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258" r:id="rId3"/>
    <p:sldId id="265" r:id="rId4"/>
    <p:sldId id="259" r:id="rId5"/>
    <p:sldId id="297" r:id="rId6"/>
    <p:sldId id="298" r:id="rId7"/>
    <p:sldId id="260" r:id="rId8"/>
    <p:sldId id="299" r:id="rId9"/>
    <p:sldId id="301" r:id="rId10"/>
    <p:sldId id="303" r:id="rId11"/>
    <p:sldId id="302" r:id="rId12"/>
    <p:sldId id="275" r:id="rId13"/>
  </p:sldIdLst>
  <p:sldSz cx="9144000" cy="5143500" type="screen16x9"/>
  <p:notesSz cx="6858000" cy="9144000"/>
  <p:embeddedFontLst>
    <p:embeddedFont>
      <p:font typeface="Montserra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6E88C5-00D6-5B84-51BF-8B68F49D2007}" v="2" dt="2024-05-07T13:59:50.781"/>
    <p1510:client id="{E1578F18-6C1A-2B4B-8EB0-9FA4860962CA}" v="16" dt="2024-05-07T22:03:46.236"/>
  </p1510:revLst>
</p1510:revInfo>
</file>

<file path=ppt/tableStyles.xml><?xml version="1.0" encoding="utf-8"?>
<a:tblStyleLst xmlns:a="http://schemas.openxmlformats.org/drawingml/2006/main" def="{BFF6D492-7AE6-438C-89EF-4AB2DB7D4FD6}">
  <a:tblStyle styleId="{BFF6D492-7AE6-438C-89EF-4AB2DB7D4F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9DF420D-3CA3-472F-90E2-8B43DCC13C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g, Lijuan" userId="S::lxt7115@mavs.uta.edu::12a4b8c7-2efa-49bf-8826-e0276b9e3c97" providerId="AD" clId="Web-{E1578F18-6C1A-2B4B-8EB0-9FA4860962CA}"/>
    <pc:docChg chg="modSld">
      <pc:chgData name="Tang, Lijuan" userId="S::lxt7115@mavs.uta.edu::12a4b8c7-2efa-49bf-8826-e0276b9e3c97" providerId="AD" clId="Web-{E1578F18-6C1A-2B4B-8EB0-9FA4860962CA}" dt="2024-05-07T22:03:41.470" v="14" actId="20577"/>
      <pc:docMkLst>
        <pc:docMk/>
      </pc:docMkLst>
      <pc:sldChg chg="modSp">
        <pc:chgData name="Tang, Lijuan" userId="S::lxt7115@mavs.uta.edu::12a4b8c7-2efa-49bf-8826-e0276b9e3c97" providerId="AD" clId="Web-{E1578F18-6C1A-2B4B-8EB0-9FA4860962CA}" dt="2024-05-07T22:03:41.470" v="14" actId="20577"/>
        <pc:sldMkLst>
          <pc:docMk/>
          <pc:sldMk cId="0" sldId="265"/>
        </pc:sldMkLst>
        <pc:spChg chg="mod">
          <ac:chgData name="Tang, Lijuan" userId="S::lxt7115@mavs.uta.edu::12a4b8c7-2efa-49bf-8826-e0276b9e3c97" providerId="AD" clId="Web-{E1578F18-6C1A-2B4B-8EB0-9FA4860962CA}" dt="2024-05-07T22:03:41.470" v="14" actId="20577"/>
          <ac:spMkLst>
            <pc:docMk/>
            <pc:sldMk cId="0" sldId="265"/>
            <ac:spMk id="2" creationId="{E0503609-5852-B6EC-7D51-7812C3769707}"/>
          </ac:spMkLst>
        </pc:spChg>
      </pc:sldChg>
    </pc:docChg>
  </pc:docChgLst>
  <pc:docChgLst>
    <pc:chgData name="Tang, Lijuan" userId="S::lxt7115@mavs.uta.edu::12a4b8c7-2efa-49bf-8826-e0276b9e3c97" providerId="AD" clId="Web-{4C6E88C5-00D6-5B84-51BF-8B68F49D2007}"/>
    <pc:docChg chg="modSld">
      <pc:chgData name="Tang, Lijuan" userId="S::lxt7115@mavs.uta.edu::12a4b8c7-2efa-49bf-8826-e0276b9e3c97" providerId="AD" clId="Web-{4C6E88C5-00D6-5B84-51BF-8B68F49D2007}" dt="2024-05-07T13:59:46.859" v="0" actId="20577"/>
      <pc:docMkLst>
        <pc:docMk/>
      </pc:docMkLst>
      <pc:sldChg chg="modSp">
        <pc:chgData name="Tang, Lijuan" userId="S::lxt7115@mavs.uta.edu::12a4b8c7-2efa-49bf-8826-e0276b9e3c97" providerId="AD" clId="Web-{4C6E88C5-00D6-5B84-51BF-8B68F49D2007}" dt="2024-05-07T13:59:46.859" v="0" actId="20577"/>
        <pc:sldMkLst>
          <pc:docMk/>
          <pc:sldMk cId="0" sldId="259"/>
        </pc:sldMkLst>
        <pc:spChg chg="mod">
          <ac:chgData name="Tang, Lijuan" userId="S::lxt7115@mavs.uta.edu::12a4b8c7-2efa-49bf-8826-e0276b9e3c97" providerId="AD" clId="Web-{4C6E88C5-00D6-5B84-51BF-8B68F49D2007}" dt="2024-05-07T13:59:46.859" v="0" actId="20577"/>
          <ac:spMkLst>
            <pc:docMk/>
            <pc:sldMk cId="0" sldId="259"/>
            <ac:spMk id="9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29c950e0e4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29c950e0e4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200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29c950e0e4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29c950e0e4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336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13ce2af5b7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13ce2af5b7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3ce2af5b7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13ce2af5b7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29d4d98296f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29d4d98296f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29c950e0e4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29c950e0e4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29c950e0e4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29c950e0e4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402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29c950e0e4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29c950e0e4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305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29c950e0e4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29c950e0e4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29c950e0e4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29c950e0e4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719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29c950e0e4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29c950e0e4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40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50150" y="1479188"/>
            <a:ext cx="6443700" cy="15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50150" y="3061463"/>
            <a:ext cx="64437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22375" y="2908850"/>
            <a:ext cx="9455475" cy="2101350"/>
            <a:chOff x="722375" y="2908850"/>
            <a:chExt cx="9455475" cy="210135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8349050" y="2908850"/>
              <a:ext cx="1828800" cy="1828800"/>
              <a:chOff x="8160150" y="2659825"/>
              <a:chExt cx="1828800" cy="18288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160150" y="2659825"/>
                <a:ext cx="1828800" cy="182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388750" y="2888425"/>
                <a:ext cx="1371600" cy="1371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617350" y="3117025"/>
                <a:ext cx="914400" cy="91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722375" y="4604000"/>
              <a:ext cx="374861" cy="406200"/>
              <a:chOff x="1270750" y="4604000"/>
              <a:chExt cx="374861" cy="406200"/>
            </a:xfrm>
          </p:grpSpPr>
          <p:grpSp>
            <p:nvGrpSpPr>
              <p:cNvPr id="17" name="Google Shape;17;p2"/>
              <p:cNvGrpSpPr/>
              <p:nvPr/>
            </p:nvGrpSpPr>
            <p:grpSpPr>
              <a:xfrm>
                <a:off x="1270750" y="4604000"/>
                <a:ext cx="374861" cy="28550"/>
                <a:chOff x="1270750" y="4604000"/>
                <a:chExt cx="374861" cy="28550"/>
              </a:xfrm>
            </p:grpSpPr>
            <p:sp>
              <p:nvSpPr>
                <p:cNvPr id="18" name="Google Shape;18;p2"/>
                <p:cNvSpPr/>
                <p:nvPr/>
              </p:nvSpPr>
              <p:spPr>
                <a:xfrm>
                  <a:off x="1270750" y="46040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1357376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1444451" y="460455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1530535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1617111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23" name="Google Shape;23;p2"/>
              <p:cNvGrpSpPr/>
              <p:nvPr/>
            </p:nvGrpSpPr>
            <p:grpSpPr>
              <a:xfrm>
                <a:off x="1270750" y="4981650"/>
                <a:ext cx="374861" cy="28550"/>
                <a:chOff x="1270750" y="4981650"/>
                <a:chExt cx="374861" cy="28550"/>
              </a:xfrm>
            </p:grpSpPr>
            <p:sp>
              <p:nvSpPr>
                <p:cNvPr id="24" name="Google Shape;24;p2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29" name="Google Shape;29;p2"/>
              <p:cNvGrpSpPr/>
              <p:nvPr/>
            </p:nvGrpSpPr>
            <p:grpSpPr>
              <a:xfrm>
                <a:off x="1270750" y="4887238"/>
                <a:ext cx="374861" cy="28550"/>
                <a:chOff x="1270750" y="4981650"/>
                <a:chExt cx="374861" cy="28550"/>
              </a:xfrm>
            </p:grpSpPr>
            <p:sp>
              <p:nvSpPr>
                <p:cNvPr id="30" name="Google Shape;30;p2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35" name="Google Shape;35;p2"/>
              <p:cNvGrpSpPr/>
              <p:nvPr/>
            </p:nvGrpSpPr>
            <p:grpSpPr>
              <a:xfrm>
                <a:off x="1270750" y="4792825"/>
                <a:ext cx="374861" cy="28550"/>
                <a:chOff x="1270750" y="4981650"/>
                <a:chExt cx="374861" cy="28550"/>
              </a:xfrm>
            </p:grpSpPr>
            <p:sp>
              <p:nvSpPr>
                <p:cNvPr id="36" name="Google Shape;36;p2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1270750" y="4698413"/>
                <a:ext cx="374861" cy="28550"/>
                <a:chOff x="1270750" y="4981650"/>
                <a:chExt cx="374861" cy="28550"/>
              </a:xfrm>
            </p:grpSpPr>
            <p:sp>
              <p:nvSpPr>
                <p:cNvPr id="42" name="Google Shape;42;p2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</p:grpSp>
      <p:grpSp>
        <p:nvGrpSpPr>
          <p:cNvPr id="47" name="Google Shape;47;p2"/>
          <p:cNvGrpSpPr/>
          <p:nvPr/>
        </p:nvGrpSpPr>
        <p:grpSpPr>
          <a:xfrm>
            <a:off x="0" y="0"/>
            <a:ext cx="8827825" cy="945700"/>
            <a:chOff x="0" y="0"/>
            <a:chExt cx="8827825" cy="945700"/>
          </a:xfrm>
        </p:grpSpPr>
        <p:sp>
          <p:nvSpPr>
            <p:cNvPr id="48" name="Google Shape;48;p2"/>
            <p:cNvSpPr/>
            <p:nvPr/>
          </p:nvSpPr>
          <p:spPr>
            <a:xfrm>
              <a:off x="0" y="0"/>
              <a:ext cx="4572000" cy="23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421625" y="539500"/>
              <a:ext cx="406200" cy="40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" name="Google Shape;819;p23"/>
          <p:cNvGrpSpPr/>
          <p:nvPr/>
        </p:nvGrpSpPr>
        <p:grpSpPr>
          <a:xfrm>
            <a:off x="316175" y="0"/>
            <a:ext cx="8827825" cy="5010200"/>
            <a:chOff x="316175" y="0"/>
            <a:chExt cx="8827825" cy="5010200"/>
          </a:xfrm>
        </p:grpSpPr>
        <p:sp>
          <p:nvSpPr>
            <p:cNvPr id="820" name="Google Shape;820;p23"/>
            <p:cNvSpPr/>
            <p:nvPr/>
          </p:nvSpPr>
          <p:spPr>
            <a:xfrm>
              <a:off x="4572000" y="0"/>
              <a:ext cx="4572000" cy="231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316175" y="4604000"/>
              <a:ext cx="406200" cy="4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822" name="Google Shape;822;p23"/>
          <p:cNvSpPr txBox="1">
            <a:spLocks noGrp="1"/>
          </p:cNvSpPr>
          <p:nvPr>
            <p:ph type="ctrTitle"/>
          </p:nvPr>
        </p:nvSpPr>
        <p:spPr>
          <a:xfrm>
            <a:off x="3318038" y="1165862"/>
            <a:ext cx="3365400" cy="8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23" name="Google Shape;823;p23"/>
          <p:cNvSpPr txBox="1">
            <a:spLocks noGrp="1"/>
          </p:cNvSpPr>
          <p:nvPr>
            <p:ph type="subTitle" idx="1"/>
          </p:nvPr>
        </p:nvSpPr>
        <p:spPr>
          <a:xfrm>
            <a:off x="3318038" y="1899087"/>
            <a:ext cx="3365400" cy="1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824" name="Google Shape;824;p23"/>
          <p:cNvGrpSpPr/>
          <p:nvPr/>
        </p:nvGrpSpPr>
        <p:grpSpPr>
          <a:xfrm>
            <a:off x="347525" y="539500"/>
            <a:ext cx="7568150" cy="5889550"/>
            <a:chOff x="347525" y="539500"/>
            <a:chExt cx="7568150" cy="5889550"/>
          </a:xfrm>
        </p:grpSpPr>
        <p:grpSp>
          <p:nvGrpSpPr>
            <p:cNvPr id="825" name="Google Shape;825;p23"/>
            <p:cNvGrpSpPr/>
            <p:nvPr/>
          </p:nvGrpSpPr>
          <p:grpSpPr>
            <a:xfrm>
              <a:off x="347525" y="539500"/>
              <a:ext cx="374861" cy="406200"/>
              <a:chOff x="1270750" y="4604000"/>
              <a:chExt cx="374861" cy="406200"/>
            </a:xfrm>
          </p:grpSpPr>
          <p:grpSp>
            <p:nvGrpSpPr>
              <p:cNvPr id="826" name="Google Shape;826;p23"/>
              <p:cNvGrpSpPr/>
              <p:nvPr/>
            </p:nvGrpSpPr>
            <p:grpSpPr>
              <a:xfrm>
                <a:off x="1270750" y="4604000"/>
                <a:ext cx="374861" cy="28550"/>
                <a:chOff x="1270750" y="4604000"/>
                <a:chExt cx="374861" cy="28550"/>
              </a:xfrm>
            </p:grpSpPr>
            <p:sp>
              <p:nvSpPr>
                <p:cNvPr id="827" name="Google Shape;827;p23"/>
                <p:cNvSpPr/>
                <p:nvPr/>
              </p:nvSpPr>
              <p:spPr>
                <a:xfrm>
                  <a:off x="1270750" y="46040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28" name="Google Shape;828;p23"/>
                <p:cNvSpPr/>
                <p:nvPr/>
              </p:nvSpPr>
              <p:spPr>
                <a:xfrm>
                  <a:off x="1357376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29" name="Google Shape;829;p23"/>
                <p:cNvSpPr/>
                <p:nvPr/>
              </p:nvSpPr>
              <p:spPr>
                <a:xfrm>
                  <a:off x="1444451" y="460455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30" name="Google Shape;830;p23"/>
                <p:cNvSpPr/>
                <p:nvPr/>
              </p:nvSpPr>
              <p:spPr>
                <a:xfrm>
                  <a:off x="1530535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31" name="Google Shape;831;p23"/>
                <p:cNvSpPr/>
                <p:nvPr/>
              </p:nvSpPr>
              <p:spPr>
                <a:xfrm>
                  <a:off x="1617111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832" name="Google Shape;832;p23"/>
              <p:cNvGrpSpPr/>
              <p:nvPr/>
            </p:nvGrpSpPr>
            <p:grpSpPr>
              <a:xfrm>
                <a:off x="1270750" y="4981650"/>
                <a:ext cx="374861" cy="28550"/>
                <a:chOff x="1270750" y="4981650"/>
                <a:chExt cx="374861" cy="28550"/>
              </a:xfrm>
            </p:grpSpPr>
            <p:sp>
              <p:nvSpPr>
                <p:cNvPr id="833" name="Google Shape;833;p23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34" name="Google Shape;834;p23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35" name="Google Shape;835;p23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36" name="Google Shape;836;p23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37" name="Google Shape;837;p23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838" name="Google Shape;838;p23"/>
              <p:cNvGrpSpPr/>
              <p:nvPr/>
            </p:nvGrpSpPr>
            <p:grpSpPr>
              <a:xfrm>
                <a:off x="1270750" y="4887238"/>
                <a:ext cx="374861" cy="28550"/>
                <a:chOff x="1270750" y="4981650"/>
                <a:chExt cx="374861" cy="28550"/>
              </a:xfrm>
            </p:grpSpPr>
            <p:sp>
              <p:nvSpPr>
                <p:cNvPr id="839" name="Google Shape;839;p23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40" name="Google Shape;840;p23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41" name="Google Shape;841;p23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42" name="Google Shape;842;p23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43" name="Google Shape;843;p23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844" name="Google Shape;844;p23"/>
              <p:cNvGrpSpPr/>
              <p:nvPr/>
            </p:nvGrpSpPr>
            <p:grpSpPr>
              <a:xfrm>
                <a:off x="1270750" y="4792825"/>
                <a:ext cx="374861" cy="28550"/>
                <a:chOff x="1270750" y="4981650"/>
                <a:chExt cx="374861" cy="28550"/>
              </a:xfrm>
            </p:grpSpPr>
            <p:sp>
              <p:nvSpPr>
                <p:cNvPr id="845" name="Google Shape;845;p23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46" name="Google Shape;846;p23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47" name="Google Shape;847;p23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48" name="Google Shape;848;p23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49" name="Google Shape;849;p23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850" name="Google Shape;850;p23"/>
              <p:cNvGrpSpPr/>
              <p:nvPr/>
            </p:nvGrpSpPr>
            <p:grpSpPr>
              <a:xfrm>
                <a:off x="1270750" y="4698413"/>
                <a:ext cx="374861" cy="28550"/>
                <a:chOff x="1270750" y="4981650"/>
                <a:chExt cx="374861" cy="28550"/>
              </a:xfrm>
            </p:grpSpPr>
            <p:sp>
              <p:nvSpPr>
                <p:cNvPr id="851" name="Google Shape;851;p23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52" name="Google Shape;852;p23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53" name="Google Shape;853;p23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54" name="Google Shape;854;p23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55" name="Google Shape;855;p23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  <p:grpSp>
          <p:nvGrpSpPr>
            <p:cNvPr id="856" name="Google Shape;856;p23"/>
            <p:cNvGrpSpPr/>
            <p:nvPr/>
          </p:nvGrpSpPr>
          <p:grpSpPr>
            <a:xfrm>
              <a:off x="6086875" y="4600250"/>
              <a:ext cx="1828800" cy="1828800"/>
              <a:chOff x="8160150" y="2659825"/>
              <a:chExt cx="1828800" cy="1828800"/>
            </a:xfrm>
          </p:grpSpPr>
          <p:sp>
            <p:nvSpPr>
              <p:cNvPr id="857" name="Google Shape;857;p23"/>
              <p:cNvSpPr/>
              <p:nvPr/>
            </p:nvSpPr>
            <p:spPr>
              <a:xfrm>
                <a:off x="8160150" y="2659825"/>
                <a:ext cx="1828800" cy="182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58" name="Google Shape;858;p23"/>
              <p:cNvSpPr/>
              <p:nvPr/>
            </p:nvSpPr>
            <p:spPr>
              <a:xfrm>
                <a:off x="8388750" y="2888425"/>
                <a:ext cx="1371600" cy="1371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59" name="Google Shape;859;p23"/>
              <p:cNvSpPr/>
              <p:nvPr/>
            </p:nvSpPr>
            <p:spPr>
              <a:xfrm>
                <a:off x="8617350" y="3117025"/>
                <a:ext cx="914400" cy="91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860" name="Google Shape;860;p23"/>
          <p:cNvSpPr txBox="1"/>
          <p:nvPr/>
        </p:nvSpPr>
        <p:spPr>
          <a:xfrm>
            <a:off x="3318171" y="3010542"/>
            <a:ext cx="3365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0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3" name="Google Shape;863;p25"/>
          <p:cNvGrpSpPr/>
          <p:nvPr/>
        </p:nvGrpSpPr>
        <p:grpSpPr>
          <a:xfrm>
            <a:off x="1278250" y="539500"/>
            <a:ext cx="7518236" cy="5889550"/>
            <a:chOff x="1278250" y="539500"/>
            <a:chExt cx="7518236" cy="5889550"/>
          </a:xfrm>
        </p:grpSpPr>
        <p:grpSp>
          <p:nvGrpSpPr>
            <p:cNvPr id="864" name="Google Shape;864;p25"/>
            <p:cNvGrpSpPr/>
            <p:nvPr/>
          </p:nvGrpSpPr>
          <p:grpSpPr>
            <a:xfrm>
              <a:off x="8421625" y="539500"/>
              <a:ext cx="374861" cy="406200"/>
              <a:chOff x="1270750" y="4604000"/>
              <a:chExt cx="374861" cy="406200"/>
            </a:xfrm>
          </p:grpSpPr>
          <p:grpSp>
            <p:nvGrpSpPr>
              <p:cNvPr id="865" name="Google Shape;865;p25"/>
              <p:cNvGrpSpPr/>
              <p:nvPr/>
            </p:nvGrpSpPr>
            <p:grpSpPr>
              <a:xfrm>
                <a:off x="1270750" y="4604000"/>
                <a:ext cx="374861" cy="28550"/>
                <a:chOff x="1270750" y="4604000"/>
                <a:chExt cx="374861" cy="28550"/>
              </a:xfrm>
            </p:grpSpPr>
            <p:sp>
              <p:nvSpPr>
                <p:cNvPr id="866" name="Google Shape;866;p25"/>
                <p:cNvSpPr/>
                <p:nvPr/>
              </p:nvSpPr>
              <p:spPr>
                <a:xfrm>
                  <a:off x="1270750" y="46040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67" name="Google Shape;867;p25"/>
                <p:cNvSpPr/>
                <p:nvPr/>
              </p:nvSpPr>
              <p:spPr>
                <a:xfrm>
                  <a:off x="1357376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68" name="Google Shape;868;p25"/>
                <p:cNvSpPr/>
                <p:nvPr/>
              </p:nvSpPr>
              <p:spPr>
                <a:xfrm>
                  <a:off x="1444451" y="460455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69" name="Google Shape;869;p25"/>
                <p:cNvSpPr/>
                <p:nvPr/>
              </p:nvSpPr>
              <p:spPr>
                <a:xfrm>
                  <a:off x="1530535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70" name="Google Shape;870;p25"/>
                <p:cNvSpPr/>
                <p:nvPr/>
              </p:nvSpPr>
              <p:spPr>
                <a:xfrm>
                  <a:off x="1617111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871" name="Google Shape;871;p25"/>
              <p:cNvGrpSpPr/>
              <p:nvPr/>
            </p:nvGrpSpPr>
            <p:grpSpPr>
              <a:xfrm>
                <a:off x="1270750" y="4981650"/>
                <a:ext cx="374861" cy="28550"/>
                <a:chOff x="1270750" y="4981650"/>
                <a:chExt cx="374861" cy="28550"/>
              </a:xfrm>
            </p:grpSpPr>
            <p:sp>
              <p:nvSpPr>
                <p:cNvPr id="872" name="Google Shape;872;p25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73" name="Google Shape;873;p25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74" name="Google Shape;874;p25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75" name="Google Shape;875;p25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76" name="Google Shape;876;p25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877" name="Google Shape;877;p25"/>
              <p:cNvGrpSpPr/>
              <p:nvPr/>
            </p:nvGrpSpPr>
            <p:grpSpPr>
              <a:xfrm>
                <a:off x="1270750" y="4887238"/>
                <a:ext cx="374861" cy="28550"/>
                <a:chOff x="1270750" y="4981650"/>
                <a:chExt cx="374861" cy="28550"/>
              </a:xfrm>
            </p:grpSpPr>
            <p:sp>
              <p:nvSpPr>
                <p:cNvPr id="878" name="Google Shape;878;p25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79" name="Google Shape;879;p25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80" name="Google Shape;880;p25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81" name="Google Shape;881;p25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82" name="Google Shape;882;p25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883" name="Google Shape;883;p25"/>
              <p:cNvGrpSpPr/>
              <p:nvPr/>
            </p:nvGrpSpPr>
            <p:grpSpPr>
              <a:xfrm>
                <a:off x="1270750" y="4792825"/>
                <a:ext cx="374861" cy="28550"/>
                <a:chOff x="1270750" y="4981650"/>
                <a:chExt cx="374861" cy="28550"/>
              </a:xfrm>
            </p:grpSpPr>
            <p:sp>
              <p:nvSpPr>
                <p:cNvPr id="884" name="Google Shape;884;p25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85" name="Google Shape;885;p25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86" name="Google Shape;886;p25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87" name="Google Shape;887;p25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88" name="Google Shape;888;p25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889" name="Google Shape;889;p25"/>
              <p:cNvGrpSpPr/>
              <p:nvPr/>
            </p:nvGrpSpPr>
            <p:grpSpPr>
              <a:xfrm>
                <a:off x="1270750" y="4698413"/>
                <a:ext cx="374861" cy="28550"/>
                <a:chOff x="1270750" y="4981650"/>
                <a:chExt cx="374861" cy="28550"/>
              </a:xfrm>
            </p:grpSpPr>
            <p:sp>
              <p:nvSpPr>
                <p:cNvPr id="890" name="Google Shape;890;p25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91" name="Google Shape;891;p25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92" name="Google Shape;892;p25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93" name="Google Shape;893;p25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94" name="Google Shape;894;p25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  <p:grpSp>
          <p:nvGrpSpPr>
            <p:cNvPr id="895" name="Google Shape;895;p25"/>
            <p:cNvGrpSpPr/>
            <p:nvPr/>
          </p:nvGrpSpPr>
          <p:grpSpPr>
            <a:xfrm>
              <a:off x="1278250" y="4600250"/>
              <a:ext cx="1828800" cy="1828800"/>
              <a:chOff x="8160150" y="2659825"/>
              <a:chExt cx="1828800" cy="1828800"/>
            </a:xfrm>
          </p:grpSpPr>
          <p:sp>
            <p:nvSpPr>
              <p:cNvPr id="896" name="Google Shape;896;p25"/>
              <p:cNvSpPr/>
              <p:nvPr/>
            </p:nvSpPr>
            <p:spPr>
              <a:xfrm>
                <a:off x="8160150" y="2659825"/>
                <a:ext cx="1828800" cy="182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97" name="Google Shape;897;p25"/>
              <p:cNvSpPr/>
              <p:nvPr/>
            </p:nvSpPr>
            <p:spPr>
              <a:xfrm>
                <a:off x="8388750" y="2888425"/>
                <a:ext cx="1371600" cy="1371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98" name="Google Shape;898;p25"/>
              <p:cNvSpPr/>
              <p:nvPr/>
            </p:nvSpPr>
            <p:spPr>
              <a:xfrm>
                <a:off x="8617350" y="3117025"/>
                <a:ext cx="914400" cy="91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899" name="Google Shape;899;p25"/>
          <p:cNvGrpSpPr/>
          <p:nvPr/>
        </p:nvGrpSpPr>
        <p:grpSpPr>
          <a:xfrm>
            <a:off x="0" y="0"/>
            <a:ext cx="8827825" cy="5010200"/>
            <a:chOff x="0" y="0"/>
            <a:chExt cx="8827825" cy="5010200"/>
          </a:xfrm>
        </p:grpSpPr>
        <p:sp>
          <p:nvSpPr>
            <p:cNvPr id="900" name="Google Shape;900;p25"/>
            <p:cNvSpPr/>
            <p:nvPr/>
          </p:nvSpPr>
          <p:spPr>
            <a:xfrm>
              <a:off x="0" y="0"/>
              <a:ext cx="4572000" cy="231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01" name="Google Shape;901;p25"/>
            <p:cNvSpPr/>
            <p:nvPr/>
          </p:nvSpPr>
          <p:spPr>
            <a:xfrm>
              <a:off x="8421625" y="4604000"/>
              <a:ext cx="406200" cy="4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3" name="Google Shape;903;p26"/>
          <p:cNvGrpSpPr/>
          <p:nvPr/>
        </p:nvGrpSpPr>
        <p:grpSpPr>
          <a:xfrm>
            <a:off x="-1151825" y="539500"/>
            <a:ext cx="1874211" cy="3914575"/>
            <a:chOff x="-1151825" y="539500"/>
            <a:chExt cx="1874211" cy="3914575"/>
          </a:xfrm>
        </p:grpSpPr>
        <p:grpSp>
          <p:nvGrpSpPr>
            <p:cNvPr id="904" name="Google Shape;904;p26"/>
            <p:cNvGrpSpPr/>
            <p:nvPr/>
          </p:nvGrpSpPr>
          <p:grpSpPr>
            <a:xfrm>
              <a:off x="347525" y="539500"/>
              <a:ext cx="374861" cy="406200"/>
              <a:chOff x="1270750" y="4604000"/>
              <a:chExt cx="374861" cy="406200"/>
            </a:xfrm>
          </p:grpSpPr>
          <p:grpSp>
            <p:nvGrpSpPr>
              <p:cNvPr id="905" name="Google Shape;905;p26"/>
              <p:cNvGrpSpPr/>
              <p:nvPr/>
            </p:nvGrpSpPr>
            <p:grpSpPr>
              <a:xfrm>
                <a:off x="1270750" y="4604000"/>
                <a:ext cx="374861" cy="28550"/>
                <a:chOff x="1270750" y="4604000"/>
                <a:chExt cx="374861" cy="28550"/>
              </a:xfrm>
            </p:grpSpPr>
            <p:sp>
              <p:nvSpPr>
                <p:cNvPr id="906" name="Google Shape;906;p26"/>
                <p:cNvSpPr/>
                <p:nvPr/>
              </p:nvSpPr>
              <p:spPr>
                <a:xfrm>
                  <a:off x="1270750" y="46040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907" name="Google Shape;907;p26"/>
                <p:cNvSpPr/>
                <p:nvPr/>
              </p:nvSpPr>
              <p:spPr>
                <a:xfrm>
                  <a:off x="1357376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908" name="Google Shape;908;p26"/>
                <p:cNvSpPr/>
                <p:nvPr/>
              </p:nvSpPr>
              <p:spPr>
                <a:xfrm>
                  <a:off x="1444451" y="460455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909" name="Google Shape;909;p26"/>
                <p:cNvSpPr/>
                <p:nvPr/>
              </p:nvSpPr>
              <p:spPr>
                <a:xfrm>
                  <a:off x="1530535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910" name="Google Shape;910;p26"/>
                <p:cNvSpPr/>
                <p:nvPr/>
              </p:nvSpPr>
              <p:spPr>
                <a:xfrm>
                  <a:off x="1617111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911" name="Google Shape;911;p26"/>
              <p:cNvGrpSpPr/>
              <p:nvPr/>
            </p:nvGrpSpPr>
            <p:grpSpPr>
              <a:xfrm>
                <a:off x="1270750" y="4981650"/>
                <a:ext cx="374861" cy="28550"/>
                <a:chOff x="1270750" y="4981650"/>
                <a:chExt cx="374861" cy="28550"/>
              </a:xfrm>
            </p:grpSpPr>
            <p:sp>
              <p:nvSpPr>
                <p:cNvPr id="912" name="Google Shape;912;p26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913" name="Google Shape;913;p26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914" name="Google Shape;914;p26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915" name="Google Shape;915;p26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916" name="Google Shape;916;p26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917" name="Google Shape;917;p26"/>
              <p:cNvGrpSpPr/>
              <p:nvPr/>
            </p:nvGrpSpPr>
            <p:grpSpPr>
              <a:xfrm>
                <a:off x="1270750" y="4887238"/>
                <a:ext cx="374861" cy="28550"/>
                <a:chOff x="1270750" y="4981650"/>
                <a:chExt cx="374861" cy="28550"/>
              </a:xfrm>
            </p:grpSpPr>
            <p:sp>
              <p:nvSpPr>
                <p:cNvPr id="918" name="Google Shape;918;p26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919" name="Google Shape;919;p26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920" name="Google Shape;920;p26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921" name="Google Shape;921;p26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922" name="Google Shape;922;p26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923" name="Google Shape;923;p26"/>
              <p:cNvGrpSpPr/>
              <p:nvPr/>
            </p:nvGrpSpPr>
            <p:grpSpPr>
              <a:xfrm>
                <a:off x="1270750" y="4792825"/>
                <a:ext cx="374861" cy="28550"/>
                <a:chOff x="1270750" y="4981650"/>
                <a:chExt cx="374861" cy="28550"/>
              </a:xfrm>
            </p:grpSpPr>
            <p:sp>
              <p:nvSpPr>
                <p:cNvPr id="924" name="Google Shape;924;p26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925" name="Google Shape;925;p26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926" name="Google Shape;926;p26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927" name="Google Shape;927;p26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928" name="Google Shape;928;p26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929" name="Google Shape;929;p26"/>
              <p:cNvGrpSpPr/>
              <p:nvPr/>
            </p:nvGrpSpPr>
            <p:grpSpPr>
              <a:xfrm>
                <a:off x="1270750" y="4698413"/>
                <a:ext cx="374861" cy="28550"/>
                <a:chOff x="1270750" y="4981650"/>
                <a:chExt cx="374861" cy="28550"/>
              </a:xfrm>
            </p:grpSpPr>
            <p:sp>
              <p:nvSpPr>
                <p:cNvPr id="930" name="Google Shape;930;p26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931" name="Google Shape;931;p26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932" name="Google Shape;932;p26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933" name="Google Shape;933;p26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934" name="Google Shape;934;p26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  <p:grpSp>
          <p:nvGrpSpPr>
            <p:cNvPr id="935" name="Google Shape;935;p26"/>
            <p:cNvGrpSpPr/>
            <p:nvPr/>
          </p:nvGrpSpPr>
          <p:grpSpPr>
            <a:xfrm>
              <a:off x="-1151825" y="2625275"/>
              <a:ext cx="1828800" cy="1828800"/>
              <a:chOff x="8160150" y="2659825"/>
              <a:chExt cx="1828800" cy="1828800"/>
            </a:xfrm>
          </p:grpSpPr>
          <p:sp>
            <p:nvSpPr>
              <p:cNvPr id="936" name="Google Shape;936;p26"/>
              <p:cNvSpPr/>
              <p:nvPr/>
            </p:nvSpPr>
            <p:spPr>
              <a:xfrm>
                <a:off x="8160150" y="2659825"/>
                <a:ext cx="1828800" cy="182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37" name="Google Shape;937;p26"/>
              <p:cNvSpPr/>
              <p:nvPr/>
            </p:nvSpPr>
            <p:spPr>
              <a:xfrm>
                <a:off x="8388750" y="2888425"/>
                <a:ext cx="1371600" cy="1371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38" name="Google Shape;938;p26"/>
              <p:cNvSpPr/>
              <p:nvPr/>
            </p:nvSpPr>
            <p:spPr>
              <a:xfrm>
                <a:off x="8617350" y="3117025"/>
                <a:ext cx="914400" cy="91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939" name="Google Shape;939;p26"/>
          <p:cNvGrpSpPr/>
          <p:nvPr/>
        </p:nvGrpSpPr>
        <p:grpSpPr>
          <a:xfrm>
            <a:off x="4572000" y="133300"/>
            <a:ext cx="4572000" cy="5010200"/>
            <a:chOff x="4572000" y="133300"/>
            <a:chExt cx="4572000" cy="5010200"/>
          </a:xfrm>
        </p:grpSpPr>
        <p:sp>
          <p:nvSpPr>
            <p:cNvPr id="940" name="Google Shape;940;p26"/>
            <p:cNvSpPr/>
            <p:nvPr/>
          </p:nvSpPr>
          <p:spPr>
            <a:xfrm>
              <a:off x="4572000" y="4911600"/>
              <a:ext cx="4572000" cy="231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8421625" y="133300"/>
              <a:ext cx="406200" cy="40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title"/>
          </p:nvPr>
        </p:nvSpPr>
        <p:spPr>
          <a:xfrm>
            <a:off x="2917050" y="2344638"/>
            <a:ext cx="3815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title" idx="2" hasCustomPrompt="1"/>
          </p:nvPr>
        </p:nvSpPr>
        <p:spPr>
          <a:xfrm>
            <a:off x="2917062" y="1297063"/>
            <a:ext cx="1632900" cy="99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53" name="Google Shape;53;p3"/>
          <p:cNvGrpSpPr/>
          <p:nvPr/>
        </p:nvGrpSpPr>
        <p:grpSpPr>
          <a:xfrm>
            <a:off x="0" y="0"/>
            <a:ext cx="8827825" cy="4604000"/>
            <a:chOff x="0" y="0"/>
            <a:chExt cx="8827825" cy="4604000"/>
          </a:xfrm>
        </p:grpSpPr>
        <p:sp>
          <p:nvSpPr>
            <p:cNvPr id="54" name="Google Shape;54;p3"/>
            <p:cNvSpPr/>
            <p:nvPr/>
          </p:nvSpPr>
          <p:spPr>
            <a:xfrm>
              <a:off x="0" y="0"/>
              <a:ext cx="4572000" cy="231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421625" y="4197800"/>
              <a:ext cx="406200" cy="40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56" name="Google Shape;56;p3"/>
          <p:cNvGrpSpPr/>
          <p:nvPr/>
        </p:nvGrpSpPr>
        <p:grpSpPr>
          <a:xfrm>
            <a:off x="347525" y="282200"/>
            <a:ext cx="9830325" cy="4728000"/>
            <a:chOff x="347525" y="282200"/>
            <a:chExt cx="9830325" cy="4728000"/>
          </a:xfrm>
        </p:grpSpPr>
        <p:grpSp>
          <p:nvGrpSpPr>
            <p:cNvPr id="57" name="Google Shape;57;p3"/>
            <p:cNvGrpSpPr/>
            <p:nvPr/>
          </p:nvGrpSpPr>
          <p:grpSpPr>
            <a:xfrm>
              <a:off x="347525" y="4604000"/>
              <a:ext cx="374861" cy="406200"/>
              <a:chOff x="1270750" y="4604000"/>
              <a:chExt cx="374861" cy="406200"/>
            </a:xfrm>
          </p:grpSpPr>
          <p:grpSp>
            <p:nvGrpSpPr>
              <p:cNvPr id="58" name="Google Shape;58;p3"/>
              <p:cNvGrpSpPr/>
              <p:nvPr/>
            </p:nvGrpSpPr>
            <p:grpSpPr>
              <a:xfrm>
                <a:off x="1270750" y="4604000"/>
                <a:ext cx="374861" cy="28550"/>
                <a:chOff x="1270750" y="4604000"/>
                <a:chExt cx="374861" cy="28550"/>
              </a:xfrm>
            </p:grpSpPr>
            <p:sp>
              <p:nvSpPr>
                <p:cNvPr id="59" name="Google Shape;59;p3"/>
                <p:cNvSpPr/>
                <p:nvPr/>
              </p:nvSpPr>
              <p:spPr>
                <a:xfrm>
                  <a:off x="1270750" y="46040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0" name="Google Shape;60;p3"/>
                <p:cNvSpPr/>
                <p:nvPr/>
              </p:nvSpPr>
              <p:spPr>
                <a:xfrm>
                  <a:off x="1357376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1" name="Google Shape;61;p3"/>
                <p:cNvSpPr/>
                <p:nvPr/>
              </p:nvSpPr>
              <p:spPr>
                <a:xfrm>
                  <a:off x="1444451" y="460455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2" name="Google Shape;62;p3"/>
                <p:cNvSpPr/>
                <p:nvPr/>
              </p:nvSpPr>
              <p:spPr>
                <a:xfrm>
                  <a:off x="1530535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3" name="Google Shape;63;p3"/>
                <p:cNvSpPr/>
                <p:nvPr/>
              </p:nvSpPr>
              <p:spPr>
                <a:xfrm>
                  <a:off x="1617111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64" name="Google Shape;64;p3"/>
              <p:cNvGrpSpPr/>
              <p:nvPr/>
            </p:nvGrpSpPr>
            <p:grpSpPr>
              <a:xfrm>
                <a:off x="1270750" y="4981650"/>
                <a:ext cx="374861" cy="28550"/>
                <a:chOff x="1270750" y="4981650"/>
                <a:chExt cx="374861" cy="28550"/>
              </a:xfrm>
            </p:grpSpPr>
            <p:sp>
              <p:nvSpPr>
                <p:cNvPr id="65" name="Google Shape;65;p3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6" name="Google Shape;66;p3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7" name="Google Shape;67;p3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8" name="Google Shape;68;p3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9" name="Google Shape;69;p3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70" name="Google Shape;70;p3"/>
              <p:cNvGrpSpPr/>
              <p:nvPr/>
            </p:nvGrpSpPr>
            <p:grpSpPr>
              <a:xfrm>
                <a:off x="1270750" y="4887238"/>
                <a:ext cx="374861" cy="28550"/>
                <a:chOff x="1270750" y="4981650"/>
                <a:chExt cx="374861" cy="28550"/>
              </a:xfrm>
            </p:grpSpPr>
            <p:sp>
              <p:nvSpPr>
                <p:cNvPr id="71" name="Google Shape;71;p3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2" name="Google Shape;72;p3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3" name="Google Shape;73;p3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4" name="Google Shape;74;p3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5" name="Google Shape;75;p3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76" name="Google Shape;76;p3"/>
              <p:cNvGrpSpPr/>
              <p:nvPr/>
            </p:nvGrpSpPr>
            <p:grpSpPr>
              <a:xfrm>
                <a:off x="1270750" y="4792825"/>
                <a:ext cx="374861" cy="28550"/>
                <a:chOff x="1270750" y="4981650"/>
                <a:chExt cx="374861" cy="28550"/>
              </a:xfrm>
            </p:grpSpPr>
            <p:sp>
              <p:nvSpPr>
                <p:cNvPr id="77" name="Google Shape;77;p3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8" name="Google Shape;78;p3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9" name="Google Shape;79;p3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0" name="Google Shape;80;p3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1" name="Google Shape;81;p3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82" name="Google Shape;82;p3"/>
              <p:cNvGrpSpPr/>
              <p:nvPr/>
            </p:nvGrpSpPr>
            <p:grpSpPr>
              <a:xfrm>
                <a:off x="1270750" y="4698413"/>
                <a:ext cx="374861" cy="28550"/>
                <a:chOff x="1270750" y="4981650"/>
                <a:chExt cx="374861" cy="28550"/>
              </a:xfrm>
            </p:grpSpPr>
            <p:sp>
              <p:nvSpPr>
                <p:cNvPr id="83" name="Google Shape;83;p3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4" name="Google Shape;84;p3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5" name="Google Shape;85;p3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6" name="Google Shape;86;p3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7" name="Google Shape;87;p3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  <p:grpSp>
          <p:nvGrpSpPr>
            <p:cNvPr id="88" name="Google Shape;88;p3"/>
            <p:cNvGrpSpPr/>
            <p:nvPr/>
          </p:nvGrpSpPr>
          <p:grpSpPr>
            <a:xfrm>
              <a:off x="8349050" y="282200"/>
              <a:ext cx="1828800" cy="1828800"/>
              <a:chOff x="8160150" y="2659825"/>
              <a:chExt cx="1828800" cy="1828800"/>
            </a:xfrm>
          </p:grpSpPr>
          <p:sp>
            <p:nvSpPr>
              <p:cNvPr id="89" name="Google Shape;89;p3"/>
              <p:cNvSpPr/>
              <p:nvPr/>
            </p:nvSpPr>
            <p:spPr>
              <a:xfrm>
                <a:off x="8160150" y="2659825"/>
                <a:ext cx="1828800" cy="182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8388750" y="2888425"/>
                <a:ext cx="1371600" cy="1371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8617350" y="3117025"/>
                <a:ext cx="914400" cy="91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4143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7"/>
          <p:cNvSpPr txBox="1">
            <a:spLocks noGrp="1"/>
          </p:cNvSpPr>
          <p:nvPr>
            <p:ph type="body" idx="1"/>
          </p:nvPr>
        </p:nvSpPr>
        <p:spPr>
          <a:xfrm>
            <a:off x="722375" y="2017175"/>
            <a:ext cx="4143000" cy="17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1" name="Google Shape;221;p7"/>
          <p:cNvSpPr>
            <a:spLocks noGrp="1"/>
          </p:cNvSpPr>
          <p:nvPr>
            <p:ph type="pic" idx="2"/>
          </p:nvPr>
        </p:nvSpPr>
        <p:spPr>
          <a:xfrm>
            <a:off x="5474725" y="539500"/>
            <a:ext cx="29490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22" name="Google Shape;222;p7"/>
          <p:cNvGrpSpPr/>
          <p:nvPr/>
        </p:nvGrpSpPr>
        <p:grpSpPr>
          <a:xfrm>
            <a:off x="347525" y="539500"/>
            <a:ext cx="374861" cy="406200"/>
            <a:chOff x="1270750" y="4604000"/>
            <a:chExt cx="374861" cy="406200"/>
          </a:xfrm>
        </p:grpSpPr>
        <p:grpSp>
          <p:nvGrpSpPr>
            <p:cNvPr id="223" name="Google Shape;223;p7"/>
            <p:cNvGrpSpPr/>
            <p:nvPr/>
          </p:nvGrpSpPr>
          <p:grpSpPr>
            <a:xfrm>
              <a:off x="1270750" y="4604000"/>
              <a:ext cx="374861" cy="28550"/>
              <a:chOff x="1270750" y="4604000"/>
              <a:chExt cx="374861" cy="28550"/>
            </a:xfrm>
          </p:grpSpPr>
          <p:sp>
            <p:nvSpPr>
              <p:cNvPr id="224" name="Google Shape;224;p7"/>
              <p:cNvSpPr/>
              <p:nvPr/>
            </p:nvSpPr>
            <p:spPr>
              <a:xfrm>
                <a:off x="1270750" y="46040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1357376" y="46040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26" name="Google Shape;226;p7"/>
              <p:cNvSpPr/>
              <p:nvPr/>
            </p:nvSpPr>
            <p:spPr>
              <a:xfrm>
                <a:off x="1444451" y="4604550"/>
                <a:ext cx="27600" cy="2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27" name="Google Shape;227;p7"/>
              <p:cNvSpPr/>
              <p:nvPr/>
            </p:nvSpPr>
            <p:spPr>
              <a:xfrm>
                <a:off x="1530535" y="46040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>
                <a:off x="1617111" y="46040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229" name="Google Shape;229;p7"/>
            <p:cNvGrpSpPr/>
            <p:nvPr/>
          </p:nvGrpSpPr>
          <p:grpSpPr>
            <a:xfrm>
              <a:off x="1270750" y="4981650"/>
              <a:ext cx="374861" cy="28550"/>
              <a:chOff x="1270750" y="4981650"/>
              <a:chExt cx="374861" cy="28550"/>
            </a:xfrm>
          </p:grpSpPr>
          <p:sp>
            <p:nvSpPr>
              <p:cNvPr id="230" name="Google Shape;230;p7"/>
              <p:cNvSpPr/>
              <p:nvPr/>
            </p:nvSpPr>
            <p:spPr>
              <a:xfrm>
                <a:off x="1270750" y="49816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1357376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1444451" y="4982200"/>
                <a:ext cx="27600" cy="2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1530535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34" name="Google Shape;234;p7"/>
              <p:cNvSpPr/>
              <p:nvPr/>
            </p:nvSpPr>
            <p:spPr>
              <a:xfrm>
                <a:off x="1617111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235" name="Google Shape;235;p7"/>
            <p:cNvGrpSpPr/>
            <p:nvPr/>
          </p:nvGrpSpPr>
          <p:grpSpPr>
            <a:xfrm>
              <a:off x="1270750" y="4887238"/>
              <a:ext cx="374861" cy="28550"/>
              <a:chOff x="1270750" y="4981650"/>
              <a:chExt cx="374861" cy="28550"/>
            </a:xfrm>
          </p:grpSpPr>
          <p:sp>
            <p:nvSpPr>
              <p:cNvPr id="236" name="Google Shape;236;p7"/>
              <p:cNvSpPr/>
              <p:nvPr/>
            </p:nvSpPr>
            <p:spPr>
              <a:xfrm>
                <a:off x="1270750" y="49816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1357376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1444451" y="4982200"/>
                <a:ext cx="27600" cy="2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1530535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1617111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241" name="Google Shape;241;p7"/>
            <p:cNvGrpSpPr/>
            <p:nvPr/>
          </p:nvGrpSpPr>
          <p:grpSpPr>
            <a:xfrm>
              <a:off x="1270750" y="4792825"/>
              <a:ext cx="374861" cy="28550"/>
              <a:chOff x="1270750" y="4981650"/>
              <a:chExt cx="374861" cy="28550"/>
            </a:xfrm>
          </p:grpSpPr>
          <p:sp>
            <p:nvSpPr>
              <p:cNvPr id="242" name="Google Shape;242;p7"/>
              <p:cNvSpPr/>
              <p:nvPr/>
            </p:nvSpPr>
            <p:spPr>
              <a:xfrm>
                <a:off x="1270750" y="49816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1357376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1444451" y="4982200"/>
                <a:ext cx="27600" cy="2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1530535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1617111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247" name="Google Shape;247;p7"/>
            <p:cNvGrpSpPr/>
            <p:nvPr/>
          </p:nvGrpSpPr>
          <p:grpSpPr>
            <a:xfrm>
              <a:off x="1270750" y="4698413"/>
              <a:ext cx="374861" cy="28550"/>
              <a:chOff x="1270750" y="4981650"/>
              <a:chExt cx="374861" cy="28550"/>
            </a:xfrm>
          </p:grpSpPr>
          <p:sp>
            <p:nvSpPr>
              <p:cNvPr id="248" name="Google Shape;248;p7"/>
              <p:cNvSpPr/>
              <p:nvPr/>
            </p:nvSpPr>
            <p:spPr>
              <a:xfrm>
                <a:off x="1270750" y="49816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1357376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1444451" y="4982200"/>
                <a:ext cx="27600" cy="2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1530535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1617111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253" name="Google Shape;253;p7"/>
          <p:cNvGrpSpPr/>
          <p:nvPr/>
        </p:nvGrpSpPr>
        <p:grpSpPr>
          <a:xfrm>
            <a:off x="0" y="4604000"/>
            <a:ext cx="8827775" cy="539500"/>
            <a:chOff x="0" y="4604000"/>
            <a:chExt cx="8827775" cy="539500"/>
          </a:xfrm>
        </p:grpSpPr>
        <p:sp>
          <p:nvSpPr>
            <p:cNvPr id="254" name="Google Shape;254;p7"/>
            <p:cNvSpPr/>
            <p:nvPr/>
          </p:nvSpPr>
          <p:spPr>
            <a:xfrm>
              <a:off x="0" y="4911600"/>
              <a:ext cx="4572000" cy="23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8421575" y="4604000"/>
              <a:ext cx="406200" cy="406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"/>
          <p:cNvSpPr txBox="1">
            <a:spLocks noGrp="1"/>
          </p:cNvSpPr>
          <p:nvPr>
            <p:ph type="title"/>
          </p:nvPr>
        </p:nvSpPr>
        <p:spPr>
          <a:xfrm>
            <a:off x="1986300" y="720000"/>
            <a:ext cx="5171400" cy="3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58" name="Google Shape;258;p8"/>
          <p:cNvGrpSpPr/>
          <p:nvPr/>
        </p:nvGrpSpPr>
        <p:grpSpPr>
          <a:xfrm>
            <a:off x="-1106425" y="133300"/>
            <a:ext cx="9863086" cy="3556750"/>
            <a:chOff x="-1106425" y="133300"/>
            <a:chExt cx="9863086" cy="3556750"/>
          </a:xfrm>
        </p:grpSpPr>
        <p:grpSp>
          <p:nvGrpSpPr>
            <p:cNvPr id="259" name="Google Shape;259;p8"/>
            <p:cNvGrpSpPr/>
            <p:nvPr/>
          </p:nvGrpSpPr>
          <p:grpSpPr>
            <a:xfrm>
              <a:off x="-1106425" y="1861250"/>
              <a:ext cx="1828800" cy="1828800"/>
              <a:chOff x="8160150" y="2659825"/>
              <a:chExt cx="1828800" cy="1828800"/>
            </a:xfrm>
          </p:grpSpPr>
          <p:sp>
            <p:nvSpPr>
              <p:cNvPr id="260" name="Google Shape;260;p8"/>
              <p:cNvSpPr/>
              <p:nvPr/>
            </p:nvSpPr>
            <p:spPr>
              <a:xfrm>
                <a:off x="8160150" y="2659825"/>
                <a:ext cx="1828800" cy="182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61" name="Google Shape;261;p8"/>
              <p:cNvSpPr/>
              <p:nvPr/>
            </p:nvSpPr>
            <p:spPr>
              <a:xfrm>
                <a:off x="8388750" y="2888425"/>
                <a:ext cx="1371600" cy="1371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62" name="Google Shape;262;p8"/>
              <p:cNvSpPr/>
              <p:nvPr/>
            </p:nvSpPr>
            <p:spPr>
              <a:xfrm>
                <a:off x="8617350" y="3117025"/>
                <a:ext cx="914400" cy="91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263" name="Google Shape;263;p8"/>
            <p:cNvGrpSpPr/>
            <p:nvPr/>
          </p:nvGrpSpPr>
          <p:grpSpPr>
            <a:xfrm>
              <a:off x="8381800" y="133300"/>
              <a:ext cx="374861" cy="406200"/>
              <a:chOff x="1270750" y="4604000"/>
              <a:chExt cx="374861" cy="406200"/>
            </a:xfrm>
          </p:grpSpPr>
          <p:grpSp>
            <p:nvGrpSpPr>
              <p:cNvPr id="264" name="Google Shape;264;p8"/>
              <p:cNvGrpSpPr/>
              <p:nvPr/>
            </p:nvGrpSpPr>
            <p:grpSpPr>
              <a:xfrm>
                <a:off x="1270750" y="4604000"/>
                <a:ext cx="374861" cy="28550"/>
                <a:chOff x="1270750" y="4604000"/>
                <a:chExt cx="374861" cy="28550"/>
              </a:xfrm>
            </p:grpSpPr>
            <p:sp>
              <p:nvSpPr>
                <p:cNvPr id="265" name="Google Shape;265;p8"/>
                <p:cNvSpPr/>
                <p:nvPr/>
              </p:nvSpPr>
              <p:spPr>
                <a:xfrm>
                  <a:off x="1270750" y="46040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66" name="Google Shape;266;p8"/>
                <p:cNvSpPr/>
                <p:nvPr/>
              </p:nvSpPr>
              <p:spPr>
                <a:xfrm>
                  <a:off x="1357376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67" name="Google Shape;267;p8"/>
                <p:cNvSpPr/>
                <p:nvPr/>
              </p:nvSpPr>
              <p:spPr>
                <a:xfrm>
                  <a:off x="1444451" y="460455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68" name="Google Shape;268;p8"/>
                <p:cNvSpPr/>
                <p:nvPr/>
              </p:nvSpPr>
              <p:spPr>
                <a:xfrm>
                  <a:off x="1530535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69" name="Google Shape;269;p8"/>
                <p:cNvSpPr/>
                <p:nvPr/>
              </p:nvSpPr>
              <p:spPr>
                <a:xfrm>
                  <a:off x="1617111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270" name="Google Shape;270;p8"/>
              <p:cNvGrpSpPr/>
              <p:nvPr/>
            </p:nvGrpSpPr>
            <p:grpSpPr>
              <a:xfrm>
                <a:off x="1270750" y="4981650"/>
                <a:ext cx="374861" cy="28550"/>
                <a:chOff x="1270750" y="4981650"/>
                <a:chExt cx="374861" cy="28550"/>
              </a:xfrm>
            </p:grpSpPr>
            <p:sp>
              <p:nvSpPr>
                <p:cNvPr id="271" name="Google Shape;271;p8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72" name="Google Shape;272;p8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73" name="Google Shape;273;p8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74" name="Google Shape;274;p8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75" name="Google Shape;275;p8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276" name="Google Shape;276;p8"/>
              <p:cNvGrpSpPr/>
              <p:nvPr/>
            </p:nvGrpSpPr>
            <p:grpSpPr>
              <a:xfrm>
                <a:off x="1270750" y="4887238"/>
                <a:ext cx="374861" cy="28550"/>
                <a:chOff x="1270750" y="4981650"/>
                <a:chExt cx="374861" cy="28550"/>
              </a:xfrm>
            </p:grpSpPr>
            <p:sp>
              <p:nvSpPr>
                <p:cNvPr id="277" name="Google Shape;277;p8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78" name="Google Shape;278;p8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79" name="Google Shape;279;p8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80" name="Google Shape;280;p8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81" name="Google Shape;281;p8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282" name="Google Shape;282;p8"/>
              <p:cNvGrpSpPr/>
              <p:nvPr/>
            </p:nvGrpSpPr>
            <p:grpSpPr>
              <a:xfrm>
                <a:off x="1270750" y="4792825"/>
                <a:ext cx="374861" cy="28550"/>
                <a:chOff x="1270750" y="4981650"/>
                <a:chExt cx="374861" cy="28550"/>
              </a:xfrm>
            </p:grpSpPr>
            <p:sp>
              <p:nvSpPr>
                <p:cNvPr id="283" name="Google Shape;283;p8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84" name="Google Shape;284;p8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85" name="Google Shape;285;p8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86" name="Google Shape;286;p8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87" name="Google Shape;287;p8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288" name="Google Shape;288;p8"/>
              <p:cNvGrpSpPr/>
              <p:nvPr/>
            </p:nvGrpSpPr>
            <p:grpSpPr>
              <a:xfrm>
                <a:off x="1270750" y="4698413"/>
                <a:ext cx="374861" cy="28550"/>
                <a:chOff x="1270750" y="4981650"/>
                <a:chExt cx="374861" cy="28550"/>
              </a:xfrm>
            </p:grpSpPr>
            <p:sp>
              <p:nvSpPr>
                <p:cNvPr id="289" name="Google Shape;289;p8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90" name="Google Shape;290;p8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91" name="Google Shape;291;p8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92" name="Google Shape;292;p8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93" name="Google Shape;293;p8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</p:grpSp>
      <p:grpSp>
        <p:nvGrpSpPr>
          <p:cNvPr id="294" name="Google Shape;294;p8"/>
          <p:cNvGrpSpPr/>
          <p:nvPr/>
        </p:nvGrpSpPr>
        <p:grpSpPr>
          <a:xfrm>
            <a:off x="0" y="0"/>
            <a:ext cx="8827825" cy="4604000"/>
            <a:chOff x="0" y="0"/>
            <a:chExt cx="8827825" cy="4604000"/>
          </a:xfrm>
        </p:grpSpPr>
        <p:sp>
          <p:nvSpPr>
            <p:cNvPr id="295" name="Google Shape;295;p8"/>
            <p:cNvSpPr/>
            <p:nvPr/>
          </p:nvSpPr>
          <p:spPr>
            <a:xfrm>
              <a:off x="0" y="0"/>
              <a:ext cx="4572000" cy="23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8421625" y="4197800"/>
              <a:ext cx="406200" cy="40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9"/>
          <p:cNvSpPr txBox="1">
            <a:spLocks noGrp="1"/>
          </p:cNvSpPr>
          <p:nvPr>
            <p:ph type="title"/>
          </p:nvPr>
        </p:nvSpPr>
        <p:spPr>
          <a:xfrm>
            <a:off x="2549400" y="1578300"/>
            <a:ext cx="40452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299" name="Google Shape;299;p9"/>
          <p:cNvSpPr txBox="1">
            <a:spLocks noGrp="1"/>
          </p:cNvSpPr>
          <p:nvPr>
            <p:ph type="subTitle" idx="1"/>
          </p:nvPr>
        </p:nvSpPr>
        <p:spPr>
          <a:xfrm>
            <a:off x="2549400" y="233010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00" name="Google Shape;300;p9"/>
          <p:cNvGrpSpPr/>
          <p:nvPr/>
        </p:nvGrpSpPr>
        <p:grpSpPr>
          <a:xfrm>
            <a:off x="543625" y="-1289300"/>
            <a:ext cx="8252861" cy="6299500"/>
            <a:chOff x="543625" y="-1289300"/>
            <a:chExt cx="8252861" cy="6299500"/>
          </a:xfrm>
        </p:grpSpPr>
        <p:grpSp>
          <p:nvGrpSpPr>
            <p:cNvPr id="301" name="Google Shape;301;p9"/>
            <p:cNvGrpSpPr/>
            <p:nvPr/>
          </p:nvGrpSpPr>
          <p:grpSpPr>
            <a:xfrm>
              <a:off x="543625" y="-1289300"/>
              <a:ext cx="1828800" cy="1828800"/>
              <a:chOff x="8160150" y="2659825"/>
              <a:chExt cx="1828800" cy="1828800"/>
            </a:xfrm>
          </p:grpSpPr>
          <p:sp>
            <p:nvSpPr>
              <p:cNvPr id="302" name="Google Shape;302;p9"/>
              <p:cNvSpPr/>
              <p:nvPr/>
            </p:nvSpPr>
            <p:spPr>
              <a:xfrm>
                <a:off x="8160150" y="2659825"/>
                <a:ext cx="1828800" cy="182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03" name="Google Shape;303;p9"/>
              <p:cNvSpPr/>
              <p:nvPr/>
            </p:nvSpPr>
            <p:spPr>
              <a:xfrm>
                <a:off x="8388750" y="2888425"/>
                <a:ext cx="1371600" cy="1371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04" name="Google Shape;304;p9"/>
              <p:cNvSpPr/>
              <p:nvPr/>
            </p:nvSpPr>
            <p:spPr>
              <a:xfrm>
                <a:off x="8617350" y="3117025"/>
                <a:ext cx="914400" cy="91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305" name="Google Shape;305;p9"/>
            <p:cNvGrpSpPr/>
            <p:nvPr/>
          </p:nvGrpSpPr>
          <p:grpSpPr>
            <a:xfrm>
              <a:off x="8421625" y="4604000"/>
              <a:ext cx="374861" cy="406200"/>
              <a:chOff x="1270750" y="4604000"/>
              <a:chExt cx="374861" cy="406200"/>
            </a:xfrm>
          </p:grpSpPr>
          <p:grpSp>
            <p:nvGrpSpPr>
              <p:cNvPr id="306" name="Google Shape;306;p9"/>
              <p:cNvGrpSpPr/>
              <p:nvPr/>
            </p:nvGrpSpPr>
            <p:grpSpPr>
              <a:xfrm>
                <a:off x="1270750" y="4604000"/>
                <a:ext cx="374861" cy="28550"/>
                <a:chOff x="1270750" y="4604000"/>
                <a:chExt cx="374861" cy="28550"/>
              </a:xfrm>
            </p:grpSpPr>
            <p:sp>
              <p:nvSpPr>
                <p:cNvPr id="307" name="Google Shape;307;p9"/>
                <p:cNvSpPr/>
                <p:nvPr/>
              </p:nvSpPr>
              <p:spPr>
                <a:xfrm>
                  <a:off x="1270750" y="46040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08" name="Google Shape;308;p9"/>
                <p:cNvSpPr/>
                <p:nvPr/>
              </p:nvSpPr>
              <p:spPr>
                <a:xfrm>
                  <a:off x="1357376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09" name="Google Shape;309;p9"/>
                <p:cNvSpPr/>
                <p:nvPr/>
              </p:nvSpPr>
              <p:spPr>
                <a:xfrm>
                  <a:off x="1444451" y="460455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10" name="Google Shape;310;p9"/>
                <p:cNvSpPr/>
                <p:nvPr/>
              </p:nvSpPr>
              <p:spPr>
                <a:xfrm>
                  <a:off x="1530535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11" name="Google Shape;311;p9"/>
                <p:cNvSpPr/>
                <p:nvPr/>
              </p:nvSpPr>
              <p:spPr>
                <a:xfrm>
                  <a:off x="1617111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312" name="Google Shape;312;p9"/>
              <p:cNvGrpSpPr/>
              <p:nvPr/>
            </p:nvGrpSpPr>
            <p:grpSpPr>
              <a:xfrm>
                <a:off x="1270750" y="4981650"/>
                <a:ext cx="374861" cy="28550"/>
                <a:chOff x="1270750" y="4981650"/>
                <a:chExt cx="374861" cy="28550"/>
              </a:xfrm>
            </p:grpSpPr>
            <p:sp>
              <p:nvSpPr>
                <p:cNvPr id="313" name="Google Shape;313;p9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14" name="Google Shape;314;p9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15" name="Google Shape;315;p9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16" name="Google Shape;316;p9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17" name="Google Shape;317;p9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318" name="Google Shape;318;p9"/>
              <p:cNvGrpSpPr/>
              <p:nvPr/>
            </p:nvGrpSpPr>
            <p:grpSpPr>
              <a:xfrm>
                <a:off x="1270750" y="4887238"/>
                <a:ext cx="374861" cy="28550"/>
                <a:chOff x="1270750" y="4981650"/>
                <a:chExt cx="374861" cy="28550"/>
              </a:xfrm>
            </p:grpSpPr>
            <p:sp>
              <p:nvSpPr>
                <p:cNvPr id="319" name="Google Shape;319;p9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20" name="Google Shape;320;p9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21" name="Google Shape;321;p9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22" name="Google Shape;322;p9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23" name="Google Shape;323;p9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324" name="Google Shape;324;p9"/>
              <p:cNvGrpSpPr/>
              <p:nvPr/>
            </p:nvGrpSpPr>
            <p:grpSpPr>
              <a:xfrm>
                <a:off x="1270750" y="4792825"/>
                <a:ext cx="374861" cy="28550"/>
                <a:chOff x="1270750" y="4981650"/>
                <a:chExt cx="374861" cy="28550"/>
              </a:xfrm>
            </p:grpSpPr>
            <p:sp>
              <p:nvSpPr>
                <p:cNvPr id="325" name="Google Shape;325;p9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26" name="Google Shape;326;p9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27" name="Google Shape;327;p9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28" name="Google Shape;328;p9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29" name="Google Shape;329;p9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330" name="Google Shape;330;p9"/>
              <p:cNvGrpSpPr/>
              <p:nvPr/>
            </p:nvGrpSpPr>
            <p:grpSpPr>
              <a:xfrm>
                <a:off x="1270750" y="4698413"/>
                <a:ext cx="374861" cy="28550"/>
                <a:chOff x="1270750" y="4981650"/>
                <a:chExt cx="374861" cy="28550"/>
              </a:xfrm>
            </p:grpSpPr>
            <p:sp>
              <p:nvSpPr>
                <p:cNvPr id="331" name="Google Shape;331;p9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32" name="Google Shape;332;p9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33" name="Google Shape;333;p9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34" name="Google Shape;334;p9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35" name="Google Shape;335;p9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</p:grpSp>
      <p:grpSp>
        <p:nvGrpSpPr>
          <p:cNvPr id="336" name="Google Shape;336;p9"/>
          <p:cNvGrpSpPr/>
          <p:nvPr/>
        </p:nvGrpSpPr>
        <p:grpSpPr>
          <a:xfrm>
            <a:off x="0" y="539500"/>
            <a:ext cx="8827825" cy="4604000"/>
            <a:chOff x="0" y="539500"/>
            <a:chExt cx="8827825" cy="4604000"/>
          </a:xfrm>
        </p:grpSpPr>
        <p:sp>
          <p:nvSpPr>
            <p:cNvPr id="337" name="Google Shape;337;p9"/>
            <p:cNvSpPr/>
            <p:nvPr/>
          </p:nvSpPr>
          <p:spPr>
            <a:xfrm>
              <a:off x="0" y="4911600"/>
              <a:ext cx="4572000" cy="231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8421625" y="539500"/>
              <a:ext cx="406200" cy="4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0"/>
          <p:cNvSpPr txBox="1">
            <a:spLocks noGrp="1"/>
          </p:cNvSpPr>
          <p:nvPr>
            <p:ph type="title"/>
          </p:nvPr>
        </p:nvSpPr>
        <p:spPr>
          <a:xfrm>
            <a:off x="722400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3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1" name="Google Shape;381;p13"/>
          <p:cNvSpPr txBox="1">
            <a:spLocks noGrp="1"/>
          </p:cNvSpPr>
          <p:nvPr>
            <p:ph type="title" idx="2" hasCustomPrompt="1"/>
          </p:nvPr>
        </p:nvSpPr>
        <p:spPr>
          <a:xfrm>
            <a:off x="1434163" y="1299254"/>
            <a:ext cx="1075500" cy="6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82" name="Google Shape;382;p13"/>
          <p:cNvSpPr txBox="1">
            <a:spLocks noGrp="1"/>
          </p:cNvSpPr>
          <p:nvPr>
            <p:ph type="title" idx="3" hasCustomPrompt="1"/>
          </p:nvPr>
        </p:nvSpPr>
        <p:spPr>
          <a:xfrm>
            <a:off x="3806064" y="1299254"/>
            <a:ext cx="1075500" cy="6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83" name="Google Shape;383;p13"/>
          <p:cNvSpPr txBox="1">
            <a:spLocks noGrp="1"/>
          </p:cNvSpPr>
          <p:nvPr>
            <p:ph type="title" idx="4" hasCustomPrompt="1"/>
          </p:nvPr>
        </p:nvSpPr>
        <p:spPr>
          <a:xfrm>
            <a:off x="1434163" y="3115825"/>
            <a:ext cx="1075500" cy="6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84" name="Google Shape;384;p13"/>
          <p:cNvSpPr txBox="1">
            <a:spLocks noGrp="1"/>
          </p:cNvSpPr>
          <p:nvPr>
            <p:ph type="title" idx="5" hasCustomPrompt="1"/>
          </p:nvPr>
        </p:nvSpPr>
        <p:spPr>
          <a:xfrm>
            <a:off x="3806064" y="3115825"/>
            <a:ext cx="1075500" cy="6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85" name="Google Shape;385;p13"/>
          <p:cNvSpPr txBox="1">
            <a:spLocks noGrp="1"/>
          </p:cNvSpPr>
          <p:nvPr>
            <p:ph type="subTitle" idx="1"/>
          </p:nvPr>
        </p:nvSpPr>
        <p:spPr>
          <a:xfrm>
            <a:off x="1434138" y="2082747"/>
            <a:ext cx="1642800" cy="42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sz="1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86" name="Google Shape;386;p13"/>
          <p:cNvSpPr txBox="1">
            <a:spLocks noGrp="1"/>
          </p:cNvSpPr>
          <p:nvPr>
            <p:ph type="subTitle" idx="6"/>
          </p:nvPr>
        </p:nvSpPr>
        <p:spPr>
          <a:xfrm>
            <a:off x="3806037" y="2082750"/>
            <a:ext cx="1642800" cy="42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sz="1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87" name="Google Shape;387;p13"/>
          <p:cNvSpPr txBox="1">
            <a:spLocks noGrp="1"/>
          </p:cNvSpPr>
          <p:nvPr>
            <p:ph type="subTitle" idx="7"/>
          </p:nvPr>
        </p:nvSpPr>
        <p:spPr>
          <a:xfrm>
            <a:off x="1434138" y="3907672"/>
            <a:ext cx="1642800" cy="42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sz="1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88" name="Google Shape;388;p13"/>
          <p:cNvSpPr txBox="1">
            <a:spLocks noGrp="1"/>
          </p:cNvSpPr>
          <p:nvPr>
            <p:ph type="subTitle" idx="8"/>
          </p:nvPr>
        </p:nvSpPr>
        <p:spPr>
          <a:xfrm>
            <a:off x="3806037" y="3907675"/>
            <a:ext cx="1642800" cy="42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sz="1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89" name="Google Shape;389;p13"/>
          <p:cNvSpPr txBox="1">
            <a:spLocks noGrp="1"/>
          </p:cNvSpPr>
          <p:nvPr>
            <p:ph type="title" idx="9" hasCustomPrompt="1"/>
          </p:nvPr>
        </p:nvSpPr>
        <p:spPr>
          <a:xfrm>
            <a:off x="6067037" y="1299254"/>
            <a:ext cx="1075500" cy="6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90" name="Google Shape;390;p13"/>
          <p:cNvSpPr txBox="1">
            <a:spLocks noGrp="1"/>
          </p:cNvSpPr>
          <p:nvPr>
            <p:ph type="title" idx="13" hasCustomPrompt="1"/>
          </p:nvPr>
        </p:nvSpPr>
        <p:spPr>
          <a:xfrm>
            <a:off x="6067014" y="3115825"/>
            <a:ext cx="1075500" cy="6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91" name="Google Shape;391;p13"/>
          <p:cNvSpPr txBox="1">
            <a:spLocks noGrp="1"/>
          </p:cNvSpPr>
          <p:nvPr>
            <p:ph type="subTitle" idx="14"/>
          </p:nvPr>
        </p:nvSpPr>
        <p:spPr>
          <a:xfrm>
            <a:off x="6066988" y="2082750"/>
            <a:ext cx="1642800" cy="42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sz="1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2" name="Google Shape;392;p13"/>
          <p:cNvSpPr txBox="1">
            <a:spLocks noGrp="1"/>
          </p:cNvSpPr>
          <p:nvPr>
            <p:ph type="subTitle" idx="15"/>
          </p:nvPr>
        </p:nvSpPr>
        <p:spPr>
          <a:xfrm>
            <a:off x="6067002" y="3907675"/>
            <a:ext cx="1642800" cy="42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sz="1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grpSp>
        <p:nvGrpSpPr>
          <p:cNvPr id="393" name="Google Shape;393;p13"/>
          <p:cNvGrpSpPr/>
          <p:nvPr/>
        </p:nvGrpSpPr>
        <p:grpSpPr>
          <a:xfrm>
            <a:off x="316175" y="0"/>
            <a:ext cx="8827825" cy="5010200"/>
            <a:chOff x="316175" y="0"/>
            <a:chExt cx="8827825" cy="5010200"/>
          </a:xfrm>
        </p:grpSpPr>
        <p:sp>
          <p:nvSpPr>
            <p:cNvPr id="394" name="Google Shape;394;p13"/>
            <p:cNvSpPr/>
            <p:nvPr/>
          </p:nvSpPr>
          <p:spPr>
            <a:xfrm>
              <a:off x="4572000" y="0"/>
              <a:ext cx="4572000" cy="231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316175" y="4604000"/>
              <a:ext cx="406200" cy="4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96" name="Google Shape;396;p13"/>
          <p:cNvGrpSpPr/>
          <p:nvPr/>
        </p:nvGrpSpPr>
        <p:grpSpPr>
          <a:xfrm>
            <a:off x="-1106425" y="1524697"/>
            <a:ext cx="9918536" cy="3079303"/>
            <a:chOff x="-1106425" y="1524697"/>
            <a:chExt cx="9918536" cy="3079303"/>
          </a:xfrm>
        </p:grpSpPr>
        <p:grpSp>
          <p:nvGrpSpPr>
            <p:cNvPr id="397" name="Google Shape;397;p13"/>
            <p:cNvGrpSpPr/>
            <p:nvPr/>
          </p:nvGrpSpPr>
          <p:grpSpPr>
            <a:xfrm>
              <a:off x="8437250" y="4197800"/>
              <a:ext cx="374861" cy="406200"/>
              <a:chOff x="1270750" y="4604000"/>
              <a:chExt cx="374861" cy="406200"/>
            </a:xfrm>
          </p:grpSpPr>
          <p:grpSp>
            <p:nvGrpSpPr>
              <p:cNvPr id="398" name="Google Shape;398;p13"/>
              <p:cNvGrpSpPr/>
              <p:nvPr/>
            </p:nvGrpSpPr>
            <p:grpSpPr>
              <a:xfrm>
                <a:off x="1270750" y="4604000"/>
                <a:ext cx="374861" cy="28550"/>
                <a:chOff x="1270750" y="4604000"/>
                <a:chExt cx="374861" cy="28550"/>
              </a:xfrm>
            </p:grpSpPr>
            <p:sp>
              <p:nvSpPr>
                <p:cNvPr id="399" name="Google Shape;399;p13"/>
                <p:cNvSpPr/>
                <p:nvPr/>
              </p:nvSpPr>
              <p:spPr>
                <a:xfrm>
                  <a:off x="1270750" y="46040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00" name="Google Shape;400;p13"/>
                <p:cNvSpPr/>
                <p:nvPr/>
              </p:nvSpPr>
              <p:spPr>
                <a:xfrm>
                  <a:off x="1357376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01" name="Google Shape;401;p13"/>
                <p:cNvSpPr/>
                <p:nvPr/>
              </p:nvSpPr>
              <p:spPr>
                <a:xfrm>
                  <a:off x="1444451" y="460455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02" name="Google Shape;402;p13"/>
                <p:cNvSpPr/>
                <p:nvPr/>
              </p:nvSpPr>
              <p:spPr>
                <a:xfrm>
                  <a:off x="1530535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03" name="Google Shape;403;p13"/>
                <p:cNvSpPr/>
                <p:nvPr/>
              </p:nvSpPr>
              <p:spPr>
                <a:xfrm>
                  <a:off x="1617111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404" name="Google Shape;404;p13"/>
              <p:cNvGrpSpPr/>
              <p:nvPr/>
            </p:nvGrpSpPr>
            <p:grpSpPr>
              <a:xfrm>
                <a:off x="1270750" y="4981650"/>
                <a:ext cx="374861" cy="28550"/>
                <a:chOff x="1270750" y="4981650"/>
                <a:chExt cx="374861" cy="28550"/>
              </a:xfrm>
            </p:grpSpPr>
            <p:sp>
              <p:nvSpPr>
                <p:cNvPr id="405" name="Google Shape;405;p13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06" name="Google Shape;406;p13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07" name="Google Shape;407;p13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08" name="Google Shape;408;p13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09" name="Google Shape;409;p13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410" name="Google Shape;410;p13"/>
              <p:cNvGrpSpPr/>
              <p:nvPr/>
            </p:nvGrpSpPr>
            <p:grpSpPr>
              <a:xfrm>
                <a:off x="1270750" y="4887238"/>
                <a:ext cx="374861" cy="28550"/>
                <a:chOff x="1270750" y="4981650"/>
                <a:chExt cx="374861" cy="28550"/>
              </a:xfrm>
            </p:grpSpPr>
            <p:sp>
              <p:nvSpPr>
                <p:cNvPr id="411" name="Google Shape;411;p13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12" name="Google Shape;412;p13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13" name="Google Shape;413;p13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14" name="Google Shape;414;p13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15" name="Google Shape;415;p13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416" name="Google Shape;416;p13"/>
              <p:cNvGrpSpPr/>
              <p:nvPr/>
            </p:nvGrpSpPr>
            <p:grpSpPr>
              <a:xfrm>
                <a:off x="1270750" y="4792825"/>
                <a:ext cx="374861" cy="28550"/>
                <a:chOff x="1270750" y="4981650"/>
                <a:chExt cx="374861" cy="28550"/>
              </a:xfrm>
            </p:grpSpPr>
            <p:sp>
              <p:nvSpPr>
                <p:cNvPr id="417" name="Google Shape;417;p13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18" name="Google Shape;418;p13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19" name="Google Shape;419;p13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20" name="Google Shape;420;p13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21" name="Google Shape;421;p13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422" name="Google Shape;422;p13"/>
              <p:cNvGrpSpPr/>
              <p:nvPr/>
            </p:nvGrpSpPr>
            <p:grpSpPr>
              <a:xfrm>
                <a:off x="1270750" y="4698413"/>
                <a:ext cx="374861" cy="28550"/>
                <a:chOff x="1270750" y="4981650"/>
                <a:chExt cx="374861" cy="28550"/>
              </a:xfrm>
            </p:grpSpPr>
            <p:sp>
              <p:nvSpPr>
                <p:cNvPr id="423" name="Google Shape;423;p13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24" name="Google Shape;424;p13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25" name="Google Shape;425;p13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26" name="Google Shape;426;p13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27" name="Google Shape;427;p13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  <p:grpSp>
          <p:nvGrpSpPr>
            <p:cNvPr id="428" name="Google Shape;428;p13"/>
            <p:cNvGrpSpPr/>
            <p:nvPr/>
          </p:nvGrpSpPr>
          <p:grpSpPr>
            <a:xfrm>
              <a:off x="-1106425" y="1524697"/>
              <a:ext cx="1828800" cy="1828800"/>
              <a:chOff x="8160150" y="2659825"/>
              <a:chExt cx="1828800" cy="1828800"/>
            </a:xfrm>
          </p:grpSpPr>
          <p:sp>
            <p:nvSpPr>
              <p:cNvPr id="429" name="Google Shape;429;p13"/>
              <p:cNvSpPr/>
              <p:nvPr/>
            </p:nvSpPr>
            <p:spPr>
              <a:xfrm>
                <a:off x="8160150" y="2659825"/>
                <a:ext cx="1828800" cy="182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30" name="Google Shape;430;p13"/>
              <p:cNvSpPr/>
              <p:nvPr/>
            </p:nvSpPr>
            <p:spPr>
              <a:xfrm>
                <a:off x="8388750" y="2888425"/>
                <a:ext cx="1371600" cy="1371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31" name="Google Shape;431;p13"/>
              <p:cNvSpPr/>
              <p:nvPr/>
            </p:nvSpPr>
            <p:spPr>
              <a:xfrm>
                <a:off x="8617350" y="3117025"/>
                <a:ext cx="914400" cy="91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4"/>
          <p:cNvSpPr txBox="1">
            <a:spLocks noGrp="1"/>
          </p:cNvSpPr>
          <p:nvPr>
            <p:ph type="title"/>
          </p:nvPr>
        </p:nvSpPr>
        <p:spPr>
          <a:xfrm>
            <a:off x="1644300" y="2825611"/>
            <a:ext cx="58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4" name="Google Shape;434;p14"/>
          <p:cNvSpPr txBox="1">
            <a:spLocks noGrp="1"/>
          </p:cNvSpPr>
          <p:nvPr>
            <p:ph type="subTitle" idx="1"/>
          </p:nvPr>
        </p:nvSpPr>
        <p:spPr>
          <a:xfrm>
            <a:off x="1644300" y="1642475"/>
            <a:ext cx="5855400" cy="12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435" name="Google Shape;435;p14"/>
          <p:cNvGrpSpPr/>
          <p:nvPr/>
        </p:nvGrpSpPr>
        <p:grpSpPr>
          <a:xfrm>
            <a:off x="347525" y="597800"/>
            <a:ext cx="9593650" cy="4412400"/>
            <a:chOff x="347525" y="597800"/>
            <a:chExt cx="9593650" cy="4412400"/>
          </a:xfrm>
        </p:grpSpPr>
        <p:grpSp>
          <p:nvGrpSpPr>
            <p:cNvPr id="436" name="Google Shape;436;p14"/>
            <p:cNvGrpSpPr/>
            <p:nvPr/>
          </p:nvGrpSpPr>
          <p:grpSpPr>
            <a:xfrm>
              <a:off x="8112375" y="597800"/>
              <a:ext cx="1828800" cy="1828800"/>
              <a:chOff x="8160150" y="2659825"/>
              <a:chExt cx="1828800" cy="1828800"/>
            </a:xfrm>
          </p:grpSpPr>
          <p:sp>
            <p:nvSpPr>
              <p:cNvPr id="437" name="Google Shape;437;p14"/>
              <p:cNvSpPr/>
              <p:nvPr/>
            </p:nvSpPr>
            <p:spPr>
              <a:xfrm>
                <a:off x="8160150" y="2659825"/>
                <a:ext cx="1828800" cy="182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38" name="Google Shape;438;p14"/>
              <p:cNvSpPr/>
              <p:nvPr/>
            </p:nvSpPr>
            <p:spPr>
              <a:xfrm>
                <a:off x="8388750" y="2888425"/>
                <a:ext cx="1371600" cy="1371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39" name="Google Shape;439;p14"/>
              <p:cNvSpPr/>
              <p:nvPr/>
            </p:nvSpPr>
            <p:spPr>
              <a:xfrm>
                <a:off x="8617350" y="3117025"/>
                <a:ext cx="914400" cy="91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440" name="Google Shape;440;p14"/>
            <p:cNvGrpSpPr/>
            <p:nvPr/>
          </p:nvGrpSpPr>
          <p:grpSpPr>
            <a:xfrm>
              <a:off x="347525" y="4604000"/>
              <a:ext cx="374861" cy="406200"/>
              <a:chOff x="1270750" y="4604000"/>
              <a:chExt cx="374861" cy="406200"/>
            </a:xfrm>
          </p:grpSpPr>
          <p:grpSp>
            <p:nvGrpSpPr>
              <p:cNvPr id="441" name="Google Shape;441;p14"/>
              <p:cNvGrpSpPr/>
              <p:nvPr/>
            </p:nvGrpSpPr>
            <p:grpSpPr>
              <a:xfrm>
                <a:off x="1270750" y="4604000"/>
                <a:ext cx="374861" cy="28550"/>
                <a:chOff x="1270750" y="4604000"/>
                <a:chExt cx="374861" cy="28550"/>
              </a:xfrm>
            </p:grpSpPr>
            <p:sp>
              <p:nvSpPr>
                <p:cNvPr id="442" name="Google Shape;442;p14"/>
                <p:cNvSpPr/>
                <p:nvPr/>
              </p:nvSpPr>
              <p:spPr>
                <a:xfrm>
                  <a:off x="1270750" y="46040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43" name="Google Shape;443;p14"/>
                <p:cNvSpPr/>
                <p:nvPr/>
              </p:nvSpPr>
              <p:spPr>
                <a:xfrm>
                  <a:off x="1357376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44" name="Google Shape;444;p14"/>
                <p:cNvSpPr/>
                <p:nvPr/>
              </p:nvSpPr>
              <p:spPr>
                <a:xfrm>
                  <a:off x="1444451" y="460455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45" name="Google Shape;445;p14"/>
                <p:cNvSpPr/>
                <p:nvPr/>
              </p:nvSpPr>
              <p:spPr>
                <a:xfrm>
                  <a:off x="1530535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46" name="Google Shape;446;p14"/>
                <p:cNvSpPr/>
                <p:nvPr/>
              </p:nvSpPr>
              <p:spPr>
                <a:xfrm>
                  <a:off x="1617111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447" name="Google Shape;447;p14"/>
              <p:cNvGrpSpPr/>
              <p:nvPr/>
            </p:nvGrpSpPr>
            <p:grpSpPr>
              <a:xfrm>
                <a:off x="1270750" y="4981650"/>
                <a:ext cx="374861" cy="28550"/>
                <a:chOff x="1270750" y="4981650"/>
                <a:chExt cx="374861" cy="28550"/>
              </a:xfrm>
            </p:grpSpPr>
            <p:sp>
              <p:nvSpPr>
                <p:cNvPr id="448" name="Google Shape;448;p14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49" name="Google Shape;449;p14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50" name="Google Shape;450;p14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51" name="Google Shape;451;p14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52" name="Google Shape;452;p14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453" name="Google Shape;453;p14"/>
              <p:cNvGrpSpPr/>
              <p:nvPr/>
            </p:nvGrpSpPr>
            <p:grpSpPr>
              <a:xfrm>
                <a:off x="1270750" y="4887238"/>
                <a:ext cx="374861" cy="28550"/>
                <a:chOff x="1270750" y="4981650"/>
                <a:chExt cx="374861" cy="28550"/>
              </a:xfrm>
            </p:grpSpPr>
            <p:sp>
              <p:nvSpPr>
                <p:cNvPr id="454" name="Google Shape;454;p14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55" name="Google Shape;455;p14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56" name="Google Shape;456;p14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57" name="Google Shape;457;p14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58" name="Google Shape;458;p14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459" name="Google Shape;459;p14"/>
              <p:cNvGrpSpPr/>
              <p:nvPr/>
            </p:nvGrpSpPr>
            <p:grpSpPr>
              <a:xfrm>
                <a:off x="1270750" y="4792825"/>
                <a:ext cx="374861" cy="28550"/>
                <a:chOff x="1270750" y="4981650"/>
                <a:chExt cx="374861" cy="28550"/>
              </a:xfrm>
            </p:grpSpPr>
            <p:sp>
              <p:nvSpPr>
                <p:cNvPr id="460" name="Google Shape;460;p14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61" name="Google Shape;461;p14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62" name="Google Shape;462;p14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63" name="Google Shape;463;p14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64" name="Google Shape;464;p14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465" name="Google Shape;465;p14"/>
              <p:cNvGrpSpPr/>
              <p:nvPr/>
            </p:nvGrpSpPr>
            <p:grpSpPr>
              <a:xfrm>
                <a:off x="1270750" y="4698413"/>
                <a:ext cx="374861" cy="28550"/>
                <a:chOff x="1270750" y="4981650"/>
                <a:chExt cx="374861" cy="28550"/>
              </a:xfrm>
            </p:grpSpPr>
            <p:sp>
              <p:nvSpPr>
                <p:cNvPr id="466" name="Google Shape;466;p14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67" name="Google Shape;467;p14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68" name="Google Shape;468;p14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69" name="Google Shape;469;p14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70" name="Google Shape;470;p14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</p:grpSp>
      <p:grpSp>
        <p:nvGrpSpPr>
          <p:cNvPr id="471" name="Google Shape;471;p14"/>
          <p:cNvGrpSpPr/>
          <p:nvPr/>
        </p:nvGrpSpPr>
        <p:grpSpPr>
          <a:xfrm>
            <a:off x="316175" y="539500"/>
            <a:ext cx="8827825" cy="4604000"/>
            <a:chOff x="316175" y="539500"/>
            <a:chExt cx="8827825" cy="4604000"/>
          </a:xfrm>
        </p:grpSpPr>
        <p:sp>
          <p:nvSpPr>
            <p:cNvPr id="472" name="Google Shape;472;p14"/>
            <p:cNvSpPr/>
            <p:nvPr/>
          </p:nvSpPr>
          <p:spPr>
            <a:xfrm>
              <a:off x="4572000" y="4911600"/>
              <a:ext cx="4572000" cy="23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316175" y="539500"/>
              <a:ext cx="406200" cy="406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9" r:id="rId10"/>
    <p:sldLayoutId id="2147483670" r:id="rId11"/>
    <p:sldLayoutId id="2147483671" r:id="rId12"/>
    <p:sldLayoutId id="214748367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30"/>
          <p:cNvSpPr txBox="1">
            <a:spLocks noGrp="1"/>
          </p:cNvSpPr>
          <p:nvPr>
            <p:ph type="ctrTitle"/>
          </p:nvPr>
        </p:nvSpPr>
        <p:spPr>
          <a:xfrm>
            <a:off x="1350150" y="1479188"/>
            <a:ext cx="6443700" cy="15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Obesity Level </a:t>
            </a:r>
            <a:br>
              <a:rPr lang="en-US"/>
            </a:br>
            <a:r>
              <a:rPr lang="en-US"/>
              <a:t>Prediction</a:t>
            </a:r>
          </a:p>
        </p:txBody>
      </p:sp>
      <p:sp>
        <p:nvSpPr>
          <p:cNvPr id="953" name="Google Shape;953;p30"/>
          <p:cNvSpPr txBox="1">
            <a:spLocks noGrp="1"/>
          </p:cNvSpPr>
          <p:nvPr>
            <p:ph type="subTitle" idx="1"/>
          </p:nvPr>
        </p:nvSpPr>
        <p:spPr>
          <a:xfrm>
            <a:off x="1350150" y="3061463"/>
            <a:ext cx="6443700" cy="557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ASDS 6303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Lijuan</a:t>
            </a:r>
            <a:r>
              <a:rPr lang="en"/>
              <a:t> Tang /</a:t>
            </a:r>
            <a:r>
              <a:rPr lang="en-US"/>
              <a:t>Hariharan</a:t>
            </a:r>
            <a:r>
              <a:rPr lang="en"/>
              <a:t> </a:t>
            </a:r>
            <a:r>
              <a:rPr lang="en-US"/>
              <a:t>Selvam</a:t>
            </a:r>
            <a:r>
              <a:rPr lang="en"/>
              <a:t> </a:t>
            </a:r>
            <a:endParaRPr/>
          </a:p>
        </p:txBody>
      </p:sp>
      <p:sp>
        <p:nvSpPr>
          <p:cNvPr id="954" name="Google Shape;954;p30"/>
          <p:cNvSpPr/>
          <p:nvPr/>
        </p:nvSpPr>
        <p:spPr>
          <a:xfrm>
            <a:off x="1468375" y="3619313"/>
            <a:ext cx="2455800" cy="12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33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4143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</a:t>
            </a:r>
            <a:endParaRPr/>
          </a:p>
        </p:txBody>
      </p:sp>
      <p:grpSp>
        <p:nvGrpSpPr>
          <p:cNvPr id="994" name="Google Shape;994;p33"/>
          <p:cNvGrpSpPr/>
          <p:nvPr/>
        </p:nvGrpSpPr>
        <p:grpSpPr>
          <a:xfrm>
            <a:off x="5164300" y="-713303"/>
            <a:ext cx="1828800" cy="1828800"/>
            <a:chOff x="8160150" y="2659825"/>
            <a:chExt cx="1828800" cy="1828800"/>
          </a:xfrm>
        </p:grpSpPr>
        <p:sp>
          <p:nvSpPr>
            <p:cNvPr id="995" name="Google Shape;995;p33"/>
            <p:cNvSpPr/>
            <p:nvPr/>
          </p:nvSpPr>
          <p:spPr>
            <a:xfrm>
              <a:off x="8160150" y="2659825"/>
              <a:ext cx="1828800" cy="182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8388750" y="2888425"/>
              <a:ext cx="1371600" cy="13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8617350" y="3117025"/>
              <a:ext cx="914400" cy="914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6" name="Google Shape;992;p33">
            <a:extLst>
              <a:ext uri="{FF2B5EF4-FFF2-40B4-BE49-F238E27FC236}">
                <a16:creationId xmlns:a16="http://schemas.microsoft.com/office/drawing/2014/main" id="{D2A9DAF0-9A07-08AF-D178-7E9C02FFBC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8848" y="1235305"/>
            <a:ext cx="7159307" cy="1289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200000"/>
              </a:lnSpc>
              <a:buSzPts val="1100"/>
            </a:pPr>
            <a:r>
              <a:rPr lang="en-US"/>
              <a:t>191 nodes (Gain)          vs        95 nodes (Gini)</a:t>
            </a:r>
          </a:p>
          <a:p>
            <a:pPr marL="171450" indent="-171450">
              <a:lnSpc>
                <a:spcPct val="200000"/>
              </a:lnSpc>
              <a:buSzPts val="1100"/>
            </a:pPr>
            <a:r>
              <a:rPr lang="en-US"/>
              <a:t>Variable Importance</a:t>
            </a:r>
          </a:p>
          <a:p>
            <a:pPr marL="0" indent="0">
              <a:lnSpc>
                <a:spcPct val="200000"/>
              </a:lnSpc>
              <a:buSzPts val="1100"/>
              <a:buNone/>
            </a:pPr>
            <a:endParaRPr lang="en-US"/>
          </a:p>
        </p:txBody>
      </p:sp>
      <p:pic>
        <p:nvPicPr>
          <p:cNvPr id="4" name="Picture 3" descr="A screenshot of a white background&#10;&#10;Description automatically generated">
            <a:extLst>
              <a:ext uri="{FF2B5EF4-FFF2-40B4-BE49-F238E27FC236}">
                <a16:creationId xmlns:a16="http://schemas.microsoft.com/office/drawing/2014/main" id="{1D6BC436-D7D8-B761-247F-BF5E47012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75" y="2265809"/>
            <a:ext cx="6561378" cy="228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78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33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4143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92" name="Google Shape;992;p33"/>
          <p:cNvSpPr txBox="1">
            <a:spLocks noGrp="1"/>
          </p:cNvSpPr>
          <p:nvPr>
            <p:ph type="body" idx="1"/>
          </p:nvPr>
        </p:nvSpPr>
        <p:spPr>
          <a:xfrm>
            <a:off x="722374" y="1334721"/>
            <a:ext cx="6414405" cy="17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50000"/>
              </a:lnSpc>
              <a:buSzPts val="1100"/>
            </a:pPr>
            <a:r>
              <a:rPr lang="en-US"/>
              <a:t>Most of the time it does not make a big difference: they lead to similar trees.</a:t>
            </a:r>
          </a:p>
          <a:p>
            <a:pPr marL="171450" indent="-171450">
              <a:lnSpc>
                <a:spcPct val="150000"/>
              </a:lnSpc>
              <a:buSzPts val="1100"/>
            </a:pPr>
            <a:endParaRPr lang="en-US">
              <a:solidFill>
                <a:srgbClr val="131313"/>
              </a:solidFill>
              <a:latin typeface="-apple-system"/>
            </a:endParaRPr>
          </a:p>
          <a:p>
            <a:pPr marL="171450" indent="-171450">
              <a:lnSpc>
                <a:spcPct val="150000"/>
              </a:lnSpc>
              <a:buSzPts val="1100"/>
            </a:pPr>
            <a:r>
              <a:rPr lang="en-US"/>
              <a:t>They both aim to minimize impurity or maximize information gain</a:t>
            </a:r>
            <a:endParaRPr/>
          </a:p>
        </p:txBody>
      </p:sp>
      <p:grpSp>
        <p:nvGrpSpPr>
          <p:cNvPr id="994" name="Google Shape;994;p33"/>
          <p:cNvGrpSpPr/>
          <p:nvPr/>
        </p:nvGrpSpPr>
        <p:grpSpPr>
          <a:xfrm>
            <a:off x="5164300" y="-713303"/>
            <a:ext cx="1828800" cy="1828800"/>
            <a:chOff x="8160150" y="2659825"/>
            <a:chExt cx="1828800" cy="1828800"/>
          </a:xfrm>
        </p:grpSpPr>
        <p:sp>
          <p:nvSpPr>
            <p:cNvPr id="995" name="Google Shape;995;p33"/>
            <p:cNvSpPr/>
            <p:nvPr/>
          </p:nvSpPr>
          <p:spPr>
            <a:xfrm>
              <a:off x="8160150" y="2659825"/>
              <a:ext cx="1828800" cy="182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8388750" y="2888425"/>
              <a:ext cx="1371600" cy="13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8617350" y="3117025"/>
              <a:ext cx="914400" cy="914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363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49"/>
          <p:cNvSpPr txBox="1">
            <a:spLocks noGrp="1"/>
          </p:cNvSpPr>
          <p:nvPr>
            <p:ph type="subTitle" idx="4294967295"/>
          </p:nvPr>
        </p:nvSpPr>
        <p:spPr>
          <a:xfrm>
            <a:off x="3318038" y="3676143"/>
            <a:ext cx="3365400" cy="3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Please keep this slide for attribution</a:t>
            </a:r>
            <a:endParaRPr sz="1000"/>
          </a:p>
        </p:txBody>
      </p:sp>
      <p:sp>
        <p:nvSpPr>
          <p:cNvPr id="1268" name="Google Shape;1268;p49"/>
          <p:cNvSpPr txBox="1">
            <a:spLocks noGrp="1"/>
          </p:cNvSpPr>
          <p:nvPr>
            <p:ph type="ctrTitle"/>
          </p:nvPr>
        </p:nvSpPr>
        <p:spPr>
          <a:xfrm>
            <a:off x="3318038" y="1165862"/>
            <a:ext cx="3365400" cy="8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270" name="Google Shape;1270;p49"/>
          <p:cNvSpPr/>
          <p:nvPr/>
        </p:nvSpPr>
        <p:spPr>
          <a:xfrm>
            <a:off x="2460563" y="1273722"/>
            <a:ext cx="615600" cy="61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1" name="Google Shape;1271;p49"/>
          <p:cNvSpPr/>
          <p:nvPr/>
        </p:nvSpPr>
        <p:spPr>
          <a:xfrm>
            <a:off x="2460563" y="1944698"/>
            <a:ext cx="615600" cy="61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2" name="Google Shape;1272;p49"/>
          <p:cNvSpPr/>
          <p:nvPr/>
        </p:nvSpPr>
        <p:spPr>
          <a:xfrm>
            <a:off x="2460563" y="2615674"/>
            <a:ext cx="615600" cy="61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3" name="Google Shape;1273;p49"/>
          <p:cNvSpPr/>
          <p:nvPr/>
        </p:nvSpPr>
        <p:spPr>
          <a:xfrm>
            <a:off x="2460563" y="3286650"/>
            <a:ext cx="615600" cy="61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74" name="Google Shape;1274;p49"/>
          <p:cNvGrpSpPr/>
          <p:nvPr/>
        </p:nvGrpSpPr>
        <p:grpSpPr>
          <a:xfrm>
            <a:off x="2574524" y="1387696"/>
            <a:ext cx="387681" cy="387661"/>
            <a:chOff x="266768" y="1721375"/>
            <a:chExt cx="397907" cy="397887"/>
          </a:xfrm>
        </p:grpSpPr>
        <p:sp>
          <p:nvSpPr>
            <p:cNvPr id="1275" name="Google Shape;1275;p49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49"/>
          <p:cNvGrpSpPr/>
          <p:nvPr/>
        </p:nvGrpSpPr>
        <p:grpSpPr>
          <a:xfrm>
            <a:off x="2574532" y="2729649"/>
            <a:ext cx="387661" cy="387661"/>
            <a:chOff x="1379798" y="1723250"/>
            <a:chExt cx="397887" cy="397887"/>
          </a:xfrm>
        </p:grpSpPr>
        <p:sp>
          <p:nvSpPr>
            <p:cNvPr id="1278" name="Google Shape;1278;p49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2" name="Google Shape;1282;p49"/>
          <p:cNvGrpSpPr/>
          <p:nvPr/>
        </p:nvGrpSpPr>
        <p:grpSpPr>
          <a:xfrm>
            <a:off x="2574542" y="2058673"/>
            <a:ext cx="387641" cy="387661"/>
            <a:chOff x="864491" y="1723250"/>
            <a:chExt cx="397866" cy="397887"/>
          </a:xfrm>
        </p:grpSpPr>
        <p:sp>
          <p:nvSpPr>
            <p:cNvPr id="1283" name="Google Shape;1283;p49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49"/>
          <p:cNvGrpSpPr/>
          <p:nvPr/>
        </p:nvGrpSpPr>
        <p:grpSpPr>
          <a:xfrm>
            <a:off x="2573882" y="3400635"/>
            <a:ext cx="388966" cy="388966"/>
            <a:chOff x="1190625" y="238125"/>
            <a:chExt cx="5235075" cy="5235075"/>
          </a:xfrm>
        </p:grpSpPr>
        <p:sp>
          <p:nvSpPr>
            <p:cNvPr id="1287" name="Google Shape;1287;p49"/>
            <p:cNvSpPr/>
            <p:nvPr/>
          </p:nvSpPr>
          <p:spPr>
            <a:xfrm>
              <a:off x="2315100" y="1168900"/>
              <a:ext cx="2952100" cy="3373700"/>
            </a:xfrm>
            <a:custGeom>
              <a:avLst/>
              <a:gdLst/>
              <a:ahLst/>
              <a:cxnLst/>
              <a:rect l="l" t="t" r="r" b="b"/>
              <a:pathLst>
                <a:path w="118084" h="134948" extrusionOk="0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9"/>
            <p:cNvSpPr/>
            <p:nvPr/>
          </p:nvSpPr>
          <p:spPr>
            <a:xfrm>
              <a:off x="1190625" y="238125"/>
              <a:ext cx="5235075" cy="5235075"/>
            </a:xfrm>
            <a:custGeom>
              <a:avLst/>
              <a:gdLst/>
              <a:ahLst/>
              <a:cxnLst/>
              <a:rect l="l" t="t" r="r" b="b"/>
              <a:pathLst>
                <a:path w="209403" h="209403" extrusionOk="0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2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69" name="Google Shape;969;p32"/>
          <p:cNvSpPr txBox="1">
            <a:spLocks noGrp="1"/>
          </p:cNvSpPr>
          <p:nvPr>
            <p:ph type="title" idx="2"/>
          </p:nvPr>
        </p:nvSpPr>
        <p:spPr>
          <a:xfrm>
            <a:off x="1434163" y="1299254"/>
            <a:ext cx="1075500" cy="6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70" name="Google Shape;970;p32"/>
          <p:cNvSpPr txBox="1">
            <a:spLocks noGrp="1"/>
          </p:cNvSpPr>
          <p:nvPr>
            <p:ph type="title" idx="3"/>
          </p:nvPr>
        </p:nvSpPr>
        <p:spPr>
          <a:xfrm>
            <a:off x="3806064" y="1299254"/>
            <a:ext cx="1075500" cy="6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71" name="Google Shape;971;p32"/>
          <p:cNvSpPr txBox="1">
            <a:spLocks noGrp="1"/>
          </p:cNvSpPr>
          <p:nvPr>
            <p:ph type="title" idx="4"/>
          </p:nvPr>
        </p:nvSpPr>
        <p:spPr>
          <a:xfrm>
            <a:off x="2402089" y="3102731"/>
            <a:ext cx="1075500" cy="6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73" name="Google Shape;973;p32"/>
          <p:cNvSpPr txBox="1">
            <a:spLocks noGrp="1"/>
          </p:cNvSpPr>
          <p:nvPr>
            <p:ph type="subTitle" idx="1"/>
          </p:nvPr>
        </p:nvSpPr>
        <p:spPr>
          <a:xfrm>
            <a:off x="1434138" y="2082747"/>
            <a:ext cx="16428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974" name="Google Shape;974;p32"/>
          <p:cNvSpPr txBox="1">
            <a:spLocks noGrp="1"/>
          </p:cNvSpPr>
          <p:nvPr>
            <p:ph type="subTitle" idx="6"/>
          </p:nvPr>
        </p:nvSpPr>
        <p:spPr>
          <a:xfrm>
            <a:off x="3806037" y="2082750"/>
            <a:ext cx="16428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75" name="Google Shape;975;p32"/>
          <p:cNvSpPr txBox="1">
            <a:spLocks noGrp="1"/>
          </p:cNvSpPr>
          <p:nvPr>
            <p:ph type="subTitle" idx="7"/>
          </p:nvPr>
        </p:nvSpPr>
        <p:spPr>
          <a:xfrm>
            <a:off x="1213253" y="3894578"/>
            <a:ext cx="3247235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</a:t>
            </a:r>
            <a:endParaRPr/>
          </a:p>
        </p:txBody>
      </p:sp>
      <p:sp>
        <p:nvSpPr>
          <p:cNvPr id="977" name="Google Shape;977;p32"/>
          <p:cNvSpPr/>
          <p:nvPr/>
        </p:nvSpPr>
        <p:spPr>
          <a:xfrm>
            <a:off x="1533350" y="1889650"/>
            <a:ext cx="637200" cy="12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8" name="Google Shape;978;p32"/>
          <p:cNvSpPr/>
          <p:nvPr/>
        </p:nvSpPr>
        <p:spPr>
          <a:xfrm>
            <a:off x="2501276" y="3703631"/>
            <a:ext cx="637200" cy="12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9" name="Google Shape;979;p32"/>
          <p:cNvSpPr/>
          <p:nvPr/>
        </p:nvSpPr>
        <p:spPr>
          <a:xfrm>
            <a:off x="3906800" y="1889650"/>
            <a:ext cx="637200" cy="12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1" name="Google Shape;981;p32"/>
          <p:cNvSpPr txBox="1">
            <a:spLocks noGrp="1"/>
          </p:cNvSpPr>
          <p:nvPr>
            <p:ph type="title" idx="9"/>
          </p:nvPr>
        </p:nvSpPr>
        <p:spPr>
          <a:xfrm>
            <a:off x="6067037" y="1299254"/>
            <a:ext cx="1075500" cy="6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82" name="Google Shape;982;p32"/>
          <p:cNvSpPr txBox="1">
            <a:spLocks noGrp="1"/>
          </p:cNvSpPr>
          <p:nvPr>
            <p:ph type="title" idx="13"/>
          </p:nvPr>
        </p:nvSpPr>
        <p:spPr>
          <a:xfrm>
            <a:off x="5326573" y="3102731"/>
            <a:ext cx="1075500" cy="6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83" name="Google Shape;983;p32"/>
          <p:cNvSpPr txBox="1">
            <a:spLocks noGrp="1"/>
          </p:cNvSpPr>
          <p:nvPr>
            <p:ph type="subTitle" idx="14"/>
          </p:nvPr>
        </p:nvSpPr>
        <p:spPr>
          <a:xfrm>
            <a:off x="6066988" y="2082750"/>
            <a:ext cx="16428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984" name="Google Shape;984;p32"/>
          <p:cNvSpPr txBox="1">
            <a:spLocks noGrp="1"/>
          </p:cNvSpPr>
          <p:nvPr>
            <p:ph type="subTitle" idx="15"/>
          </p:nvPr>
        </p:nvSpPr>
        <p:spPr>
          <a:xfrm>
            <a:off x="5326561" y="3894581"/>
            <a:ext cx="1703168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</a:t>
            </a:r>
            <a:endParaRPr/>
          </a:p>
        </p:txBody>
      </p:sp>
      <p:sp>
        <p:nvSpPr>
          <p:cNvPr id="985" name="Google Shape;985;p32"/>
          <p:cNvSpPr/>
          <p:nvPr/>
        </p:nvSpPr>
        <p:spPr>
          <a:xfrm>
            <a:off x="6178025" y="1889650"/>
            <a:ext cx="637200" cy="12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6" name="Google Shape;986;p32"/>
          <p:cNvSpPr/>
          <p:nvPr/>
        </p:nvSpPr>
        <p:spPr>
          <a:xfrm>
            <a:off x="5437584" y="3703631"/>
            <a:ext cx="637200" cy="12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39"/>
          <p:cNvSpPr txBox="1">
            <a:spLocks noGrp="1"/>
          </p:cNvSpPr>
          <p:nvPr>
            <p:ph type="subTitle" idx="1"/>
          </p:nvPr>
        </p:nvSpPr>
        <p:spPr>
          <a:xfrm>
            <a:off x="1644300" y="1642475"/>
            <a:ext cx="5855400" cy="12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-US" b="0" i="0">
                <a:solidFill>
                  <a:srgbClr val="3C4043"/>
                </a:solidFill>
                <a:effectLst/>
                <a:latin typeface="Inter"/>
              </a:rPr>
              <a:t>Obesity, which causes physical and mental problems, is a global health problem with serious consequences. </a:t>
            </a:r>
            <a:r>
              <a:rPr lang="en"/>
              <a:t>”</a:t>
            </a:r>
            <a:endParaRPr/>
          </a:p>
        </p:txBody>
      </p:sp>
      <p:sp>
        <p:nvSpPr>
          <p:cNvPr id="1114" name="Google Shape;1114;p39"/>
          <p:cNvSpPr/>
          <p:nvPr/>
        </p:nvSpPr>
        <p:spPr>
          <a:xfrm>
            <a:off x="4935896" y="3379800"/>
            <a:ext cx="2455800" cy="12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991;p33">
            <a:extLst>
              <a:ext uri="{FF2B5EF4-FFF2-40B4-BE49-F238E27FC236}">
                <a16:creationId xmlns:a16="http://schemas.microsoft.com/office/drawing/2014/main" id="{E0503609-5852-B6EC-7D51-7812C37697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4143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/>
              <a:t>01 Problem Statement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33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4143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 Dataset</a:t>
            </a:r>
            <a:endParaRPr/>
          </a:p>
        </p:txBody>
      </p:sp>
      <p:sp>
        <p:nvSpPr>
          <p:cNvPr id="992" name="Google Shape;992;p33"/>
          <p:cNvSpPr txBox="1">
            <a:spLocks noGrp="1"/>
          </p:cNvSpPr>
          <p:nvPr>
            <p:ph type="body" idx="1"/>
          </p:nvPr>
        </p:nvSpPr>
        <p:spPr>
          <a:xfrm>
            <a:off x="722374" y="1334720"/>
            <a:ext cx="7159307" cy="3269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200000"/>
              </a:lnSpc>
              <a:buSzPts val="1100"/>
            </a:pPr>
            <a:r>
              <a:rPr lang="en-US"/>
              <a:t>2111 Observations </a:t>
            </a:r>
          </a:p>
          <a:p>
            <a:pPr marL="171450" indent="-171450">
              <a:lnSpc>
                <a:spcPct val="200000"/>
              </a:lnSpc>
              <a:buSzPts val="1100"/>
            </a:pPr>
            <a:r>
              <a:rPr lang="en-US"/>
              <a:t>0 missing values</a:t>
            </a:r>
          </a:p>
          <a:p>
            <a:pPr marL="171450" indent="-171450">
              <a:lnSpc>
                <a:spcPct val="200000"/>
              </a:lnSpc>
              <a:buSzPts val="1100"/>
            </a:pPr>
            <a:r>
              <a:rPr lang="en-US"/>
              <a:t>Removed 24 duplicated rows</a:t>
            </a:r>
          </a:p>
          <a:p>
            <a:pPr marL="171450" indent="-171450">
              <a:lnSpc>
                <a:spcPct val="200000"/>
              </a:lnSpc>
              <a:buSzPts val="1100"/>
            </a:pPr>
            <a:r>
              <a:rPr lang="en-US"/>
              <a:t>17 Variables including 1 target labels</a:t>
            </a:r>
          </a:p>
          <a:p>
            <a:pPr marL="628650" lvl="1" indent="-171450">
              <a:lnSpc>
                <a:spcPct val="200000"/>
              </a:lnSpc>
              <a:buSzPts val="1100"/>
            </a:pPr>
            <a:r>
              <a:rPr lang="en-US"/>
              <a:t>3 Numerical features: Age, Height, Weight</a:t>
            </a:r>
          </a:p>
          <a:p>
            <a:pPr marL="628650" lvl="1" indent="-171450">
              <a:lnSpc>
                <a:spcPct val="200000"/>
              </a:lnSpc>
              <a:buSzPts val="1100"/>
            </a:pPr>
            <a:r>
              <a:rPr lang="en-US"/>
              <a:t>13 Categorical features: Gender, FCVC( How often eat vegetables),etc.</a:t>
            </a:r>
          </a:p>
        </p:txBody>
      </p:sp>
      <p:grpSp>
        <p:nvGrpSpPr>
          <p:cNvPr id="994" name="Google Shape;994;p33"/>
          <p:cNvGrpSpPr/>
          <p:nvPr/>
        </p:nvGrpSpPr>
        <p:grpSpPr>
          <a:xfrm>
            <a:off x="5164300" y="-713303"/>
            <a:ext cx="1828800" cy="1828800"/>
            <a:chOff x="8160150" y="2659825"/>
            <a:chExt cx="1828800" cy="1828800"/>
          </a:xfrm>
        </p:grpSpPr>
        <p:sp>
          <p:nvSpPr>
            <p:cNvPr id="995" name="Google Shape;995;p33"/>
            <p:cNvSpPr/>
            <p:nvPr/>
          </p:nvSpPr>
          <p:spPr>
            <a:xfrm>
              <a:off x="8160150" y="2659825"/>
              <a:ext cx="1828800" cy="182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8388750" y="2888425"/>
              <a:ext cx="1371600" cy="13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8617350" y="3117025"/>
              <a:ext cx="914400" cy="914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33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4143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EDA</a:t>
            </a:r>
            <a:endParaRPr/>
          </a:p>
        </p:txBody>
      </p:sp>
      <p:grpSp>
        <p:nvGrpSpPr>
          <p:cNvPr id="994" name="Google Shape;994;p33"/>
          <p:cNvGrpSpPr/>
          <p:nvPr/>
        </p:nvGrpSpPr>
        <p:grpSpPr>
          <a:xfrm>
            <a:off x="5164300" y="-713303"/>
            <a:ext cx="1828800" cy="1828800"/>
            <a:chOff x="8160150" y="2659825"/>
            <a:chExt cx="1828800" cy="1828800"/>
          </a:xfrm>
        </p:grpSpPr>
        <p:sp>
          <p:nvSpPr>
            <p:cNvPr id="995" name="Google Shape;995;p33"/>
            <p:cNvSpPr/>
            <p:nvPr/>
          </p:nvSpPr>
          <p:spPr>
            <a:xfrm>
              <a:off x="8160150" y="2659825"/>
              <a:ext cx="1828800" cy="182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8388750" y="2888425"/>
              <a:ext cx="1371600" cy="13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8617350" y="3117025"/>
              <a:ext cx="914400" cy="914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F57ED-E9DA-1C2F-4555-F079BE444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75" y="2017175"/>
            <a:ext cx="2774647" cy="17157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/>
              <a:t>7 levels </a:t>
            </a:r>
          </a:p>
          <a:p>
            <a:pPr>
              <a:lnSpc>
                <a:spcPct val="200000"/>
              </a:lnSpc>
            </a:pPr>
            <a:r>
              <a:rPr lang="en-US"/>
              <a:t>Balanced Dataset</a:t>
            </a:r>
          </a:p>
        </p:txBody>
      </p:sp>
      <p:pic>
        <p:nvPicPr>
          <p:cNvPr id="5" name="Picture 4" descr="A graph of a bar graph&#10;&#10;Description automatically generated">
            <a:extLst>
              <a:ext uri="{FF2B5EF4-FFF2-40B4-BE49-F238E27FC236}">
                <a16:creationId xmlns:a16="http://schemas.microsoft.com/office/drawing/2014/main" id="{EC607EFB-50A6-6F75-5FFD-CBC6D1395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704" y="362641"/>
            <a:ext cx="5082024" cy="416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7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33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4143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</p:txBody>
      </p:sp>
      <p:sp>
        <p:nvSpPr>
          <p:cNvPr id="992" name="Google Shape;992;p33"/>
          <p:cNvSpPr txBox="1">
            <a:spLocks noGrp="1"/>
          </p:cNvSpPr>
          <p:nvPr>
            <p:ph type="body" idx="1"/>
          </p:nvPr>
        </p:nvSpPr>
        <p:spPr>
          <a:xfrm>
            <a:off x="686691" y="1713900"/>
            <a:ext cx="2627451" cy="17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50000"/>
              </a:lnSpc>
              <a:buSzPts val="1100"/>
            </a:pPr>
            <a:r>
              <a:rPr lang="en-US"/>
              <a:t>It shows obesity level has a slightly positive relationship with weight, age and family history with overweight.</a:t>
            </a:r>
          </a:p>
          <a:p>
            <a:pPr marL="171450" indent="-171450">
              <a:lnSpc>
                <a:spcPct val="150000"/>
              </a:lnSpc>
              <a:buSzPts val="1100"/>
            </a:pPr>
            <a:endParaRPr lang="en-US"/>
          </a:p>
          <a:p>
            <a:pPr marL="171450" indent="-171450">
              <a:lnSpc>
                <a:spcPct val="150000"/>
              </a:lnSpc>
              <a:buSzPts val="1100"/>
            </a:pPr>
            <a:r>
              <a:rPr lang="en-US"/>
              <a:t>No highly correlated features.</a:t>
            </a:r>
            <a:endParaRPr/>
          </a:p>
        </p:txBody>
      </p:sp>
      <p:grpSp>
        <p:nvGrpSpPr>
          <p:cNvPr id="994" name="Google Shape;994;p33"/>
          <p:cNvGrpSpPr/>
          <p:nvPr/>
        </p:nvGrpSpPr>
        <p:grpSpPr>
          <a:xfrm>
            <a:off x="5164300" y="-713303"/>
            <a:ext cx="1828800" cy="1828800"/>
            <a:chOff x="8160150" y="2659825"/>
            <a:chExt cx="1828800" cy="1828800"/>
          </a:xfrm>
        </p:grpSpPr>
        <p:sp>
          <p:nvSpPr>
            <p:cNvPr id="995" name="Google Shape;995;p33"/>
            <p:cNvSpPr/>
            <p:nvPr/>
          </p:nvSpPr>
          <p:spPr>
            <a:xfrm>
              <a:off x="8160150" y="2659825"/>
              <a:ext cx="1828800" cy="182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8388750" y="2888425"/>
              <a:ext cx="1371600" cy="13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8617350" y="3117025"/>
              <a:ext cx="914400" cy="914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4" name="Picture 3" descr="A graph with red and purple squares&#10;&#10;Description automatically generated">
            <a:extLst>
              <a:ext uri="{FF2B5EF4-FFF2-40B4-BE49-F238E27FC236}">
                <a16:creationId xmlns:a16="http://schemas.microsoft.com/office/drawing/2014/main" id="{32F3CCE3-1204-60A7-9DD2-D8258A63C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194" y="717920"/>
            <a:ext cx="5722806" cy="396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7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34"/>
          <p:cNvSpPr txBox="1">
            <a:spLocks noGrp="1"/>
          </p:cNvSpPr>
          <p:nvPr>
            <p:ph type="title"/>
          </p:nvPr>
        </p:nvSpPr>
        <p:spPr>
          <a:xfrm>
            <a:off x="2917050" y="2344638"/>
            <a:ext cx="5535574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</a:t>
            </a:r>
            <a:endParaRPr/>
          </a:p>
        </p:txBody>
      </p:sp>
      <p:sp>
        <p:nvSpPr>
          <p:cNvPr id="1003" name="Google Shape;1003;p34"/>
          <p:cNvSpPr txBox="1">
            <a:spLocks noGrp="1"/>
          </p:cNvSpPr>
          <p:nvPr>
            <p:ph type="title" idx="2"/>
          </p:nvPr>
        </p:nvSpPr>
        <p:spPr>
          <a:xfrm>
            <a:off x="2917062" y="1297063"/>
            <a:ext cx="1632900" cy="99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04" name="Google Shape;1004;p34"/>
          <p:cNvSpPr/>
          <p:nvPr/>
        </p:nvSpPr>
        <p:spPr>
          <a:xfrm>
            <a:off x="3104675" y="2179375"/>
            <a:ext cx="637200" cy="12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33"/>
          <p:cNvSpPr txBox="1">
            <a:spLocks noGrp="1"/>
          </p:cNvSpPr>
          <p:nvPr>
            <p:ph type="body" idx="1"/>
          </p:nvPr>
        </p:nvSpPr>
        <p:spPr>
          <a:xfrm>
            <a:off x="1694762" y="4217762"/>
            <a:ext cx="1668446" cy="547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50000"/>
              </a:lnSpc>
              <a:buSzPts val="1100"/>
            </a:pPr>
            <a:r>
              <a:rPr lang="en-US"/>
              <a:t>Accuracy: 0.8878</a:t>
            </a:r>
            <a:endParaRPr/>
          </a:p>
        </p:txBody>
      </p:sp>
      <p:grpSp>
        <p:nvGrpSpPr>
          <p:cNvPr id="994" name="Google Shape;994;p33"/>
          <p:cNvGrpSpPr/>
          <p:nvPr/>
        </p:nvGrpSpPr>
        <p:grpSpPr>
          <a:xfrm>
            <a:off x="5164300" y="-713303"/>
            <a:ext cx="1828800" cy="1828800"/>
            <a:chOff x="8160150" y="2659825"/>
            <a:chExt cx="1828800" cy="1828800"/>
          </a:xfrm>
        </p:grpSpPr>
        <p:sp>
          <p:nvSpPr>
            <p:cNvPr id="995" name="Google Shape;995;p33"/>
            <p:cNvSpPr/>
            <p:nvPr/>
          </p:nvSpPr>
          <p:spPr>
            <a:xfrm>
              <a:off x="8160150" y="2659825"/>
              <a:ext cx="1828800" cy="182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8388750" y="2888425"/>
              <a:ext cx="1371600" cy="13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8617350" y="3117025"/>
              <a:ext cx="914400" cy="914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" name="Google Shape;992;p33">
            <a:extLst>
              <a:ext uri="{FF2B5EF4-FFF2-40B4-BE49-F238E27FC236}">
                <a16:creationId xmlns:a16="http://schemas.microsoft.com/office/drawing/2014/main" id="{6E851D2A-1552-F69E-7296-D503CE6AA3F6}"/>
              </a:ext>
            </a:extLst>
          </p:cNvPr>
          <p:cNvSpPr txBox="1">
            <a:spLocks/>
          </p:cNvSpPr>
          <p:nvPr/>
        </p:nvSpPr>
        <p:spPr>
          <a:xfrm>
            <a:off x="1944661" y="3798416"/>
            <a:ext cx="986959" cy="35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  <a:buSzPts val="1100"/>
              <a:buNone/>
            </a:pPr>
            <a:r>
              <a:rPr lang="en-US"/>
              <a:t>Predicted</a:t>
            </a:r>
          </a:p>
        </p:txBody>
      </p:sp>
      <p:sp>
        <p:nvSpPr>
          <p:cNvPr id="5" name="Google Shape;992;p33">
            <a:extLst>
              <a:ext uri="{FF2B5EF4-FFF2-40B4-BE49-F238E27FC236}">
                <a16:creationId xmlns:a16="http://schemas.microsoft.com/office/drawing/2014/main" id="{6F4A9FFE-1318-15B0-C8B0-3B203DE0D5BB}"/>
              </a:ext>
            </a:extLst>
          </p:cNvPr>
          <p:cNvSpPr txBox="1">
            <a:spLocks/>
          </p:cNvSpPr>
          <p:nvPr/>
        </p:nvSpPr>
        <p:spPr>
          <a:xfrm>
            <a:off x="0" y="2259644"/>
            <a:ext cx="700239" cy="240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  <a:buSzPts val="1100"/>
              <a:buNone/>
            </a:pPr>
            <a:r>
              <a:rPr lang="en-US"/>
              <a:t>Actual</a:t>
            </a:r>
          </a:p>
        </p:txBody>
      </p:sp>
      <p:sp>
        <p:nvSpPr>
          <p:cNvPr id="11" name="Google Shape;992;p33">
            <a:extLst>
              <a:ext uri="{FF2B5EF4-FFF2-40B4-BE49-F238E27FC236}">
                <a16:creationId xmlns:a16="http://schemas.microsoft.com/office/drawing/2014/main" id="{D4BFC3BC-21D8-1E69-4EB7-B63C29EC87F5}"/>
              </a:ext>
            </a:extLst>
          </p:cNvPr>
          <p:cNvSpPr txBox="1">
            <a:spLocks/>
          </p:cNvSpPr>
          <p:nvPr/>
        </p:nvSpPr>
        <p:spPr>
          <a:xfrm>
            <a:off x="6499620" y="3834862"/>
            <a:ext cx="986959" cy="35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  <a:buSzPts val="1100"/>
              <a:buNone/>
            </a:pPr>
            <a:r>
              <a:rPr lang="en-US"/>
              <a:t>Predicted</a:t>
            </a:r>
          </a:p>
        </p:txBody>
      </p:sp>
      <p:sp>
        <p:nvSpPr>
          <p:cNvPr id="12" name="Google Shape;992;p33">
            <a:extLst>
              <a:ext uri="{FF2B5EF4-FFF2-40B4-BE49-F238E27FC236}">
                <a16:creationId xmlns:a16="http://schemas.microsoft.com/office/drawing/2014/main" id="{9A8C0B64-BA16-4CE4-B3AC-0DF2A7111E9F}"/>
              </a:ext>
            </a:extLst>
          </p:cNvPr>
          <p:cNvSpPr txBox="1">
            <a:spLocks/>
          </p:cNvSpPr>
          <p:nvPr/>
        </p:nvSpPr>
        <p:spPr>
          <a:xfrm>
            <a:off x="6234703" y="4355480"/>
            <a:ext cx="1745110" cy="40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71450" indent="-171450">
              <a:lnSpc>
                <a:spcPct val="150000"/>
              </a:lnSpc>
              <a:buSzPts val="1100"/>
            </a:pPr>
            <a:r>
              <a:rPr lang="en-US"/>
              <a:t>Accuracy: 0.8558</a:t>
            </a:r>
          </a:p>
          <a:p>
            <a:pPr marL="171450" indent="-171450">
              <a:lnSpc>
                <a:spcPct val="150000"/>
              </a:lnSpc>
              <a:buSzPts val="1100"/>
            </a:pPr>
            <a:endParaRPr lang="en-US"/>
          </a:p>
        </p:txBody>
      </p:sp>
      <p:pic>
        <p:nvPicPr>
          <p:cNvPr id="14" name="Picture 13" descr="A screenshot of a graph&#10;&#10;Description automatically generated">
            <a:extLst>
              <a:ext uri="{FF2B5EF4-FFF2-40B4-BE49-F238E27FC236}">
                <a16:creationId xmlns:a16="http://schemas.microsoft.com/office/drawing/2014/main" id="{7084B9C1-896D-805A-8CE1-AB9E44E7B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949" y="338314"/>
            <a:ext cx="4287866" cy="3571029"/>
          </a:xfrm>
          <a:prstGeom prst="rect">
            <a:avLst/>
          </a:prstGeom>
        </p:spPr>
      </p:pic>
      <p:pic>
        <p:nvPicPr>
          <p:cNvPr id="17" name="Picture 16" descr="A screenshot of a graph&#10;&#10;Description automatically generated">
            <a:extLst>
              <a:ext uri="{FF2B5EF4-FFF2-40B4-BE49-F238E27FC236}">
                <a16:creationId xmlns:a16="http://schemas.microsoft.com/office/drawing/2014/main" id="{6800B8B9-552C-A22A-275E-941A06AE6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42" y="412797"/>
            <a:ext cx="4108999" cy="342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84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33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4143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ROC-AUC</a:t>
            </a:r>
            <a:endParaRPr/>
          </a:p>
        </p:txBody>
      </p:sp>
      <p:grpSp>
        <p:nvGrpSpPr>
          <p:cNvPr id="994" name="Google Shape;994;p33"/>
          <p:cNvGrpSpPr/>
          <p:nvPr/>
        </p:nvGrpSpPr>
        <p:grpSpPr>
          <a:xfrm>
            <a:off x="5164300" y="-713303"/>
            <a:ext cx="1828800" cy="1828800"/>
            <a:chOff x="8160150" y="2659825"/>
            <a:chExt cx="1828800" cy="1828800"/>
          </a:xfrm>
        </p:grpSpPr>
        <p:sp>
          <p:nvSpPr>
            <p:cNvPr id="995" name="Google Shape;995;p33"/>
            <p:cNvSpPr/>
            <p:nvPr/>
          </p:nvSpPr>
          <p:spPr>
            <a:xfrm>
              <a:off x="8160150" y="2659825"/>
              <a:ext cx="1828800" cy="182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8388750" y="2888425"/>
              <a:ext cx="1371600" cy="13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8617350" y="3117025"/>
              <a:ext cx="914400" cy="914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3" name="Picture 2" descr="A graph with colorful lines&#10;&#10;Description automatically generated">
            <a:extLst>
              <a:ext uri="{FF2B5EF4-FFF2-40B4-BE49-F238E27FC236}">
                <a16:creationId xmlns:a16="http://schemas.microsoft.com/office/drawing/2014/main" id="{8660DCFD-B42B-9772-7D6B-2E79253F9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83" y="1272046"/>
            <a:ext cx="4519045" cy="2408540"/>
          </a:xfrm>
          <a:prstGeom prst="rect">
            <a:avLst/>
          </a:prstGeom>
        </p:spPr>
      </p:pic>
      <p:pic>
        <p:nvPicPr>
          <p:cNvPr id="5" name="Picture 4" descr="A graph with colored lines&#10;&#10;Description automatically generated">
            <a:extLst>
              <a:ext uri="{FF2B5EF4-FFF2-40B4-BE49-F238E27FC236}">
                <a16:creationId xmlns:a16="http://schemas.microsoft.com/office/drawing/2014/main" id="{54C274AB-CD9F-2385-41EE-FC805F157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028" y="1288588"/>
            <a:ext cx="4456972" cy="2375456"/>
          </a:xfrm>
          <a:prstGeom prst="rect">
            <a:avLst/>
          </a:prstGeom>
        </p:spPr>
      </p:pic>
      <p:sp>
        <p:nvSpPr>
          <p:cNvPr id="6" name="Google Shape;992;p33">
            <a:extLst>
              <a:ext uri="{FF2B5EF4-FFF2-40B4-BE49-F238E27FC236}">
                <a16:creationId xmlns:a16="http://schemas.microsoft.com/office/drawing/2014/main" id="{D2A9DAF0-9A07-08AF-D178-7E9C02FFBC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0505" y="3871454"/>
            <a:ext cx="7159307" cy="4958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200000"/>
              </a:lnSpc>
              <a:buSzPts val="1100"/>
              <a:buNone/>
            </a:pPr>
            <a:r>
              <a:rPr lang="en-US"/>
              <a:t>Each ROC curve represents the performance of the classifier for that specific class compared to all other classes.</a:t>
            </a:r>
          </a:p>
        </p:txBody>
      </p:sp>
    </p:spTree>
    <p:extLst>
      <p:ext uri="{BB962C8B-B14F-4D97-AF65-F5344CB8AC3E}">
        <p14:creationId xmlns:p14="http://schemas.microsoft.com/office/powerpoint/2010/main" val="608602854"/>
      </p:ext>
    </p:extLst>
  </p:cSld>
  <p:clrMapOvr>
    <a:masterClrMapping/>
  </p:clrMapOvr>
</p:sld>
</file>

<file path=ppt/theme/theme1.xml><?xml version="1.0" encoding="utf-8"?>
<a:theme xmlns:a="http://schemas.openxmlformats.org/drawingml/2006/main" name="Project Status Update Meeting by Slidesgo">
  <a:themeElements>
    <a:clrScheme name="Simple Light">
      <a:dk1>
        <a:srgbClr val="2E2D2C"/>
      </a:dk1>
      <a:lt1>
        <a:srgbClr val="FDFCF5"/>
      </a:lt1>
      <a:dk2>
        <a:srgbClr val="DC6256"/>
      </a:dk2>
      <a:lt2>
        <a:srgbClr val="D9B759"/>
      </a:lt2>
      <a:accent1>
        <a:srgbClr val="9DC1A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E2D2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Project Status Update Meeting by Slidesgo</vt:lpstr>
      <vt:lpstr>Obesity Level  Prediction</vt:lpstr>
      <vt:lpstr>Table of contents</vt:lpstr>
      <vt:lpstr>01 Problem Statement</vt:lpstr>
      <vt:lpstr>02 Dataset</vt:lpstr>
      <vt:lpstr>03 EDA</vt:lpstr>
      <vt:lpstr>Correlation Matrix</vt:lpstr>
      <vt:lpstr>Model Comparison</vt:lpstr>
      <vt:lpstr>PowerPoint Presentation</vt:lpstr>
      <vt:lpstr>ROC-AUC</vt:lpstr>
      <vt:lpstr>Difference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Obesity Level  Prediction</dc:title>
  <cp:revision>1</cp:revision>
  <dcterms:modified xsi:type="dcterms:W3CDTF">2024-05-07T22:04:25Z</dcterms:modified>
</cp:coreProperties>
</file>