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3" r:id="rId4"/>
    <p:sldId id="269" r:id="rId5"/>
    <p:sldId id="265" r:id="rId6"/>
    <p:sldId id="266" r:id="rId7"/>
    <p:sldId id="267" r:id="rId8"/>
    <p:sldId id="268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8AF0E-4569-4981-985B-AC0EB54C10D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ooden table&#10;&#10;Description automatically generated">
            <a:extLst>
              <a:ext uri="{FF2B5EF4-FFF2-40B4-BE49-F238E27FC236}">
                <a16:creationId xmlns:a16="http://schemas.microsoft.com/office/drawing/2014/main" id="{BC2D91A9-73D5-49FB-848C-D109EB21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D338B-E5A1-4C46-B33A-46ECCB76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61" y="639099"/>
            <a:ext cx="3953500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Home Hub </a:t>
            </a:r>
            <a:br>
              <a:rPr lang="en-US" sz="3200" dirty="0"/>
            </a:br>
            <a:r>
              <a:rPr lang="en-US" sz="2400" dirty="0"/>
              <a:t>To order/search for services, repair, tools etc..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DA5597-4806-45B9-9E27-27816DD4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/>
            <a:r>
              <a:rPr lang="en-US" dirty="0"/>
              <a:t>By </a:t>
            </a:r>
          </a:p>
          <a:p>
            <a:pPr algn="l"/>
            <a:r>
              <a:rPr lang="en-US" dirty="0"/>
              <a:t>   Vishal Arockiasamy</a:t>
            </a:r>
          </a:p>
          <a:p>
            <a:pPr algn="l"/>
            <a:r>
              <a:rPr lang="en-US" dirty="0"/>
              <a:t>   Manish Ganapathy Subramanian </a:t>
            </a:r>
            <a:r>
              <a:rPr lang="en-US" dirty="0" err="1"/>
              <a:t>Bharatwaj</a:t>
            </a:r>
            <a:endParaRPr lang="en-US" dirty="0"/>
          </a:p>
          <a:p>
            <a:pPr algn="l"/>
            <a:r>
              <a:rPr lang="en-US" dirty="0"/>
              <a:t>   Hariharan Sankar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EF4CC-AC3D-4990-B8F3-A868C015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8C18A0-61B7-4F8A-8ABD-A22C9263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>
          <a:xfrm>
            <a:off x="6863164" y="-87457"/>
            <a:ext cx="5344878" cy="6917265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-103499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43" y="1649100"/>
            <a:ext cx="6064122" cy="3124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Project skeleton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Downloaded data from Yelp API(Used Python).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Downloaded product dataset from internet for product and tools.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Stored downloaded data to MYSQL(Used Python).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Created MongoDB for storing reviews for services and tools.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Login and Registration page is done.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Populated data of service providers and tools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Buy a service or tool.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1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8C18A0-61B7-4F8A-8ABD-A22C9263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>
          <a:xfrm>
            <a:off x="6863164" y="-87457"/>
            <a:ext cx="5344878" cy="6917265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-152267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Currently Working on: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43" y="1600332"/>
            <a:ext cx="5260680" cy="28497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Location based search and search autocomplete feature.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Adding service to favorites.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Analytics.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Features for user profile.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Sending confirmation mail to customers.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Product recommendation using machine learning.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28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8C18A0-61B7-4F8A-8ABD-A22C9263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>
          <a:xfrm>
            <a:off x="6863164" y="-87457"/>
            <a:ext cx="5344878" cy="6917265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-152267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Backlog	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40" y="1752599"/>
            <a:ext cx="5260680" cy="28497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Heatmap and Neo4J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Payment and delivery/pickup.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Working on the feedbacks.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UI Changes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Bug fixes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63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8C18A0-61B7-4F8A-8ABD-A22C9263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>
          <a:xfrm>
            <a:off x="6863164" y="-87457"/>
            <a:ext cx="5344878" cy="6917265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3" y="243840"/>
            <a:ext cx="5371805" cy="14052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43" y="2213782"/>
            <a:ext cx="5260680" cy="28497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MYSQL Tables: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Users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Services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Tools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Customer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Orders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MongoDB Collections: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Service_provider_reviews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Tool_reviews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 lvl="1">
              <a:lnSpc>
                <a:spcPct val="9000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1379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50" y="225373"/>
            <a:ext cx="3333495" cy="1165278"/>
          </a:xfrm>
        </p:spPr>
        <p:txBody>
          <a:bodyPr>
            <a:normAutofit/>
          </a:bodyPr>
          <a:lstStyle/>
          <a:p>
            <a:r>
              <a:rPr lang="en-US" sz="2400" dirty="0"/>
              <a:t>Services Table Format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b="1"/>
          </a:p>
          <a:p>
            <a:pPr lvl="1"/>
            <a:endParaRPr lang="en-US"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1906C-D7FE-47B9-8810-D26AC934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51" y="1390651"/>
            <a:ext cx="9739674" cy="4385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1967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DCB-802B-48DE-933D-790AB81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1476"/>
            <a:ext cx="10018713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Screenshots: Login and Register</a:t>
            </a:r>
          </a:p>
        </p:txBody>
      </p:sp>
      <p:pic>
        <p:nvPicPr>
          <p:cNvPr id="11" name="Content Placeholder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B6D329A-E206-466B-AE1B-8F8FE68B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38" y="1109339"/>
            <a:ext cx="7669212" cy="2319661"/>
          </a:xfr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AEA696-41A8-450F-8FA7-0011AB91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68" y="3582096"/>
            <a:ext cx="8210551" cy="29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DCB-802B-48DE-933D-790AB81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1476"/>
            <a:ext cx="10018713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Screenshots: Home Page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36ED0ACA-8B08-4E6A-B55A-0E2BAD16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98" y="1200150"/>
            <a:ext cx="9490542" cy="4591050"/>
          </a:xfrm>
        </p:spPr>
      </p:pic>
    </p:spTree>
    <p:extLst>
      <p:ext uri="{BB962C8B-B14F-4D97-AF65-F5344CB8AC3E}">
        <p14:creationId xmlns:p14="http://schemas.microsoft.com/office/powerpoint/2010/main" val="197145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DCB-802B-48DE-933D-790AB81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1476"/>
            <a:ext cx="10018713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Screenshots: Services page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176B2B-1D16-443D-95EA-060F6BDE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1187076"/>
            <a:ext cx="9624761" cy="4746210"/>
          </a:xfrm>
        </p:spPr>
      </p:pic>
    </p:spTree>
    <p:extLst>
      <p:ext uri="{BB962C8B-B14F-4D97-AF65-F5344CB8AC3E}">
        <p14:creationId xmlns:p14="http://schemas.microsoft.com/office/powerpoint/2010/main" val="94484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Corbel</vt:lpstr>
      <vt:lpstr>Parallax</vt:lpstr>
      <vt:lpstr>Home Hub  To order/search for services, repair, tools etc..</vt:lpstr>
      <vt:lpstr>Progress</vt:lpstr>
      <vt:lpstr>Currently Working on:</vt:lpstr>
      <vt:lpstr>Backlog </vt:lpstr>
      <vt:lpstr>Database</vt:lpstr>
      <vt:lpstr>Services Table Format</vt:lpstr>
      <vt:lpstr>Screenshots: Login and Register</vt:lpstr>
      <vt:lpstr>Screenshots: Home Page</vt:lpstr>
      <vt:lpstr>Screenshots: Services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Hub  To order/search for services, repair, tools etc..</dc:title>
  <dc:creator>Manish Ganapathy</dc:creator>
  <cp:lastModifiedBy>Manish Ganapathy</cp:lastModifiedBy>
  <cp:revision>13</cp:revision>
  <dcterms:created xsi:type="dcterms:W3CDTF">2020-11-06T18:46:16Z</dcterms:created>
  <dcterms:modified xsi:type="dcterms:W3CDTF">2020-11-07T00:07:32Z</dcterms:modified>
</cp:coreProperties>
</file>