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3304BC-3A92-4C1A-918A-7A15BEC8B18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801A60-3F25-4750-9CD4-3621375B58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Using Yelp API and Yelp open dataset to pull data using Java.</a:t>
          </a:r>
        </a:p>
      </dgm:t>
    </dgm:pt>
    <dgm:pt modelId="{06630435-3DCF-4160-BE6F-CD1F4168DF07}" type="parTrans" cxnId="{9D9783DB-12E5-4005-8BDE-CB954AAD7F22}">
      <dgm:prSet/>
      <dgm:spPr/>
      <dgm:t>
        <a:bodyPr/>
        <a:lstStyle/>
        <a:p>
          <a:endParaRPr lang="en-US"/>
        </a:p>
      </dgm:t>
    </dgm:pt>
    <dgm:pt modelId="{3DA7F31C-D735-4F5E-8640-BC81B05A6AFC}" type="sibTrans" cxnId="{9D9783DB-12E5-4005-8BDE-CB954AAD7F22}">
      <dgm:prSet/>
      <dgm:spPr/>
      <dgm:t>
        <a:bodyPr/>
        <a:lstStyle/>
        <a:p>
          <a:endParaRPr lang="en-US"/>
        </a:p>
      </dgm:t>
    </dgm:pt>
    <dgm:pt modelId="{97968EC9-3705-428E-BF3E-C27F605608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MySQL and MongoDB for data storage </a:t>
          </a:r>
        </a:p>
      </dgm:t>
    </dgm:pt>
    <dgm:pt modelId="{145DD967-6633-4C4C-90F8-5CE5E8B47F66}" type="parTrans" cxnId="{042158AB-1D2A-4FD2-9C75-4369E417CF53}">
      <dgm:prSet/>
      <dgm:spPr/>
      <dgm:t>
        <a:bodyPr/>
        <a:lstStyle/>
        <a:p>
          <a:endParaRPr lang="en-US"/>
        </a:p>
      </dgm:t>
    </dgm:pt>
    <dgm:pt modelId="{4080BEBC-A749-4836-BF94-77BC03BC296C}" type="sibTrans" cxnId="{042158AB-1D2A-4FD2-9C75-4369E417CF53}">
      <dgm:prSet/>
      <dgm:spPr/>
      <dgm:t>
        <a:bodyPr/>
        <a:lstStyle/>
        <a:p>
          <a:endParaRPr lang="en-US"/>
        </a:p>
      </dgm:t>
    </dgm:pt>
    <dgm:pt modelId="{515DA7A3-9617-4B51-8630-37648E8C35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Java for backend</a:t>
          </a:r>
        </a:p>
      </dgm:t>
    </dgm:pt>
    <dgm:pt modelId="{199FD413-865B-4573-A276-5F5C4AAE387F}" type="parTrans" cxnId="{A29E131F-4A3A-40F2-B000-88889457D1B9}">
      <dgm:prSet/>
      <dgm:spPr/>
      <dgm:t>
        <a:bodyPr/>
        <a:lstStyle/>
        <a:p>
          <a:endParaRPr lang="en-US"/>
        </a:p>
      </dgm:t>
    </dgm:pt>
    <dgm:pt modelId="{4CC11169-8496-497D-84CA-B1F118AC6911}" type="sibTrans" cxnId="{A29E131F-4A3A-40F2-B000-88889457D1B9}">
      <dgm:prSet/>
      <dgm:spPr/>
      <dgm:t>
        <a:bodyPr/>
        <a:lstStyle/>
        <a:p>
          <a:endParaRPr lang="en-US"/>
        </a:p>
      </dgm:t>
    </dgm:pt>
    <dgm:pt modelId="{F3AC2AEE-45CB-42ED-9680-558050CDA5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HTML/CSS, Bootstrap and JavaScript for the frontend</a:t>
          </a:r>
        </a:p>
      </dgm:t>
    </dgm:pt>
    <dgm:pt modelId="{789EEA78-2FEC-4C58-89C1-633B3B3E1B77}" type="parTrans" cxnId="{F17CC27D-0919-4361-90E8-05DAE5641DB2}">
      <dgm:prSet/>
      <dgm:spPr/>
      <dgm:t>
        <a:bodyPr/>
        <a:lstStyle/>
        <a:p>
          <a:endParaRPr lang="en-US"/>
        </a:p>
      </dgm:t>
    </dgm:pt>
    <dgm:pt modelId="{98FE6DA9-1D5F-4A34-A82A-724189670A3B}" type="sibTrans" cxnId="{F17CC27D-0919-4361-90E8-05DAE5641DB2}">
      <dgm:prSet/>
      <dgm:spPr/>
      <dgm:t>
        <a:bodyPr/>
        <a:lstStyle/>
        <a:p>
          <a:endParaRPr lang="en-US"/>
        </a:p>
      </dgm:t>
    </dgm:pt>
    <dgm:pt modelId="{A89518F9-4973-45EB-8A7A-F557D77A84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Bitbucket for version control and project management</a:t>
          </a:r>
        </a:p>
      </dgm:t>
    </dgm:pt>
    <dgm:pt modelId="{BB225A1E-72F0-4F8E-8B82-775135D9D031}" type="parTrans" cxnId="{E9486A89-4708-423F-A836-8DE5D9D3808C}">
      <dgm:prSet/>
      <dgm:spPr/>
      <dgm:t>
        <a:bodyPr/>
        <a:lstStyle/>
        <a:p>
          <a:endParaRPr lang="en-US"/>
        </a:p>
      </dgm:t>
    </dgm:pt>
    <dgm:pt modelId="{25B70A1F-1DD0-44E0-9398-7657584BD5D8}" type="sibTrans" cxnId="{E9486A89-4708-423F-A836-8DE5D9D3808C}">
      <dgm:prSet/>
      <dgm:spPr/>
      <dgm:t>
        <a:bodyPr/>
        <a:lstStyle/>
        <a:p>
          <a:endParaRPr lang="en-US"/>
        </a:p>
      </dgm:t>
    </dgm:pt>
    <dgm:pt modelId="{F698FAC8-1E99-444D-83D2-929B2547F1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Visual Studio 2019</a:t>
          </a:r>
        </a:p>
      </dgm:t>
    </dgm:pt>
    <dgm:pt modelId="{55225FFA-7988-4CC1-80CC-7D2279630E27}" type="parTrans" cxnId="{41E996DB-3E40-4475-B310-12DCAFB5B917}">
      <dgm:prSet/>
      <dgm:spPr/>
      <dgm:t>
        <a:bodyPr/>
        <a:lstStyle/>
        <a:p>
          <a:endParaRPr lang="en-US"/>
        </a:p>
      </dgm:t>
    </dgm:pt>
    <dgm:pt modelId="{5A46BF55-6ED0-4BB8-ADD0-7A1750D73558}" type="sibTrans" cxnId="{41E996DB-3E40-4475-B310-12DCAFB5B917}">
      <dgm:prSet/>
      <dgm:spPr/>
      <dgm:t>
        <a:bodyPr/>
        <a:lstStyle/>
        <a:p>
          <a:endParaRPr lang="en-US"/>
        </a:p>
      </dgm:t>
    </dgm:pt>
    <dgm:pt modelId="{E9F47F49-4863-4CFA-93F7-79FCD24365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Neo4j and java for analytics</a:t>
          </a:r>
        </a:p>
      </dgm:t>
    </dgm:pt>
    <dgm:pt modelId="{C9B3DCD1-041D-4C2E-BD00-E782E3CFE2B6}" type="parTrans" cxnId="{84C57772-202D-4855-91A0-288D05A32163}">
      <dgm:prSet/>
      <dgm:spPr/>
      <dgm:t>
        <a:bodyPr/>
        <a:lstStyle/>
        <a:p>
          <a:endParaRPr lang="en-US"/>
        </a:p>
      </dgm:t>
    </dgm:pt>
    <dgm:pt modelId="{BE9A06BF-A347-4388-8969-7F13B65A5B25}" type="sibTrans" cxnId="{84C57772-202D-4855-91A0-288D05A32163}">
      <dgm:prSet/>
      <dgm:spPr/>
      <dgm:t>
        <a:bodyPr/>
        <a:lstStyle/>
        <a:p>
          <a:endParaRPr lang="en-US"/>
        </a:p>
      </dgm:t>
    </dgm:pt>
    <dgm:pt modelId="{FF81BAF3-5FAA-4138-B637-6A56F617737D}" type="pres">
      <dgm:prSet presAssocID="{9B3304BC-3A92-4C1A-918A-7A15BEC8B181}" presName="root" presStyleCnt="0">
        <dgm:presLayoutVars>
          <dgm:dir/>
          <dgm:resizeHandles val="exact"/>
        </dgm:presLayoutVars>
      </dgm:prSet>
      <dgm:spPr/>
    </dgm:pt>
    <dgm:pt modelId="{F6A99D12-8B5F-4059-8638-53B5ED60F8E9}" type="pres">
      <dgm:prSet presAssocID="{A1801A60-3F25-4750-9CD4-3621375B5867}" presName="compNode" presStyleCnt="0"/>
      <dgm:spPr/>
    </dgm:pt>
    <dgm:pt modelId="{4C0A29C6-53D1-4624-BBFC-0896044E9CD4}" type="pres">
      <dgm:prSet presAssocID="{A1801A60-3F25-4750-9CD4-3621375B5867}" presName="iconRect" presStyleLbl="node1" presStyleIdx="0" presStyleCnt="7"/>
      <dgm:spPr>
        <a:noFill/>
        <a:ln>
          <a:noFill/>
        </a:ln>
      </dgm:spPr>
    </dgm:pt>
    <dgm:pt modelId="{4B88154E-B7A0-4E22-A241-02F9FD81F4CE}" type="pres">
      <dgm:prSet presAssocID="{A1801A60-3F25-4750-9CD4-3621375B5867}" presName="spaceRect" presStyleCnt="0"/>
      <dgm:spPr/>
    </dgm:pt>
    <dgm:pt modelId="{4AD11FC2-E423-41E1-8E99-11819BBBA5DB}" type="pres">
      <dgm:prSet presAssocID="{A1801A60-3F25-4750-9CD4-3621375B5867}" presName="textRect" presStyleLbl="revTx" presStyleIdx="0" presStyleCnt="7">
        <dgm:presLayoutVars>
          <dgm:chMax val="1"/>
          <dgm:chPref val="1"/>
        </dgm:presLayoutVars>
      </dgm:prSet>
      <dgm:spPr/>
    </dgm:pt>
    <dgm:pt modelId="{01773EF1-080B-4172-8DF1-ABB6798985A1}" type="pres">
      <dgm:prSet presAssocID="{3DA7F31C-D735-4F5E-8640-BC81B05A6AFC}" presName="sibTrans" presStyleCnt="0"/>
      <dgm:spPr/>
    </dgm:pt>
    <dgm:pt modelId="{285AA156-4A9B-4516-9CEA-164DD4AA2373}" type="pres">
      <dgm:prSet presAssocID="{97968EC9-3705-428E-BF3E-C27F6056084D}" presName="compNode" presStyleCnt="0"/>
      <dgm:spPr/>
    </dgm:pt>
    <dgm:pt modelId="{E5DCDCE3-C2A4-438B-AE05-328A08386CDF}" type="pres">
      <dgm:prSet presAssocID="{97968EC9-3705-428E-BF3E-C27F6056084D}" presName="iconRect" presStyleLbl="node1" presStyleIdx="1" presStyleCnt="7"/>
      <dgm:spPr>
        <a:noFill/>
        <a:ln>
          <a:noFill/>
        </a:ln>
      </dgm:spPr>
    </dgm:pt>
    <dgm:pt modelId="{5A1F0735-23E9-42BF-881E-E959DB9880DA}" type="pres">
      <dgm:prSet presAssocID="{97968EC9-3705-428E-BF3E-C27F6056084D}" presName="spaceRect" presStyleCnt="0"/>
      <dgm:spPr/>
    </dgm:pt>
    <dgm:pt modelId="{1062F091-9C72-4103-AF4A-342F70801AFB}" type="pres">
      <dgm:prSet presAssocID="{97968EC9-3705-428E-BF3E-C27F6056084D}" presName="textRect" presStyleLbl="revTx" presStyleIdx="1" presStyleCnt="7">
        <dgm:presLayoutVars>
          <dgm:chMax val="1"/>
          <dgm:chPref val="1"/>
        </dgm:presLayoutVars>
      </dgm:prSet>
      <dgm:spPr/>
    </dgm:pt>
    <dgm:pt modelId="{C460DC92-935A-41F0-B704-0F317E0BF6A3}" type="pres">
      <dgm:prSet presAssocID="{4080BEBC-A749-4836-BF94-77BC03BC296C}" presName="sibTrans" presStyleCnt="0"/>
      <dgm:spPr/>
    </dgm:pt>
    <dgm:pt modelId="{DEE75899-4CAA-4396-B4B5-C86B9A244C64}" type="pres">
      <dgm:prSet presAssocID="{515DA7A3-9617-4B51-8630-37648E8C3540}" presName="compNode" presStyleCnt="0"/>
      <dgm:spPr/>
    </dgm:pt>
    <dgm:pt modelId="{27D5E29E-C85E-4683-99D2-67FE5E6203FC}" type="pres">
      <dgm:prSet presAssocID="{515DA7A3-9617-4B51-8630-37648E8C3540}" presName="iconRect" presStyleLbl="node1" presStyleIdx="2" presStyleCnt="7"/>
      <dgm:spPr>
        <a:noFill/>
        <a:ln>
          <a:noFill/>
        </a:ln>
      </dgm:spPr>
    </dgm:pt>
    <dgm:pt modelId="{DCB87546-689B-4538-BDAD-9CB706C636B5}" type="pres">
      <dgm:prSet presAssocID="{515DA7A3-9617-4B51-8630-37648E8C3540}" presName="spaceRect" presStyleCnt="0"/>
      <dgm:spPr/>
    </dgm:pt>
    <dgm:pt modelId="{1873783F-DF67-43E2-9114-36A9CC636F0E}" type="pres">
      <dgm:prSet presAssocID="{515DA7A3-9617-4B51-8630-37648E8C3540}" presName="textRect" presStyleLbl="revTx" presStyleIdx="2" presStyleCnt="7">
        <dgm:presLayoutVars>
          <dgm:chMax val="1"/>
          <dgm:chPref val="1"/>
        </dgm:presLayoutVars>
      </dgm:prSet>
      <dgm:spPr/>
    </dgm:pt>
    <dgm:pt modelId="{8495D107-D21B-4EAD-8CC2-61155D208FC7}" type="pres">
      <dgm:prSet presAssocID="{4CC11169-8496-497D-84CA-B1F118AC6911}" presName="sibTrans" presStyleCnt="0"/>
      <dgm:spPr/>
    </dgm:pt>
    <dgm:pt modelId="{C3E69E1C-1535-4B0A-B1AB-7B1A3EFC2F77}" type="pres">
      <dgm:prSet presAssocID="{F3AC2AEE-45CB-42ED-9680-558050CDA50D}" presName="compNode" presStyleCnt="0"/>
      <dgm:spPr/>
    </dgm:pt>
    <dgm:pt modelId="{2BA8680D-1CD1-4AAD-8C36-7BD2F298CAAC}" type="pres">
      <dgm:prSet presAssocID="{F3AC2AEE-45CB-42ED-9680-558050CDA50D}" presName="iconRect" presStyleLbl="node1" presStyleIdx="3" presStyleCnt="7"/>
      <dgm:spPr>
        <a:noFill/>
        <a:ln>
          <a:noFill/>
        </a:ln>
      </dgm:spPr>
    </dgm:pt>
    <dgm:pt modelId="{606BE392-7C56-4EC9-BE74-FE3B54C7CCA1}" type="pres">
      <dgm:prSet presAssocID="{F3AC2AEE-45CB-42ED-9680-558050CDA50D}" presName="spaceRect" presStyleCnt="0"/>
      <dgm:spPr/>
    </dgm:pt>
    <dgm:pt modelId="{5CC6A697-6B69-4348-9389-C67E30740F75}" type="pres">
      <dgm:prSet presAssocID="{F3AC2AEE-45CB-42ED-9680-558050CDA50D}" presName="textRect" presStyleLbl="revTx" presStyleIdx="3" presStyleCnt="7">
        <dgm:presLayoutVars>
          <dgm:chMax val="1"/>
          <dgm:chPref val="1"/>
        </dgm:presLayoutVars>
      </dgm:prSet>
      <dgm:spPr/>
    </dgm:pt>
    <dgm:pt modelId="{8D9F7D20-D03B-414A-B828-488D616A5B1E}" type="pres">
      <dgm:prSet presAssocID="{98FE6DA9-1D5F-4A34-A82A-724189670A3B}" presName="sibTrans" presStyleCnt="0"/>
      <dgm:spPr/>
    </dgm:pt>
    <dgm:pt modelId="{38A438C0-A9D5-4D7E-AFF1-AB7CF9859686}" type="pres">
      <dgm:prSet presAssocID="{A89518F9-4973-45EB-8A7A-F557D77A84AB}" presName="compNode" presStyleCnt="0"/>
      <dgm:spPr/>
    </dgm:pt>
    <dgm:pt modelId="{3D56A992-3F34-44D4-87AF-7889085BB167}" type="pres">
      <dgm:prSet presAssocID="{A89518F9-4973-45EB-8A7A-F557D77A84AB}" presName="iconRect" presStyleLbl="node1" presStyleIdx="4" presStyleCnt="7"/>
      <dgm:spPr>
        <a:noFill/>
        <a:ln>
          <a:noFill/>
        </a:ln>
      </dgm:spPr>
    </dgm:pt>
    <dgm:pt modelId="{BCEFDF3A-3A17-4321-A066-34FBE0CB9DD9}" type="pres">
      <dgm:prSet presAssocID="{A89518F9-4973-45EB-8A7A-F557D77A84AB}" presName="spaceRect" presStyleCnt="0"/>
      <dgm:spPr/>
    </dgm:pt>
    <dgm:pt modelId="{C7BD7798-4091-4CA4-ABC4-DE0A528B28D7}" type="pres">
      <dgm:prSet presAssocID="{A89518F9-4973-45EB-8A7A-F557D77A84AB}" presName="textRect" presStyleLbl="revTx" presStyleIdx="4" presStyleCnt="7">
        <dgm:presLayoutVars>
          <dgm:chMax val="1"/>
          <dgm:chPref val="1"/>
        </dgm:presLayoutVars>
      </dgm:prSet>
      <dgm:spPr/>
    </dgm:pt>
    <dgm:pt modelId="{9652A1A0-046F-4ABC-97D7-D94DE85DE773}" type="pres">
      <dgm:prSet presAssocID="{25B70A1F-1DD0-44E0-9398-7657584BD5D8}" presName="sibTrans" presStyleCnt="0"/>
      <dgm:spPr/>
    </dgm:pt>
    <dgm:pt modelId="{21A50DBD-E878-4E2E-9C24-1F49AAC57677}" type="pres">
      <dgm:prSet presAssocID="{F698FAC8-1E99-444D-83D2-929B2547F161}" presName="compNode" presStyleCnt="0"/>
      <dgm:spPr/>
    </dgm:pt>
    <dgm:pt modelId="{F1893790-25FA-4E6C-AFED-E0BED6E01D38}" type="pres">
      <dgm:prSet presAssocID="{F698FAC8-1E99-444D-83D2-929B2547F161}" presName="iconRect" presStyleLbl="node1" presStyleIdx="5" presStyleCnt="7"/>
      <dgm:spPr>
        <a:noFill/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4401E010-4641-4B58-B9A6-0F69AC393B6C}" type="pres">
      <dgm:prSet presAssocID="{F698FAC8-1E99-444D-83D2-929B2547F161}" presName="spaceRect" presStyleCnt="0"/>
      <dgm:spPr/>
    </dgm:pt>
    <dgm:pt modelId="{E2D77DD4-8F18-4B53-9201-9DEBC4405B42}" type="pres">
      <dgm:prSet presAssocID="{F698FAC8-1E99-444D-83D2-929B2547F161}" presName="textRect" presStyleLbl="revTx" presStyleIdx="5" presStyleCnt="7">
        <dgm:presLayoutVars>
          <dgm:chMax val="1"/>
          <dgm:chPref val="1"/>
        </dgm:presLayoutVars>
      </dgm:prSet>
      <dgm:spPr/>
    </dgm:pt>
    <dgm:pt modelId="{1F1FEC83-18DB-4F6E-B20D-52F605409FEC}" type="pres">
      <dgm:prSet presAssocID="{5A46BF55-6ED0-4BB8-ADD0-7A1750D73558}" presName="sibTrans" presStyleCnt="0"/>
      <dgm:spPr/>
    </dgm:pt>
    <dgm:pt modelId="{98364879-0B70-4ABB-AEEA-969360005C97}" type="pres">
      <dgm:prSet presAssocID="{E9F47F49-4863-4CFA-93F7-79FCD24365EA}" presName="compNode" presStyleCnt="0"/>
      <dgm:spPr/>
    </dgm:pt>
    <dgm:pt modelId="{BD4035B3-08D2-4034-B7D5-D17E6E968FDE}" type="pres">
      <dgm:prSet presAssocID="{E9F47F49-4863-4CFA-93F7-79FCD24365EA}" presName="iconRect" presStyleLbl="node1" presStyleIdx="6" presStyleCnt="7"/>
      <dgm:spPr>
        <a:noFill/>
        <a:ln>
          <a:noFill/>
        </a:ln>
      </dgm:spPr>
    </dgm:pt>
    <dgm:pt modelId="{A76D94B0-235A-4BC8-A3D4-D427768A62E0}" type="pres">
      <dgm:prSet presAssocID="{E9F47F49-4863-4CFA-93F7-79FCD24365EA}" presName="spaceRect" presStyleCnt="0"/>
      <dgm:spPr/>
    </dgm:pt>
    <dgm:pt modelId="{6B20AEBB-A331-4796-AFB9-C9A044BDDBF4}" type="pres">
      <dgm:prSet presAssocID="{E9F47F49-4863-4CFA-93F7-79FCD24365EA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532A1F01-4377-4072-8907-64C66620C944}" type="presOf" srcId="{97968EC9-3705-428E-BF3E-C27F6056084D}" destId="{1062F091-9C72-4103-AF4A-342F70801AFB}" srcOrd="0" destOrd="0" presId="urn:microsoft.com/office/officeart/2018/2/layout/IconLabelList"/>
    <dgm:cxn modelId="{A29E131F-4A3A-40F2-B000-88889457D1B9}" srcId="{9B3304BC-3A92-4C1A-918A-7A15BEC8B181}" destId="{515DA7A3-9617-4B51-8630-37648E8C3540}" srcOrd="2" destOrd="0" parTransId="{199FD413-865B-4573-A276-5F5C4AAE387F}" sibTransId="{4CC11169-8496-497D-84CA-B1F118AC6911}"/>
    <dgm:cxn modelId="{8ED9BA1F-F26F-43A6-AB41-081450515163}" type="presOf" srcId="{A89518F9-4973-45EB-8A7A-F557D77A84AB}" destId="{C7BD7798-4091-4CA4-ABC4-DE0A528B28D7}" srcOrd="0" destOrd="0" presId="urn:microsoft.com/office/officeart/2018/2/layout/IconLabelList"/>
    <dgm:cxn modelId="{46F84E3F-40C2-4CE0-A140-B80C37B3B4F0}" type="presOf" srcId="{F698FAC8-1E99-444D-83D2-929B2547F161}" destId="{E2D77DD4-8F18-4B53-9201-9DEBC4405B42}" srcOrd="0" destOrd="0" presId="urn:microsoft.com/office/officeart/2018/2/layout/IconLabelList"/>
    <dgm:cxn modelId="{D8465F4B-DC15-4F17-A792-A24BC03D41A7}" type="presOf" srcId="{515DA7A3-9617-4B51-8630-37648E8C3540}" destId="{1873783F-DF67-43E2-9114-36A9CC636F0E}" srcOrd="0" destOrd="0" presId="urn:microsoft.com/office/officeart/2018/2/layout/IconLabelList"/>
    <dgm:cxn modelId="{84C57772-202D-4855-91A0-288D05A32163}" srcId="{9B3304BC-3A92-4C1A-918A-7A15BEC8B181}" destId="{E9F47F49-4863-4CFA-93F7-79FCD24365EA}" srcOrd="6" destOrd="0" parTransId="{C9B3DCD1-041D-4C2E-BD00-E782E3CFE2B6}" sibTransId="{BE9A06BF-A347-4388-8969-7F13B65A5B25}"/>
    <dgm:cxn modelId="{5B75EB78-05FB-44C1-AB2F-D32DC4B33250}" type="presOf" srcId="{A1801A60-3F25-4750-9CD4-3621375B5867}" destId="{4AD11FC2-E423-41E1-8E99-11819BBBA5DB}" srcOrd="0" destOrd="0" presId="urn:microsoft.com/office/officeart/2018/2/layout/IconLabelList"/>
    <dgm:cxn modelId="{F17CC27D-0919-4361-90E8-05DAE5641DB2}" srcId="{9B3304BC-3A92-4C1A-918A-7A15BEC8B181}" destId="{F3AC2AEE-45CB-42ED-9680-558050CDA50D}" srcOrd="3" destOrd="0" parTransId="{789EEA78-2FEC-4C58-89C1-633B3B3E1B77}" sibTransId="{98FE6DA9-1D5F-4A34-A82A-724189670A3B}"/>
    <dgm:cxn modelId="{40DC7688-F039-4C44-838A-923AB08D85D9}" type="presOf" srcId="{E9F47F49-4863-4CFA-93F7-79FCD24365EA}" destId="{6B20AEBB-A331-4796-AFB9-C9A044BDDBF4}" srcOrd="0" destOrd="0" presId="urn:microsoft.com/office/officeart/2018/2/layout/IconLabelList"/>
    <dgm:cxn modelId="{E9486A89-4708-423F-A836-8DE5D9D3808C}" srcId="{9B3304BC-3A92-4C1A-918A-7A15BEC8B181}" destId="{A89518F9-4973-45EB-8A7A-F557D77A84AB}" srcOrd="4" destOrd="0" parTransId="{BB225A1E-72F0-4F8E-8B82-775135D9D031}" sibTransId="{25B70A1F-1DD0-44E0-9398-7657584BD5D8}"/>
    <dgm:cxn modelId="{042158AB-1D2A-4FD2-9C75-4369E417CF53}" srcId="{9B3304BC-3A92-4C1A-918A-7A15BEC8B181}" destId="{97968EC9-3705-428E-BF3E-C27F6056084D}" srcOrd="1" destOrd="0" parTransId="{145DD967-6633-4C4C-90F8-5CE5E8B47F66}" sibTransId="{4080BEBC-A749-4836-BF94-77BC03BC296C}"/>
    <dgm:cxn modelId="{0BAF15C5-A3D0-4A78-A4D1-3A79B4CCF60C}" type="presOf" srcId="{F3AC2AEE-45CB-42ED-9680-558050CDA50D}" destId="{5CC6A697-6B69-4348-9389-C67E30740F75}" srcOrd="0" destOrd="0" presId="urn:microsoft.com/office/officeart/2018/2/layout/IconLabelList"/>
    <dgm:cxn modelId="{3E1873D3-428C-40D2-A055-12D26E20E911}" type="presOf" srcId="{9B3304BC-3A92-4C1A-918A-7A15BEC8B181}" destId="{FF81BAF3-5FAA-4138-B637-6A56F617737D}" srcOrd="0" destOrd="0" presId="urn:microsoft.com/office/officeart/2018/2/layout/IconLabelList"/>
    <dgm:cxn modelId="{9D9783DB-12E5-4005-8BDE-CB954AAD7F22}" srcId="{9B3304BC-3A92-4C1A-918A-7A15BEC8B181}" destId="{A1801A60-3F25-4750-9CD4-3621375B5867}" srcOrd="0" destOrd="0" parTransId="{06630435-3DCF-4160-BE6F-CD1F4168DF07}" sibTransId="{3DA7F31C-D735-4F5E-8640-BC81B05A6AFC}"/>
    <dgm:cxn modelId="{41E996DB-3E40-4475-B310-12DCAFB5B917}" srcId="{9B3304BC-3A92-4C1A-918A-7A15BEC8B181}" destId="{F698FAC8-1E99-444D-83D2-929B2547F161}" srcOrd="5" destOrd="0" parTransId="{55225FFA-7988-4CC1-80CC-7D2279630E27}" sibTransId="{5A46BF55-6ED0-4BB8-ADD0-7A1750D73558}"/>
    <dgm:cxn modelId="{7BC647AA-BDCB-4896-A32E-57FEDB935EF7}" type="presParOf" srcId="{FF81BAF3-5FAA-4138-B637-6A56F617737D}" destId="{F6A99D12-8B5F-4059-8638-53B5ED60F8E9}" srcOrd="0" destOrd="0" presId="urn:microsoft.com/office/officeart/2018/2/layout/IconLabelList"/>
    <dgm:cxn modelId="{FEF4B999-F186-4DD5-9766-A2F05C4B1883}" type="presParOf" srcId="{F6A99D12-8B5F-4059-8638-53B5ED60F8E9}" destId="{4C0A29C6-53D1-4624-BBFC-0896044E9CD4}" srcOrd="0" destOrd="0" presId="urn:microsoft.com/office/officeart/2018/2/layout/IconLabelList"/>
    <dgm:cxn modelId="{FB27252B-9570-45A1-BE0D-AF0059B28BB1}" type="presParOf" srcId="{F6A99D12-8B5F-4059-8638-53B5ED60F8E9}" destId="{4B88154E-B7A0-4E22-A241-02F9FD81F4CE}" srcOrd="1" destOrd="0" presId="urn:microsoft.com/office/officeart/2018/2/layout/IconLabelList"/>
    <dgm:cxn modelId="{540F7498-43A5-4CC3-ACC4-908B0F24D27A}" type="presParOf" srcId="{F6A99D12-8B5F-4059-8638-53B5ED60F8E9}" destId="{4AD11FC2-E423-41E1-8E99-11819BBBA5DB}" srcOrd="2" destOrd="0" presId="urn:microsoft.com/office/officeart/2018/2/layout/IconLabelList"/>
    <dgm:cxn modelId="{15AC8338-98B1-40FA-ABCA-5C455D50123A}" type="presParOf" srcId="{FF81BAF3-5FAA-4138-B637-6A56F617737D}" destId="{01773EF1-080B-4172-8DF1-ABB6798985A1}" srcOrd="1" destOrd="0" presId="urn:microsoft.com/office/officeart/2018/2/layout/IconLabelList"/>
    <dgm:cxn modelId="{C50D0747-903A-4CAB-A340-F4925FF6C18E}" type="presParOf" srcId="{FF81BAF3-5FAA-4138-B637-6A56F617737D}" destId="{285AA156-4A9B-4516-9CEA-164DD4AA2373}" srcOrd="2" destOrd="0" presId="urn:microsoft.com/office/officeart/2018/2/layout/IconLabelList"/>
    <dgm:cxn modelId="{9EC420CD-99C3-4C95-AF4C-97058D37CC56}" type="presParOf" srcId="{285AA156-4A9B-4516-9CEA-164DD4AA2373}" destId="{E5DCDCE3-C2A4-438B-AE05-328A08386CDF}" srcOrd="0" destOrd="0" presId="urn:microsoft.com/office/officeart/2018/2/layout/IconLabelList"/>
    <dgm:cxn modelId="{FD3153E6-0EF1-4595-A67A-68131647B634}" type="presParOf" srcId="{285AA156-4A9B-4516-9CEA-164DD4AA2373}" destId="{5A1F0735-23E9-42BF-881E-E959DB9880DA}" srcOrd="1" destOrd="0" presId="urn:microsoft.com/office/officeart/2018/2/layout/IconLabelList"/>
    <dgm:cxn modelId="{9A94709E-8315-48C5-8646-B614B1EF9E14}" type="presParOf" srcId="{285AA156-4A9B-4516-9CEA-164DD4AA2373}" destId="{1062F091-9C72-4103-AF4A-342F70801AFB}" srcOrd="2" destOrd="0" presId="urn:microsoft.com/office/officeart/2018/2/layout/IconLabelList"/>
    <dgm:cxn modelId="{F6FA885B-976B-4A14-95A0-63AF501F1E0B}" type="presParOf" srcId="{FF81BAF3-5FAA-4138-B637-6A56F617737D}" destId="{C460DC92-935A-41F0-B704-0F317E0BF6A3}" srcOrd="3" destOrd="0" presId="urn:microsoft.com/office/officeart/2018/2/layout/IconLabelList"/>
    <dgm:cxn modelId="{9DF1393F-D9A8-4716-B76E-D6B007C28D4C}" type="presParOf" srcId="{FF81BAF3-5FAA-4138-B637-6A56F617737D}" destId="{DEE75899-4CAA-4396-B4B5-C86B9A244C64}" srcOrd="4" destOrd="0" presId="urn:microsoft.com/office/officeart/2018/2/layout/IconLabelList"/>
    <dgm:cxn modelId="{426782D2-8AB7-461C-BEFD-11B6CE9795D6}" type="presParOf" srcId="{DEE75899-4CAA-4396-B4B5-C86B9A244C64}" destId="{27D5E29E-C85E-4683-99D2-67FE5E6203FC}" srcOrd="0" destOrd="0" presId="urn:microsoft.com/office/officeart/2018/2/layout/IconLabelList"/>
    <dgm:cxn modelId="{E5A0F5FC-0BD7-477F-B29F-2DC305B0D614}" type="presParOf" srcId="{DEE75899-4CAA-4396-B4B5-C86B9A244C64}" destId="{DCB87546-689B-4538-BDAD-9CB706C636B5}" srcOrd="1" destOrd="0" presId="urn:microsoft.com/office/officeart/2018/2/layout/IconLabelList"/>
    <dgm:cxn modelId="{AC5B9B6D-FEFC-4782-B8E1-0A4E7C48A165}" type="presParOf" srcId="{DEE75899-4CAA-4396-B4B5-C86B9A244C64}" destId="{1873783F-DF67-43E2-9114-36A9CC636F0E}" srcOrd="2" destOrd="0" presId="urn:microsoft.com/office/officeart/2018/2/layout/IconLabelList"/>
    <dgm:cxn modelId="{CA216E05-44B6-4B0A-83A2-1F6308CDD528}" type="presParOf" srcId="{FF81BAF3-5FAA-4138-B637-6A56F617737D}" destId="{8495D107-D21B-4EAD-8CC2-61155D208FC7}" srcOrd="5" destOrd="0" presId="urn:microsoft.com/office/officeart/2018/2/layout/IconLabelList"/>
    <dgm:cxn modelId="{A4CE7D6B-1C5F-405B-A0EB-B04C76478EB5}" type="presParOf" srcId="{FF81BAF3-5FAA-4138-B637-6A56F617737D}" destId="{C3E69E1C-1535-4B0A-B1AB-7B1A3EFC2F77}" srcOrd="6" destOrd="0" presId="urn:microsoft.com/office/officeart/2018/2/layout/IconLabelList"/>
    <dgm:cxn modelId="{FF98BD99-F257-4630-90D2-82D107315A97}" type="presParOf" srcId="{C3E69E1C-1535-4B0A-B1AB-7B1A3EFC2F77}" destId="{2BA8680D-1CD1-4AAD-8C36-7BD2F298CAAC}" srcOrd="0" destOrd="0" presId="urn:microsoft.com/office/officeart/2018/2/layout/IconLabelList"/>
    <dgm:cxn modelId="{88B69433-080B-480B-9BB5-4DD18B20C794}" type="presParOf" srcId="{C3E69E1C-1535-4B0A-B1AB-7B1A3EFC2F77}" destId="{606BE392-7C56-4EC9-BE74-FE3B54C7CCA1}" srcOrd="1" destOrd="0" presId="urn:microsoft.com/office/officeart/2018/2/layout/IconLabelList"/>
    <dgm:cxn modelId="{488DD7DB-6B44-4A94-A340-A4EF7F42CC02}" type="presParOf" srcId="{C3E69E1C-1535-4B0A-B1AB-7B1A3EFC2F77}" destId="{5CC6A697-6B69-4348-9389-C67E30740F75}" srcOrd="2" destOrd="0" presId="urn:microsoft.com/office/officeart/2018/2/layout/IconLabelList"/>
    <dgm:cxn modelId="{1C554014-4721-4B72-9BAD-FA140D1C2BEA}" type="presParOf" srcId="{FF81BAF3-5FAA-4138-B637-6A56F617737D}" destId="{8D9F7D20-D03B-414A-B828-488D616A5B1E}" srcOrd="7" destOrd="0" presId="urn:microsoft.com/office/officeart/2018/2/layout/IconLabelList"/>
    <dgm:cxn modelId="{42210716-E4EA-4C4D-9DA8-EFF4A9F63E43}" type="presParOf" srcId="{FF81BAF3-5FAA-4138-B637-6A56F617737D}" destId="{38A438C0-A9D5-4D7E-AFF1-AB7CF9859686}" srcOrd="8" destOrd="0" presId="urn:microsoft.com/office/officeart/2018/2/layout/IconLabelList"/>
    <dgm:cxn modelId="{0BAE0962-C9D7-4ACF-A301-6ED80BC10160}" type="presParOf" srcId="{38A438C0-A9D5-4D7E-AFF1-AB7CF9859686}" destId="{3D56A992-3F34-44D4-87AF-7889085BB167}" srcOrd="0" destOrd="0" presId="urn:microsoft.com/office/officeart/2018/2/layout/IconLabelList"/>
    <dgm:cxn modelId="{73300CE4-EF8A-4F6C-8253-10A181A3D579}" type="presParOf" srcId="{38A438C0-A9D5-4D7E-AFF1-AB7CF9859686}" destId="{BCEFDF3A-3A17-4321-A066-34FBE0CB9DD9}" srcOrd="1" destOrd="0" presId="urn:microsoft.com/office/officeart/2018/2/layout/IconLabelList"/>
    <dgm:cxn modelId="{AF22E3EE-294B-4AEF-B33D-8C246242AAF7}" type="presParOf" srcId="{38A438C0-A9D5-4D7E-AFF1-AB7CF9859686}" destId="{C7BD7798-4091-4CA4-ABC4-DE0A528B28D7}" srcOrd="2" destOrd="0" presId="urn:microsoft.com/office/officeart/2018/2/layout/IconLabelList"/>
    <dgm:cxn modelId="{FFAB2802-4FC8-45EB-A3E8-BA61D7838CF8}" type="presParOf" srcId="{FF81BAF3-5FAA-4138-B637-6A56F617737D}" destId="{9652A1A0-046F-4ABC-97D7-D94DE85DE773}" srcOrd="9" destOrd="0" presId="urn:microsoft.com/office/officeart/2018/2/layout/IconLabelList"/>
    <dgm:cxn modelId="{30C31F27-6CB0-4626-A820-94AC65CDF494}" type="presParOf" srcId="{FF81BAF3-5FAA-4138-B637-6A56F617737D}" destId="{21A50DBD-E878-4E2E-9C24-1F49AAC57677}" srcOrd="10" destOrd="0" presId="urn:microsoft.com/office/officeart/2018/2/layout/IconLabelList"/>
    <dgm:cxn modelId="{0442D65C-3400-4E6F-B870-2468AC136F45}" type="presParOf" srcId="{21A50DBD-E878-4E2E-9C24-1F49AAC57677}" destId="{F1893790-25FA-4E6C-AFED-E0BED6E01D38}" srcOrd="0" destOrd="0" presId="urn:microsoft.com/office/officeart/2018/2/layout/IconLabelList"/>
    <dgm:cxn modelId="{F9366846-1BD0-45B2-8D1B-FBD1E2409788}" type="presParOf" srcId="{21A50DBD-E878-4E2E-9C24-1F49AAC57677}" destId="{4401E010-4641-4B58-B9A6-0F69AC393B6C}" srcOrd="1" destOrd="0" presId="urn:microsoft.com/office/officeart/2018/2/layout/IconLabelList"/>
    <dgm:cxn modelId="{37F2EB6F-D8CB-4C8B-8DAC-39D6B40E2AFD}" type="presParOf" srcId="{21A50DBD-E878-4E2E-9C24-1F49AAC57677}" destId="{E2D77DD4-8F18-4B53-9201-9DEBC4405B42}" srcOrd="2" destOrd="0" presId="urn:microsoft.com/office/officeart/2018/2/layout/IconLabelList"/>
    <dgm:cxn modelId="{C8D88904-E85F-4FBC-A6F6-9D51E0B842C0}" type="presParOf" srcId="{FF81BAF3-5FAA-4138-B637-6A56F617737D}" destId="{1F1FEC83-18DB-4F6E-B20D-52F605409FEC}" srcOrd="11" destOrd="0" presId="urn:microsoft.com/office/officeart/2018/2/layout/IconLabelList"/>
    <dgm:cxn modelId="{D70861BC-CF81-4AF9-8ADB-90375A0347C9}" type="presParOf" srcId="{FF81BAF3-5FAA-4138-B637-6A56F617737D}" destId="{98364879-0B70-4ABB-AEEA-969360005C97}" srcOrd="12" destOrd="0" presId="urn:microsoft.com/office/officeart/2018/2/layout/IconLabelList"/>
    <dgm:cxn modelId="{7B1DA232-EC42-4F88-B28F-BAF4261BC3D0}" type="presParOf" srcId="{98364879-0B70-4ABB-AEEA-969360005C97}" destId="{BD4035B3-08D2-4034-B7D5-D17E6E968FDE}" srcOrd="0" destOrd="0" presId="urn:microsoft.com/office/officeart/2018/2/layout/IconLabelList"/>
    <dgm:cxn modelId="{AD1C3683-9998-43D6-A003-10F69ADC5272}" type="presParOf" srcId="{98364879-0B70-4ABB-AEEA-969360005C97}" destId="{A76D94B0-235A-4BC8-A3D4-D427768A62E0}" srcOrd="1" destOrd="0" presId="urn:microsoft.com/office/officeart/2018/2/layout/IconLabelList"/>
    <dgm:cxn modelId="{FE384615-F54D-47B2-BC2F-1D802EB3936D}" type="presParOf" srcId="{98364879-0B70-4ABB-AEEA-969360005C97}" destId="{6B20AEBB-A331-4796-AFB9-C9A044BDDBF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A29C6-53D1-4624-BBFC-0896044E9CD4}">
      <dsp:nvSpPr>
        <dsp:cNvPr id="0" name=""/>
        <dsp:cNvSpPr/>
      </dsp:nvSpPr>
      <dsp:spPr>
        <a:xfrm>
          <a:off x="1211734" y="493277"/>
          <a:ext cx="663662" cy="663662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11FC2-E423-41E1-8E99-11819BBBA5DB}">
      <dsp:nvSpPr>
        <dsp:cNvPr id="0" name=""/>
        <dsp:cNvSpPr/>
      </dsp:nvSpPr>
      <dsp:spPr>
        <a:xfrm>
          <a:off x="806163" y="1420287"/>
          <a:ext cx="1474804" cy="58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Using Yelp API and Yelp open dataset to pull data using Java.</a:t>
          </a:r>
        </a:p>
      </dsp:txBody>
      <dsp:txXfrm>
        <a:off x="806163" y="1420287"/>
        <a:ext cx="1474804" cy="589921"/>
      </dsp:txXfrm>
    </dsp:sp>
    <dsp:sp modelId="{E5DCDCE3-C2A4-438B-AE05-328A08386CDF}">
      <dsp:nvSpPr>
        <dsp:cNvPr id="0" name=""/>
        <dsp:cNvSpPr/>
      </dsp:nvSpPr>
      <dsp:spPr>
        <a:xfrm>
          <a:off x="2944629" y="493277"/>
          <a:ext cx="663662" cy="663662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2F091-9C72-4103-AF4A-342F70801AFB}">
      <dsp:nvSpPr>
        <dsp:cNvPr id="0" name=""/>
        <dsp:cNvSpPr/>
      </dsp:nvSpPr>
      <dsp:spPr>
        <a:xfrm>
          <a:off x="2539058" y="1420287"/>
          <a:ext cx="1474804" cy="58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MySQL and MongoDB for data storage </a:t>
          </a:r>
        </a:p>
      </dsp:txBody>
      <dsp:txXfrm>
        <a:off x="2539058" y="1420287"/>
        <a:ext cx="1474804" cy="589921"/>
      </dsp:txXfrm>
    </dsp:sp>
    <dsp:sp modelId="{27D5E29E-C85E-4683-99D2-67FE5E6203FC}">
      <dsp:nvSpPr>
        <dsp:cNvPr id="0" name=""/>
        <dsp:cNvSpPr/>
      </dsp:nvSpPr>
      <dsp:spPr>
        <a:xfrm>
          <a:off x="4677525" y="493277"/>
          <a:ext cx="663662" cy="663662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3783F-DF67-43E2-9114-36A9CC636F0E}">
      <dsp:nvSpPr>
        <dsp:cNvPr id="0" name=""/>
        <dsp:cNvSpPr/>
      </dsp:nvSpPr>
      <dsp:spPr>
        <a:xfrm>
          <a:off x="4271954" y="1420287"/>
          <a:ext cx="1474804" cy="58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Java for backend</a:t>
          </a:r>
        </a:p>
      </dsp:txBody>
      <dsp:txXfrm>
        <a:off x="4271954" y="1420287"/>
        <a:ext cx="1474804" cy="589921"/>
      </dsp:txXfrm>
    </dsp:sp>
    <dsp:sp modelId="{2BA8680D-1CD1-4AAD-8C36-7BD2F298CAAC}">
      <dsp:nvSpPr>
        <dsp:cNvPr id="0" name=""/>
        <dsp:cNvSpPr/>
      </dsp:nvSpPr>
      <dsp:spPr>
        <a:xfrm>
          <a:off x="6410420" y="493277"/>
          <a:ext cx="663662" cy="663662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6A697-6B69-4348-9389-C67E30740F75}">
      <dsp:nvSpPr>
        <dsp:cNvPr id="0" name=""/>
        <dsp:cNvSpPr/>
      </dsp:nvSpPr>
      <dsp:spPr>
        <a:xfrm>
          <a:off x="6004849" y="1420287"/>
          <a:ext cx="1474804" cy="58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HTML/CSS, Bootstrap and JavaScript for the frontend</a:t>
          </a:r>
        </a:p>
      </dsp:txBody>
      <dsp:txXfrm>
        <a:off x="6004849" y="1420287"/>
        <a:ext cx="1474804" cy="589921"/>
      </dsp:txXfrm>
    </dsp:sp>
    <dsp:sp modelId="{3D56A992-3F34-44D4-87AF-7889085BB167}">
      <dsp:nvSpPr>
        <dsp:cNvPr id="0" name=""/>
        <dsp:cNvSpPr/>
      </dsp:nvSpPr>
      <dsp:spPr>
        <a:xfrm>
          <a:off x="8143316" y="493277"/>
          <a:ext cx="663662" cy="663662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D7798-4091-4CA4-ABC4-DE0A528B28D7}">
      <dsp:nvSpPr>
        <dsp:cNvPr id="0" name=""/>
        <dsp:cNvSpPr/>
      </dsp:nvSpPr>
      <dsp:spPr>
        <a:xfrm>
          <a:off x="7737745" y="1420287"/>
          <a:ext cx="1474804" cy="58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Bitbucket for version control and project management</a:t>
          </a:r>
        </a:p>
      </dsp:txBody>
      <dsp:txXfrm>
        <a:off x="7737745" y="1420287"/>
        <a:ext cx="1474804" cy="589921"/>
      </dsp:txXfrm>
    </dsp:sp>
    <dsp:sp modelId="{F1893790-25FA-4E6C-AFED-E0BED6E01D38}">
      <dsp:nvSpPr>
        <dsp:cNvPr id="0" name=""/>
        <dsp:cNvSpPr/>
      </dsp:nvSpPr>
      <dsp:spPr>
        <a:xfrm>
          <a:off x="3811077" y="2378910"/>
          <a:ext cx="663662" cy="663662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77DD4-8F18-4B53-9201-9DEBC4405B42}">
      <dsp:nvSpPr>
        <dsp:cNvPr id="0" name=""/>
        <dsp:cNvSpPr/>
      </dsp:nvSpPr>
      <dsp:spPr>
        <a:xfrm>
          <a:off x="3405506" y="3305919"/>
          <a:ext cx="1474804" cy="58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Visual Studio 2019</a:t>
          </a:r>
        </a:p>
      </dsp:txBody>
      <dsp:txXfrm>
        <a:off x="3405506" y="3305919"/>
        <a:ext cx="1474804" cy="589921"/>
      </dsp:txXfrm>
    </dsp:sp>
    <dsp:sp modelId="{BD4035B3-08D2-4034-B7D5-D17E6E968FDE}">
      <dsp:nvSpPr>
        <dsp:cNvPr id="0" name=""/>
        <dsp:cNvSpPr/>
      </dsp:nvSpPr>
      <dsp:spPr>
        <a:xfrm>
          <a:off x="5543973" y="2378910"/>
          <a:ext cx="663662" cy="663662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0AEBB-A331-4796-AFB9-C9A044BDDBF4}">
      <dsp:nvSpPr>
        <dsp:cNvPr id="0" name=""/>
        <dsp:cNvSpPr/>
      </dsp:nvSpPr>
      <dsp:spPr>
        <a:xfrm>
          <a:off x="5138401" y="3305919"/>
          <a:ext cx="1474804" cy="58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Neo4j and java for analytics</a:t>
          </a:r>
        </a:p>
      </dsp:txBody>
      <dsp:txXfrm>
        <a:off x="5138401" y="3305919"/>
        <a:ext cx="1474804" cy="589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AF0E-4569-4981-985B-AC0EB54C10D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66EA-90D7-4280-B64C-7F452529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5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AF0E-4569-4981-985B-AC0EB54C10D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66EA-90D7-4280-B64C-7F452529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29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AF0E-4569-4981-985B-AC0EB54C10D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66EA-90D7-4280-B64C-7F452529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90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AF0E-4569-4981-985B-AC0EB54C10D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66EA-90D7-4280-B64C-7F452529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61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AF0E-4569-4981-985B-AC0EB54C10D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66EA-90D7-4280-B64C-7F452529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AF0E-4569-4981-985B-AC0EB54C10D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66EA-90D7-4280-B64C-7F452529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95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AF0E-4569-4981-985B-AC0EB54C10D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66EA-90D7-4280-B64C-7F452529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55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AF0E-4569-4981-985B-AC0EB54C10D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66EA-90D7-4280-B64C-7F452529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7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AF0E-4569-4981-985B-AC0EB54C10D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66EA-90D7-4280-B64C-7F452529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9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AF0E-4569-4981-985B-AC0EB54C10D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DF366EA-90D7-4280-B64C-7F452529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8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AF0E-4569-4981-985B-AC0EB54C10D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66EA-90D7-4280-B64C-7F452529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3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AF0E-4569-4981-985B-AC0EB54C10D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66EA-90D7-4280-B64C-7F452529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8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AF0E-4569-4981-985B-AC0EB54C10D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66EA-90D7-4280-B64C-7F452529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8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AF0E-4569-4981-985B-AC0EB54C10D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66EA-90D7-4280-B64C-7F452529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6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AF0E-4569-4981-985B-AC0EB54C10D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66EA-90D7-4280-B64C-7F452529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6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AF0E-4569-4981-985B-AC0EB54C10D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66EA-90D7-4280-B64C-7F452529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3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AF0E-4569-4981-985B-AC0EB54C10D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66EA-90D7-4280-B64C-7F452529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98AF0E-4569-4981-985B-AC0EB54C10D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F366EA-90D7-4280-B64C-7F452529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9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FDB0F91E-E08B-4543-B4C0-6DF9094A0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CAA7E6E8-7988-4714-A434-6B552010B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A2736B6B-CF60-477E-8405-C77A6B60D5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96C54F74-7D7A-4327-AC54-03A0C30C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40790CC2-4075-407E-B51B-01EBAB18A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808D79CE-C1DC-4640-82F8-32DDB31DF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7690EB4B-9665-453E-A536-FA9DA06D1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ooden table&#10;&#10;Description automatically generated">
            <a:extLst>
              <a:ext uri="{FF2B5EF4-FFF2-40B4-BE49-F238E27FC236}">
                <a16:creationId xmlns:a16="http://schemas.microsoft.com/office/drawing/2014/main" id="{BC2D91A9-73D5-49FB-848C-D109EB2107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AD338B-E5A1-4C46-B33A-46ECCB76E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461" y="639099"/>
            <a:ext cx="3953500" cy="49658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Home Hub </a:t>
            </a:r>
            <a:br>
              <a:rPr lang="en-US" sz="3200" dirty="0"/>
            </a:br>
            <a:r>
              <a:rPr lang="en-US" sz="2400" dirty="0"/>
              <a:t>To order/search for services, repair, tools etc..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1DA5597-4806-45B9-9E27-27816DD46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9938" y="639099"/>
            <a:ext cx="6591346" cy="49658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l"/>
            <a:r>
              <a:rPr lang="en-US" dirty="0"/>
              <a:t>By </a:t>
            </a:r>
          </a:p>
          <a:p>
            <a:pPr algn="l"/>
            <a:r>
              <a:rPr lang="en-US" dirty="0"/>
              <a:t>   Vishal Arockiasamy</a:t>
            </a:r>
          </a:p>
          <a:p>
            <a:pPr algn="l"/>
            <a:r>
              <a:rPr lang="en-US" dirty="0"/>
              <a:t>   Manish Ganapathy Subramanian </a:t>
            </a:r>
            <a:r>
              <a:rPr lang="en-US" dirty="0" err="1"/>
              <a:t>Bharatwaj</a:t>
            </a:r>
            <a:endParaRPr lang="en-US" dirty="0"/>
          </a:p>
          <a:p>
            <a:pPr algn="l"/>
            <a:r>
              <a:rPr lang="en-US" dirty="0"/>
              <a:t>   Hariharan Shankar</a:t>
            </a:r>
          </a:p>
          <a:p>
            <a:pPr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08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D8C18A0-61B7-4F8A-8ABD-A22C9263E6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31"/>
          <a:stretch/>
        </p:blipFill>
        <p:spPr>
          <a:xfrm>
            <a:off x="6847122" y="-103499"/>
            <a:ext cx="5344878" cy="6917265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1CACF7-1602-4D41-8672-36726508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-103499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Features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38916EF-9207-4BE9-9AC2-6478F3D10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34" y="2509156"/>
            <a:ext cx="5260680" cy="312420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Search/order for services in the area using location or zip code or address.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View detailed description of the service provider.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Search/ filter based on category of the service. (e.g. Electrical, Plumbing </a:t>
            </a:r>
            <a:r>
              <a:rPr lang="en-US" sz="1800" dirty="0" err="1"/>
              <a:t>etc</a:t>
            </a:r>
            <a:r>
              <a:rPr lang="en-US" sz="18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Create account for customer/service provider/store/ admin.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Write review and rate a service/tools.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Marketplace for tools. Pricing will be based on location.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Customer can order/ add favorite service providers/store/products.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Recommendations will be based on Analytics for services and tools.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Heatmap for the service providers based on their rating and number of services etc.</a:t>
            </a:r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011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20A2-9DBA-4888-BBFE-EF405086E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60120"/>
          </a:xfrm>
        </p:spPr>
        <p:txBody>
          <a:bodyPr/>
          <a:lstStyle/>
          <a:p>
            <a:r>
              <a:rPr lang="en-US"/>
              <a:t>Tools and Technologies</a:t>
            </a:r>
            <a:endParaRPr lang="en-US" dirty="0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B96BC48E-F716-42EC-B1AA-F35008113E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586678"/>
              </p:ext>
            </p:extLst>
          </p:nvPr>
        </p:nvGraphicFramePr>
        <p:xfrm>
          <a:off x="1484310" y="1645921"/>
          <a:ext cx="10018713" cy="4389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1064A19-BCA1-47E5-AF9C-3D84A69E64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969" y="2167756"/>
            <a:ext cx="1077686" cy="751551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BAFEAAE-2D5C-4751-ABB5-929470BC4D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425" y="1847282"/>
            <a:ext cx="523056" cy="1054852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A90C023-C7F5-4BA5-A75F-E332586183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851" y="2045700"/>
            <a:ext cx="1148158" cy="33392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F7644E1F-ABB1-4AEC-92BF-8B1A272041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183" y="2117271"/>
            <a:ext cx="1229846" cy="66925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3B59B2FB-3D97-4DCB-9826-182FF99A40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200" y="2216471"/>
            <a:ext cx="876570" cy="876570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D215464B-D2BD-4795-AD72-3FB3334CC6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579" y="4011386"/>
            <a:ext cx="858421" cy="855074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extLst>
              <a:ext uri="{FF2B5EF4-FFF2-40B4-BE49-F238E27FC236}">
                <a16:creationId xmlns:a16="http://schemas.microsoft.com/office/drawing/2014/main" id="{B8782E0F-118B-4658-A0BF-812FC2BFC4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704" y="4011386"/>
            <a:ext cx="1432563" cy="914402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58E5C676-6A21-4EF9-9305-2D2ED4792F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386" y="1964238"/>
            <a:ext cx="1606754" cy="93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904E9-012A-4965-A7D5-6BA663FD84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24" r="-1" b="-1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FAEF55-99C0-47CD-8FFD-C07E8C424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Development Plan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E51DD-DDF4-47A9-8F6A-C540A19C5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Phase – 1</a:t>
            </a:r>
          </a:p>
          <a:p>
            <a:pPr lvl="1"/>
            <a:r>
              <a:rPr lang="en-US" dirty="0"/>
              <a:t>Finalized Tools and Technologies.</a:t>
            </a:r>
          </a:p>
          <a:p>
            <a:pPr lvl="1"/>
            <a:r>
              <a:rPr lang="en-US" dirty="0"/>
              <a:t>Finalized features.</a:t>
            </a:r>
          </a:p>
          <a:p>
            <a:pPr lvl="1"/>
            <a:r>
              <a:rPr lang="en-US" dirty="0"/>
              <a:t>Deciding on design.</a:t>
            </a:r>
          </a:p>
          <a:p>
            <a:pPr lvl="1"/>
            <a:r>
              <a:rPr lang="en-US" dirty="0"/>
              <a:t>Deciding on task distribution.</a:t>
            </a:r>
          </a:p>
          <a:p>
            <a:pPr lvl="1"/>
            <a:r>
              <a:rPr lang="en-US" dirty="0"/>
              <a:t>Setup bitbucket repo.</a:t>
            </a:r>
          </a:p>
          <a:p>
            <a:pPr lvl="1"/>
            <a:r>
              <a:rPr lang="en-US" dirty="0"/>
              <a:t>Created database and tables in DB.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8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BCAF6-884B-4756-BE42-7A31E2763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7" r="19717"/>
          <a:stretch/>
        </p:blipFill>
        <p:spPr>
          <a:xfrm>
            <a:off x="6865378" y="-35649"/>
            <a:ext cx="5326622" cy="6893638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04B0D9-723E-4C63-A8E2-6974C62A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Development Plan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420B8-7C3D-4D6F-BDB2-D3F1280F9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Phase 2</a:t>
            </a:r>
          </a:p>
          <a:p>
            <a:pPr lvl="1"/>
            <a:r>
              <a:rPr lang="en-US" dirty="0"/>
              <a:t>Create Website </a:t>
            </a:r>
          </a:p>
          <a:p>
            <a:pPr lvl="1"/>
            <a:r>
              <a:rPr lang="en-US" dirty="0"/>
              <a:t>Populate data of service providers and tools</a:t>
            </a:r>
          </a:p>
          <a:p>
            <a:pPr lvl="1"/>
            <a:r>
              <a:rPr lang="en-US" dirty="0"/>
              <a:t>Develop the main functionality</a:t>
            </a:r>
          </a:p>
          <a:p>
            <a:pPr lvl="1"/>
            <a:r>
              <a:rPr lang="en-US" dirty="0"/>
              <a:t>Material Design</a:t>
            </a:r>
          </a:p>
          <a:p>
            <a:pPr lvl="1"/>
            <a:r>
              <a:rPr lang="en-US" dirty="0"/>
              <a:t>Integrating database and API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4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7DB206-C6ED-442D-80FD-E47807EDE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4" r="16754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D5DC5D-48EE-4813-8E33-EDDC936D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Development Plan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701BA-9403-4C5D-A5A7-D58D73AD7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Phase – 3</a:t>
            </a:r>
          </a:p>
          <a:p>
            <a:pPr lvl="1"/>
            <a:r>
              <a:rPr lang="en-US" dirty="0"/>
              <a:t>Add location-based search </a:t>
            </a:r>
            <a:r>
              <a:rPr lang="en-US"/>
              <a:t>features and real-time </a:t>
            </a:r>
            <a:r>
              <a:rPr lang="en-US" dirty="0"/>
              <a:t>search with recommendation features</a:t>
            </a:r>
          </a:p>
          <a:p>
            <a:pPr lvl="1"/>
            <a:r>
              <a:rPr lang="en-US" dirty="0"/>
              <a:t>Fix bugs</a:t>
            </a:r>
          </a:p>
          <a:p>
            <a:pPr lvl="1"/>
            <a:r>
              <a:rPr lang="en-US" dirty="0"/>
              <a:t>Payment and delivery/pickup.</a:t>
            </a:r>
          </a:p>
          <a:p>
            <a:pPr lvl="1"/>
            <a:r>
              <a:rPr lang="en-US" dirty="0"/>
              <a:t>Working on the feedbacks.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79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84E03DA-B800-46E1-AF36-59DF74A4B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7A9900B-CB87-464C-884A-B15D70B64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EF4CC-AC3D-4990-B8F3-A868C015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2" y="821265"/>
            <a:ext cx="6979918" cy="52221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Thank you!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95369B-D528-438E-80C9-A09304767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1624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759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280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Corbel</vt:lpstr>
      <vt:lpstr>Parallax</vt:lpstr>
      <vt:lpstr>Home Hub  To order/search for services, repair, tools etc..</vt:lpstr>
      <vt:lpstr>Features</vt:lpstr>
      <vt:lpstr>Tools and Technologies</vt:lpstr>
      <vt:lpstr>Development Plan</vt:lpstr>
      <vt:lpstr>Development Plan</vt:lpstr>
      <vt:lpstr>Development Plan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Hub to order or search for services, repair, tools etc.</dc:title>
  <dc:creator>Hariharan  Shankar</dc:creator>
  <cp:lastModifiedBy>Vishal A</cp:lastModifiedBy>
  <cp:revision>10</cp:revision>
  <dcterms:created xsi:type="dcterms:W3CDTF">2020-10-16T20:37:44Z</dcterms:created>
  <dcterms:modified xsi:type="dcterms:W3CDTF">2020-10-16T22:07:29Z</dcterms:modified>
</cp:coreProperties>
</file>