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package/2006/relationships/metadata/core-properties" Target="docProps/core.xml"/>
	<Relationship Id="rId2" Type="http://schemas.openxmlformats.org/officeDocument/2006/relationships/extended-properties" Target="docProps/app.xml"/>
	<Relationship Id="rId3" Type="http://schemas.openxmlformats.org/officeDocument/2006/relationships/officeDocument" Target="ppt/presentation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viewProps" Target="viewProps.xml"/>
	<Relationship Id="rId2" Type="http://schemas.openxmlformats.org/officeDocument/2006/relationships/presProps" Target="presProps.xml"/>
	<Relationship Id="rId3" Type="http://schemas.openxmlformats.org/officeDocument/2006/relationships/tableStyles" Target="tableStyles.xml"/>
	<Relationship Id="rId4" Type="http://schemas.openxmlformats.org/officeDocument/2006/relationships/slideMaster" Target="slideMasters/slideMaster1.xml"/>
	<Relationship Id="rId5" Type="http://schemas.openxmlformats.org/officeDocument/2006/relationships/theme" Target="theme/theme1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</Relationships>

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jpg"/>
</Relationships>

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.jpg"/>
	<Relationship Id="rId3" Type="http://schemas.openxmlformats.org/officeDocument/2006/relationships/image" Target="../media/image3.jpg"/>
	<Relationship Id="rId4" Type="http://schemas.openxmlformats.org/officeDocument/2006/relationships/hyperlink" Target="http://https://en.wikipedia.org/wiki/List_of_postal_codes_of_Canada:_M" TargetMode="External"/>
</Relationships>

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.jpg"/>
</Relationships>

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.jpg"/>
	<Relationship Id="rId3" Type="http://schemas.openxmlformats.org/officeDocument/2006/relationships/image" Target="../media/image6.jpg"/>
</Relationships>

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7.jpg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noFill/>
        </p:spPr>
      </p:pic>
      <p:sp>
        <p:nvSpPr>
          <p:cNvPr id="2" name="Text Box2"/>
          <p:cNvSpPr txBox="1"/>
          <p:nvPr/>
        </p:nvSpPr>
        <p:spPr>
          <a:xfrm>
            <a:off x="4018178" y="488797"/>
            <a:ext cx="531267" cy="353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784"/>
              </a:lnSpc>
            </a:pPr>
            <a:r>
              <a:rPr lang="en-US" altLang="zh-CN" dirty="0" b="1" sz="2400" spc="0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IBM</a:t>
            </a:r>
            <a:endParaRPr lang="en-US" altLang="zh-CN" sz="2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" name="Text Box3"/>
          <p:cNvSpPr txBox="1"/>
          <p:nvPr/>
        </p:nvSpPr>
        <p:spPr>
          <a:xfrm>
            <a:off x="914400" y="1058773"/>
            <a:ext cx="5598567" cy="8842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indent="1177138">
              <a:lnSpc>
                <a:spcPts val="3481"/>
              </a:lnSpc>
            </a:pPr>
            <a:r>
              <a:rPr lang="en-US" altLang="zh-CN" dirty="0" b="1" sz="2400" spc="0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b="1" sz="2400" spc="-7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b="1" sz="2400" spc="-1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Science</a:t>
            </a:r>
            <a:r>
              <a:rPr lang="en-US" altLang="zh-CN" dirty="0" b="1" sz="2400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b="1" sz="2400" spc="-353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lang="en-US" altLang="zh-CN" dirty="0" b="1" sz="2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b="1" sz="2400" spc="176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2400" spc="-32">
                <a:solidFill>
                  <a:srgbClr val="212121"/>
                </a:solidFill>
                <a:latin typeface="Noto Sans"/>
                <a:ea typeface="Noto Sans"/>
                <a:cs typeface="Noto Sans"/>
              </a:rPr>
              <a:t>W</a:t>
            </a:r>
            <a:r>
              <a:rPr lang="en-US" altLang="zh-CN" dirty="0" b="1" sz="2400" spc="-30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ee</a:t>
            </a:r>
            <a:r>
              <a:rPr lang="en-US" altLang="zh-CN" dirty="0" sz="2400" spc="0">
                <a:solidFill>
                  <a:srgbClr val="212121"/>
                </a:solidFill>
                <a:latin typeface="Noto Sans"/>
                <a:ea typeface="Noto Sans"/>
                <a:cs typeface="Noto Sans"/>
              </a:rPr>
              <a:t>k</a:t>
            </a:r>
            <a:r>
              <a:rPr lang="en-US" altLang="zh-CN" dirty="0" sz="2400" spc="-6">
                <a:solidFill>
                  <a:srgbClr val="212121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zh-CN" dirty="0" sz="2400" spc="-73">
                <a:solidFill>
                  <a:srgbClr val="212121"/>
                </a:solidFill>
                <a:latin typeface="Noto Sans"/>
                <a:ea typeface="Noto Sans"/>
                <a:cs typeface="Noto Sans"/>
              </a:rPr>
              <a:t>5</a:t>
            </a:r>
            <a:r>
              <a:rPr lang="en-US" altLang="zh-CN" dirty="0" b="1" sz="2400" spc="-50">
                <a:solidFill>
                  <a:srgbClr val="212121"/>
                </a:solidFill>
                <a:latin typeface="Trebuchet MS"/>
                <a:ea typeface="Trebuchet MS"/>
                <a:cs typeface="Trebuchet MS"/>
              </a:rPr>
              <a:t>t</a:t>
            </a:r>
            <a:r>
              <a:rPr lang="en-US" altLang="zh-CN" dirty="0" sz="2400" spc="0">
                <a:solidFill>
                  <a:srgbClr val="212121"/>
                </a:solidFill>
                <a:latin typeface="Noto Sans"/>
                <a:ea typeface="Noto Sans"/>
                <a:cs typeface="Noto Sans"/>
              </a:rPr>
              <a:t>h</a:t>
            </a:r>
            <a:r>
              <a:rPr lang="en-US" altLang="zh-CN" dirty="0" sz="2400">
                <a:solidFill>
                  <a:srgbClr val="212121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zh-CN" dirty="0" b="1" sz="18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INTRODUCTION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" name="Text Box4"/>
          <p:cNvSpPr txBox="1"/>
          <p:nvPr/>
        </p:nvSpPr>
        <p:spPr>
          <a:xfrm>
            <a:off x="914400" y="2138333"/>
            <a:ext cx="6028204" cy="9491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868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capstone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IBM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Science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Professional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Certificate.</a:t>
            </a:r>
            <a:r>
              <a:rPr lang="en-US" altLang="zh-CN" dirty="0" sz="1400" spc="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project,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creating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hypothetical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scenario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concept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that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not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enough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Restaurants</a:t>
            </a:r>
            <a:r>
              <a:rPr lang="en-US" altLang="zh-CN" dirty="0" sz="1400" spc="-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Area.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Therefore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2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might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great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opportunity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entrepreneur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based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6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Canada.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" name="Text Box5"/>
          <p:cNvSpPr txBox="1"/>
          <p:nvPr/>
        </p:nvSpPr>
        <p:spPr>
          <a:xfrm>
            <a:off x="914400" y="3281333"/>
            <a:ext cx="268258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" name="Text Box6"/>
          <p:cNvSpPr txBox="1"/>
          <p:nvPr/>
        </p:nvSpPr>
        <p:spPr>
          <a:xfrm>
            <a:off x="1249351" y="3281333"/>
            <a:ext cx="578179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1894236" y="3281333"/>
            <a:ext cx="446900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food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8" name="Text Box8"/>
          <p:cNvSpPr txBox="1"/>
          <p:nvPr/>
        </p:nvSpPr>
        <p:spPr>
          <a:xfrm>
            <a:off x="2407842" y="3281333"/>
            <a:ext cx="214133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2688650" y="3281333"/>
            <a:ext cx="696813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popular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3452148" y="3281333"/>
            <a:ext cx="614055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among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1" name="Text Box11"/>
          <p:cNvSpPr txBox="1"/>
          <p:nvPr/>
        </p:nvSpPr>
        <p:spPr>
          <a:xfrm>
            <a:off x="4132868" y="3281333"/>
            <a:ext cx="356007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4555542" y="3281333"/>
            <a:ext cx="509446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5131621" y="3281333"/>
            <a:ext cx="1038119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community,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6236377" y="3281333"/>
            <a:ext cx="258850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6561870" y="3281333"/>
            <a:ext cx="381627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914400" y="3528983"/>
            <a:ext cx="6030586" cy="11967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885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entrepreneur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might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think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business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where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community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resides.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With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purpose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mind,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finding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location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such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one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most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important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decisions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entrepreneur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designing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help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him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find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most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suitable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location.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914400" y="4919548"/>
            <a:ext cx="2160886" cy="2651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BUSINESS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b="1" sz="1800" spc="-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914400" y="5386358"/>
            <a:ext cx="6033116" cy="16920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90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objective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capstone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find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most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suitable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location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entrepreneur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new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Toronto,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Canada.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science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methods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tools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along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with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machine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learning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algorithms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such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clustering,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aims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provide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solutions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answer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business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question: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entrepreneur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wants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where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should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consider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opening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4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it?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914400" y="7272223"/>
            <a:ext cx="2086174" cy="2651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TARGET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b="1" sz="1800" spc="-6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AUDIENCE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0" name="Text Box20"/>
          <p:cNvSpPr txBox="1"/>
          <p:nvPr/>
        </p:nvSpPr>
        <p:spPr>
          <a:xfrm>
            <a:off x="914400" y="7739033"/>
            <a:ext cx="6027311" cy="4538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8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entrepreneur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wants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find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location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authentic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3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914400" y="8386648"/>
            <a:ext cx="106909" cy="2651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noFill/>
        </p:spPr>
      </p:pic>
      <p:pic>
        <p:nvPicPr>
          <p:cNvPr id="23" name="Image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924550"/>
            <a:ext cx="5381625" cy="9525"/>
          </a:xfrm>
          <a:prstGeom prst="rect">
            <a:avLst/>
          </a:prstGeom>
          <a:noFill/>
        </p:spPr>
      </p:pic>
      <p:sp>
        <p:nvSpPr>
          <p:cNvPr id="24" name="Text Box24"/>
          <p:cNvSpPr txBox="1"/>
          <p:nvPr/>
        </p:nvSpPr>
        <p:spPr>
          <a:xfrm>
            <a:off x="914400" y="919049"/>
            <a:ext cx="683171" cy="265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-13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914400" y="1385858"/>
            <a:ext cx="3940741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solve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problem,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will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need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below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8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data: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1143000" y="1785908"/>
            <a:ext cx="3606324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dirty="0" sz="1400" spc="5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List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 spc="-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7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Canada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1143000" y="2033558"/>
            <a:ext cx="4078407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dirty="0" sz="1400" spc="5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Latitude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Longitude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3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1143000" y="2281208"/>
            <a:ext cx="5746174" cy="4538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28600" indent="-228600">
              <a:lnSpc>
                <a:spcPts val="178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dirty="0" sz="1400" spc="5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related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restaurants.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will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help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0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find</a:t>
            </a:r>
            <a:r>
              <a:rPr lang="en-US" altLang="zh-CN" dirty="0" sz="1400" spc="4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that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more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suitable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3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914400" y="2928824"/>
            <a:ext cx="2588022" cy="265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EXTRACTING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b="1" sz="18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b="1" sz="1800" spc="-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b="1" sz="1800" spc="-13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1143000" y="3395633"/>
            <a:ext cx="4648270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dirty="0" sz="1400" spc="5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scrapping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 spc="-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via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Wikipedia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1143000" y="3643283"/>
            <a:ext cx="5421283" cy="4538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28600" indent="-228600">
              <a:lnSpc>
                <a:spcPts val="178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dirty="0" sz="1400" spc="5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Getting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Latitude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Longitude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4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via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Geocoder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6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package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1143000" y="4138583"/>
            <a:ext cx="4792484" cy="4538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28600" indent="-228600">
              <a:lnSpc>
                <a:spcPts val="178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dirty="0" sz="1400" spc="5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Using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Foursquare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API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related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8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3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914400" y="4786198"/>
            <a:ext cx="1752502" cy="2651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METHODOLOGY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914400" y="5253008"/>
            <a:ext cx="6024781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First,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list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Canada.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914400" y="5500658"/>
            <a:ext cx="728732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possible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1709828" y="5500658"/>
            <a:ext cx="278139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2054670" y="5500658"/>
            <a:ext cx="905739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extracting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3027105" y="5500658"/>
            <a:ext cx="355977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3449779" y="5500658"/>
            <a:ext cx="336924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list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3853449" y="5500658"/>
            <a:ext cx="252640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4172695" y="5500658"/>
            <a:ext cx="1244718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5484046" y="5500658"/>
            <a:ext cx="469149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from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6010339" y="5500658"/>
            <a:ext cx="938070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Wikipedia: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914400" y="5748308"/>
            <a:ext cx="5473670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1155CC"/>
                </a:solidFill>
                <a:latin typeface="Trebuchet MS"/>
                <a:ea typeface="Trebuchet MS"/>
                <a:cs typeface="Trebuchet MS"/>
                <a:hlinkClick r:id="rId4"/>
              </a:rPr>
              <a:t>https://en.wikipedia.org/wiki/List_of_postal_codes_of_Canada:_M</a:t>
            </a:r>
            <a:r>
              <a:rPr lang="en-US" altLang="zh-CN" dirty="0" sz="1400" spc="-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914400" y="6148358"/>
            <a:ext cx="6028056" cy="7014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841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did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web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scraping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utilizing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pandas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HTML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table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scraping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method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easier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more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convenient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pull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tabular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directly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from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web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page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7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frame.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914400" y="7043708"/>
            <a:ext cx="6033413" cy="19397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909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However,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only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list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names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postal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codes.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their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coordinates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utilize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Foursquare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pull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list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near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neighborhoods.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coordinates,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tried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Geocoder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2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Package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but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not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working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CSV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file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provided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IBM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team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match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coordinates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After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gathering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coordinates,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visualize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map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Folium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package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verify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whether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correct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coordinates.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Next,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Foursquare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API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pull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list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top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100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within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500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meters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radius.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have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created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noFill/>
        </p:spPr>
      </p:pic>
      <p:sp>
        <p:nvSpPr>
          <p:cNvPr id="48" name="Text Box48"/>
          <p:cNvSpPr txBox="1"/>
          <p:nvPr/>
        </p:nvSpPr>
        <p:spPr>
          <a:xfrm>
            <a:off x="914400" y="919133"/>
            <a:ext cx="6032670" cy="16920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90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Foursquare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developer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account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order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obtain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account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API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key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pull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From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Foursquare,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able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pull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names,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categories,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latitude,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longitude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With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also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check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how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many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unique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categories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that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get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from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Then,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analyze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each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grouping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rows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taking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mean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frequency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occurrence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each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category.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prepare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clustering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done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7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later.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914400" y="2805083"/>
            <a:ext cx="6033859" cy="19397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909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Here,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made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justification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specifically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look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“Indian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”.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Lastly,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performed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method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using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k-means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clustering.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K-means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algorithm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identifies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k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number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centroids,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allocates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every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point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nearest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while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keeping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centroids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small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possible.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one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simplest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popular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unsupervised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machine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learning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algorithms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highly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suited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well.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have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2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3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based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their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frequency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occurrence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“Indian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food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”.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Based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914400" y="4786283"/>
            <a:ext cx="284034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255531" y="4786283"/>
            <a:ext cx="356049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1668679" y="4786283"/>
            <a:ext cx="621260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results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2347163" y="4786283"/>
            <a:ext cx="421259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(the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2816036" y="4786283"/>
            <a:ext cx="1200458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concentration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4064085" y="4786283"/>
            <a:ext cx="252596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4364280" y="4786283"/>
            <a:ext cx="839863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clusters),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5251721" y="4786283"/>
            <a:ext cx="140986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5440333" y="4786283"/>
            <a:ext cx="379213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will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5867211" y="4786283"/>
            <a:ext cx="287496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6202286" y="4786283"/>
            <a:ext cx="433286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able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6683133" y="4786283"/>
            <a:ext cx="257387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914400" y="5033933"/>
            <a:ext cx="4415801" cy="6651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19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recommend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ideal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location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3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restaurant.</a:t>
            </a:r>
            <a:r>
              <a:rPr lang="en-US" altLang="zh-CN" dirty="0" sz="1400" spc="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b="1" sz="1800" spc="-9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RESULT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914400" y="5900708"/>
            <a:ext cx="875774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-5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noFill/>
        </p:spPr>
      </p:pic>
      <p:pic>
        <p:nvPicPr>
          <p:cNvPr id="65" name="Image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933450"/>
            <a:ext cx="5943600" cy="3429001"/>
          </a:xfrm>
          <a:prstGeom prst="rect">
            <a:avLst/>
          </a:prstGeom>
          <a:noFill/>
        </p:spPr>
      </p:pic>
      <p:sp>
        <p:nvSpPr>
          <p:cNvPr id="66" name="Text Box66"/>
          <p:cNvSpPr txBox="1"/>
          <p:nvPr/>
        </p:nvSpPr>
        <p:spPr>
          <a:xfrm>
            <a:off x="6896100" y="4195733"/>
            <a:ext cx="91599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914400" y="4595783"/>
            <a:ext cx="6027758" cy="4538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8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results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from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5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k-means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clustering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show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that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categorize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neighborhoods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3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based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how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many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34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914400" y="5091083"/>
            <a:ext cx="1868161" cy="206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each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3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neighborhood: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1143000" y="5530946"/>
            <a:ext cx="4266896" cy="1776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99"/>
              </a:lnSpc>
            </a:pPr>
            <a:r>
              <a:rPr lang="en-US" altLang="zh-CN" dirty="0" sz="1400" spc="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●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1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Cluster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0: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Neighborhoods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2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with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the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less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1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number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of</a:t>
            </a:r>
            <a:r>
              <a:rPr lang="en-US" altLang="zh-CN" dirty="0" sz="140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4CAF50"/>
                </a:solidFill>
                <a:latin typeface="Carlito"/>
                <a:ea typeface="Carlito"/>
                <a:cs typeface="Carlito"/>
              </a:rPr>
              <a:t>Indian</a:t>
            </a:r>
            <a:endParaRPr lang="en-US" altLang="zh-CN" sz="1400">
              <a:latin typeface="Carlito"/>
              <a:ea typeface="Carlito"/>
              <a:cs typeface="Carlito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1371600" y="5759546"/>
            <a:ext cx="910119" cy="1776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99"/>
              </a:lnSpc>
            </a:pPr>
            <a:r>
              <a:rPr lang="en-US" altLang="zh-CN" dirty="0" sz="1400" spc="0">
                <a:solidFill>
                  <a:srgbClr val="66BB6A"/>
                </a:solidFill>
                <a:latin typeface="Carlito"/>
                <a:ea typeface="Carlito"/>
                <a:cs typeface="Carlito"/>
              </a:rPr>
              <a:t>restaurants.</a:t>
            </a:r>
            <a:endParaRPr lang="en-US" altLang="zh-CN" sz="1400">
              <a:latin typeface="Carlito"/>
              <a:ea typeface="Carlito"/>
              <a:cs typeface="Carlito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1143000" y="6026246"/>
            <a:ext cx="4016199" cy="1776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99"/>
              </a:lnSpc>
            </a:pPr>
            <a:r>
              <a:rPr lang="en-US" altLang="zh-CN" dirty="0" sz="1400" spc="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●</a:t>
            </a:r>
            <a:r>
              <a:rPr lang="en-US" altLang="zh-CN" dirty="0" sz="140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1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Cluster</a:t>
            </a:r>
            <a:r>
              <a:rPr lang="en-US" altLang="zh-CN" dirty="0" sz="140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1:</a:t>
            </a:r>
            <a:r>
              <a:rPr lang="en-US" altLang="zh-CN" dirty="0" sz="140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Neighborhoods</a:t>
            </a:r>
            <a:r>
              <a:rPr lang="en-US" altLang="zh-CN" dirty="0" sz="140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2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with</a:t>
            </a:r>
            <a:r>
              <a:rPr lang="en-US" altLang="zh-CN" dirty="0" sz="140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no</a:t>
            </a:r>
            <a:r>
              <a:rPr lang="en-US" altLang="zh-CN" dirty="0" sz="140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Indian</a:t>
            </a:r>
            <a:r>
              <a:rPr lang="en-US" altLang="zh-CN" dirty="0" sz="140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0288D1"/>
                </a:solidFill>
                <a:latin typeface="Carlito"/>
                <a:ea typeface="Carlito"/>
                <a:cs typeface="Carlito"/>
              </a:rPr>
              <a:t>restaurants.</a:t>
            </a:r>
            <a:endParaRPr lang="en-US" altLang="zh-CN" sz="1400">
              <a:latin typeface="Carlito"/>
              <a:ea typeface="Carlito"/>
              <a:cs typeface="Carlito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1143000" y="6267546"/>
            <a:ext cx="5096273" cy="1776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99"/>
              </a:lnSpc>
            </a:pPr>
            <a:r>
              <a:rPr lang="en-US" altLang="zh-CN" dirty="0" sz="1400" spc="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●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1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Cluster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2: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Neighborhoods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2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with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a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more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number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of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1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Indian</a:t>
            </a:r>
            <a:r>
              <a:rPr lang="en-US" altLang="zh-CN" dirty="0" sz="1400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altLang="zh-CN" dirty="0" sz="1400" spc="-1">
                <a:solidFill>
                  <a:srgbClr val="E53935"/>
                </a:solidFill>
                <a:latin typeface="Carlito"/>
                <a:ea typeface="Carlito"/>
                <a:cs typeface="Carlito"/>
              </a:rPr>
              <a:t>restaurants</a:t>
            </a:r>
            <a:endParaRPr lang="en-US" altLang="zh-CN" sz="1400">
              <a:latin typeface="Carlito"/>
              <a:ea typeface="Carlito"/>
              <a:cs typeface="Carlito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914400" y="6627843"/>
            <a:ext cx="5438117" cy="2061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results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visualized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above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map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with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0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green,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914400" y="6881843"/>
            <a:ext cx="2760939" cy="2061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1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blue,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2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red.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914400" y="7281748"/>
            <a:ext cx="2225774" cy="2651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-3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RECOMMENDATIONS</a:t>
            </a:r>
            <a:r>
              <a:rPr lang="en-US" altLang="zh-CN" dirty="0" b="1" sz="18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914400" y="7745443"/>
            <a:ext cx="4983096" cy="2061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Most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2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which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around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914400" y="7986743"/>
            <a:ext cx="6526541" cy="4601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11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Central</a:t>
            </a:r>
            <a:r>
              <a:rPr lang="en-US" altLang="zh-CN" dirty="0" sz="1400" spc="-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Bay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Street,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Church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Wellesley,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Berczy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Park,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Union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Station,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Richmond,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lowest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1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areas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which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North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Toronto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West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Parkade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914400" y="8482044"/>
            <a:ext cx="6757516" cy="4601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11"/>
              </a:lnSpc>
            </a:pP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areas.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Also,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there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 spc="-5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good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opportunities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near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James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Town,Cabbagetown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Looking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nearby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venues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seems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cluster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0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might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be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good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1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location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as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noFill/>
        </p:spPr>
      </p:pic>
      <p:sp>
        <p:nvSpPr>
          <p:cNvPr id="80" name="Text Box80"/>
          <p:cNvSpPr txBox="1"/>
          <p:nvPr/>
        </p:nvSpPr>
        <p:spPr>
          <a:xfrm>
            <a:off x="914400" y="919133"/>
            <a:ext cx="6028651" cy="7014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>
              <a:lnSpc>
                <a:spcPts val="1841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not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19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of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areas.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3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Therefore,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27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this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recommends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9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entrepreneur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open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7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78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authentic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104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Indian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r>
              <a:rPr lang="en-US" altLang="zh-CN" dirty="0" sz="1400" spc="-416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restaurant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these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altLang="zh-CN" dirty="0" sz="1400" spc="-42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locations.</a:t>
            </a:r>
            <a:r>
              <a:rPr lang="en-US" altLang="zh-CN" dirty="0" sz="140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 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914400" y="1814483"/>
            <a:ext cx="91599" cy="2061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623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914400" y="2219172"/>
            <a:ext cx="129845" cy="353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784"/>
              </a:lnSpc>
            </a:pPr>
            <a:r>
              <a:rPr lang="en-US" altLang="zh-CN" dirty="0" b="1" sz="24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2400">
              <a:latin typeface="Trebuchet MS"/>
              <a:ea typeface="Trebuchet MS"/>
              <a:cs typeface="Trebuchet MS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3886200" y="2633549"/>
            <a:ext cx="106909" cy="2651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8"/>
              </a:lnSpc>
            </a:pPr>
            <a:r>
              <a:rPr lang="en-US" altLang="zh-CN" dirty="0" b="1" sz="1800" spc="0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 </a:t>
            </a:r>
            <a:endParaRPr lang="en-US" altLang="zh-CN" sz="1800"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5">
      <vt:lpstr>等线</vt:lpstr>
      <vt:lpstr>等线 Light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ws</cp:lastModifiedBy>
  <cp:revision>1</cp:revision>
  <dcterms:created xsi:type="dcterms:W3CDTF">2017-10-23T09:06:44Z</dcterms:created>
  <dcterms:modified xsi:type="dcterms:W3CDTF">2017-10-23T09:06:44Z</dcterms:modified>
</cp:coreProperties>
</file>