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3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 /><Relationship Id="rId2" Type="http://schemas.openxmlformats.org/officeDocument/2006/relationships/image" Target="../media/image11.tmp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tmp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24100" y="307181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t">
            <a:spAutoFit/>
          </a:bodyPr>
          <a:lstStyle/>
          <a:p>
            <a:r>
              <a:rPr lang="en-US" sz="2400" dirty="0"/>
              <a:t>STUDENT NAME: HARIHARA SUDHAN K</a:t>
            </a:r>
          </a:p>
          <a:p>
            <a:r>
              <a:rPr lang="en-US" sz="2400" dirty="0"/>
              <a:t>REGISTER NO : 212402793 </a:t>
            </a:r>
          </a:p>
          <a:p>
            <a:r>
              <a:rPr lang="en-US" sz="2400" dirty="0"/>
              <a:t>NMID:45C77FBD04A8C3FB3444E787B000DB7C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SRM ARTS AND SCIENCE COLLEGE   CHENGALPATTU/MADRAS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9786" y="2000240"/>
            <a:ext cx="80010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Fully functional </a:t>
            </a:r>
            <a:r>
              <a:rPr lang="en-US" sz="2400" b="1" dirty="0"/>
              <a:t>personal portfolio website</a:t>
            </a:r>
            <a:r>
              <a:rPr lang="en-US" sz="2400" dirty="0"/>
              <a:t> developed successfully.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Highlights academic journey, skills, and technical abilities effectively.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Includes screenshots of homepage, About Me, Skills, Projects, and Contact sections.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Final result: A </a:t>
            </a:r>
            <a:r>
              <a:rPr lang="en-US" sz="2400" b="1" dirty="0"/>
              <a:t>professional digital resume</a:t>
            </a:r>
            <a:r>
              <a:rPr lang="en-US" sz="2400" dirty="0"/>
              <a:t> that increases career visibility.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85818" y="724488"/>
            <a:ext cx="4738678" cy="1928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50106" y="733206"/>
            <a:ext cx="2795447" cy="53915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08812" y="3773053"/>
            <a:ext cx="3492690" cy="22529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2530" y="1357298"/>
            <a:ext cx="73581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Project provided </a:t>
            </a:r>
            <a:r>
              <a:rPr lang="en-US" sz="2400" b="1" dirty="0"/>
              <a:t>hands-on experience</a:t>
            </a:r>
            <a:r>
              <a:rPr lang="en-US" sz="2400" dirty="0"/>
              <a:t> in web design and development.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Improved knowledge of </a:t>
            </a:r>
            <a:r>
              <a:rPr lang="en-US" sz="2400" b="1" dirty="0"/>
              <a:t>HTML, CSS, JavaScript, and Bootstrap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Enhanced creativity and </a:t>
            </a:r>
            <a:r>
              <a:rPr lang="en-US" sz="2400" b="1" dirty="0"/>
              <a:t>problem-solving skills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Portfolio acts as a </a:t>
            </a:r>
            <a:r>
              <a:rPr lang="en-US" sz="2400" b="1" dirty="0"/>
              <a:t>strong digital identity</a:t>
            </a:r>
            <a:r>
              <a:rPr lang="en-US" sz="2400" dirty="0"/>
              <a:t> for academic and career growth.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Future scope: Add features like </a:t>
            </a:r>
            <a:r>
              <a:rPr lang="en-US" sz="2400" b="1" dirty="0"/>
              <a:t>blog section, project links, and interactive elements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2530" y="1643050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HERE : https//hariharasudhan-bca.github.io/nm/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738282" y="2285992"/>
            <a:ext cx="89297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Digital Portfolio Website for Academic and Career Growth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09588" y="1928802"/>
            <a:ext cx="73581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In today’s digital era, a professional online presence is essential for IT students and beginners.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Traditional resumes are static and cannot showcase projects, creativity, or technical skills interactively.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Without a portfolio, recruiters and peers find it difficult to evaluate practical abilities.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A portfolio website can serve as a </a:t>
            </a:r>
            <a:r>
              <a:rPr lang="en-US" sz="2400" b="1" dirty="0"/>
              <a:t>digital resume</a:t>
            </a:r>
            <a:r>
              <a:rPr lang="en-US" sz="2400" dirty="0"/>
              <a:t>, highlighting skills and achievements.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09588" y="1928802"/>
            <a:ext cx="73581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Development of a </a:t>
            </a:r>
            <a:r>
              <a:rPr lang="en-US" sz="2400" b="1" dirty="0"/>
              <a:t>personal portfolio website</a:t>
            </a:r>
            <a:r>
              <a:rPr lang="en-US" sz="2400" dirty="0"/>
              <a:t> to represent me professionally.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Website includes sections: </a:t>
            </a:r>
            <a:r>
              <a:rPr lang="en-US" sz="2400" b="1" dirty="0"/>
              <a:t>About Me, Skills, Education, Projects, Resume, and Contact Information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Acts as a centralized platform for showcasing academic background, skills, hobbies, and achievements.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Designed to be </a:t>
            </a:r>
            <a:r>
              <a:rPr lang="en-US" sz="2400" b="1" dirty="0"/>
              <a:t>user-friendly, responsive, and mobile-compatible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809588" y="1928802"/>
            <a:ext cx="73581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Recruiters, employers, and HR professionals</a:t>
            </a:r>
            <a:r>
              <a:rPr lang="en-US" sz="2400" dirty="0"/>
              <a:t> who evaluate skills and projects.</a:t>
            </a:r>
          </a:p>
          <a:p>
            <a:endParaRPr lang="en-US" sz="2400" dirty="0"/>
          </a:p>
          <a:p>
            <a:r>
              <a:rPr lang="en-US" sz="2400" b="1" dirty="0"/>
              <a:t>Teachers and mentors</a:t>
            </a:r>
            <a:r>
              <a:rPr lang="en-US" sz="2400" dirty="0"/>
              <a:t> to monitor progress and academic achievements.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Peers and collaborators</a:t>
            </a:r>
            <a:r>
              <a:rPr lang="en-US" sz="2400" dirty="0"/>
              <a:t> interested in working on projects together.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Students and beginners</a:t>
            </a:r>
            <a:r>
              <a:rPr lang="en-US" sz="2400" dirty="0"/>
              <a:t> who want inspiration for creating their own portfolios.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309918" y="2000240"/>
            <a:ext cx="6000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HTML</a:t>
            </a:r>
            <a:r>
              <a:rPr lang="en-US" sz="2400" dirty="0"/>
              <a:t> → Provides the structure of the website.</a:t>
            </a:r>
          </a:p>
          <a:p>
            <a:r>
              <a:rPr lang="en-US" sz="2400" b="1" dirty="0"/>
              <a:t>CSS</a:t>
            </a:r>
            <a:r>
              <a:rPr lang="en-US" sz="2400" dirty="0"/>
              <a:t> → Ensures styling, layout, and professional design.</a:t>
            </a:r>
          </a:p>
          <a:p>
            <a:r>
              <a:rPr lang="en-US" sz="2400" b="1" dirty="0"/>
              <a:t>JavaScript</a:t>
            </a:r>
            <a:r>
              <a:rPr lang="en-US" sz="2400" dirty="0"/>
              <a:t> → Adds interactivity and dynamic features.</a:t>
            </a:r>
          </a:p>
          <a:p>
            <a:r>
              <a:rPr lang="en-US" sz="2400" b="1" dirty="0"/>
              <a:t>Bootstrap</a:t>
            </a:r>
            <a:r>
              <a:rPr lang="en-US" sz="2400" dirty="0"/>
              <a:t> → Improves responsiveness and offers ready-made components.</a:t>
            </a:r>
          </a:p>
          <a:p>
            <a:r>
              <a:rPr lang="en-US" sz="2400" dirty="0"/>
              <a:t>Together, these tools create a functional, responsive, and visually appealing website.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09588" y="1714488"/>
            <a:ext cx="74295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Follows a </a:t>
            </a:r>
            <a:r>
              <a:rPr lang="en-US" sz="2400" b="1" dirty="0"/>
              <a:t>clean and modern layout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Homepage introduces me with a short description.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Sections include </a:t>
            </a:r>
            <a:r>
              <a:rPr lang="en-US" sz="2400" b="1" dirty="0"/>
              <a:t>About Me, Skills, Projects, Resume Download option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Navigation bar for quick and easy access.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Minimal design, professional look, and focused on </a:t>
            </a:r>
            <a:r>
              <a:rPr lang="en-US" sz="2400" b="1" dirty="0"/>
              <a:t>user experience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026" y="1928802"/>
            <a:ext cx="85725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Responsive design</a:t>
            </a:r>
            <a:r>
              <a:rPr lang="en-US" sz="2800" dirty="0"/>
              <a:t> → Works on desktops, tablets, and mobiles.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Sections for </a:t>
            </a:r>
            <a:r>
              <a:rPr lang="en-US" sz="2800" b="1" dirty="0"/>
              <a:t>academic details, technical skills, hobbies, and achievements</a:t>
            </a:r>
            <a:r>
              <a:rPr lang="en-US" sz="28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Option to </a:t>
            </a:r>
            <a:r>
              <a:rPr lang="en-US" sz="2800" b="1" dirty="0"/>
              <a:t>download resume</a:t>
            </a:r>
            <a:r>
              <a:rPr lang="en-US" sz="2800" dirty="0"/>
              <a:t> directly from the site.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Projects are showcased with brief descriptions and technologies used.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Contact section</a:t>
            </a:r>
            <a:r>
              <a:rPr lang="en-US" sz="2800" dirty="0"/>
              <a:t> → Allows communication via email and social media links.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Creates an </a:t>
            </a:r>
            <a:r>
              <a:rPr lang="en-US" sz="2800" b="1" dirty="0"/>
              <a:t>interactive and professional digital profile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400</TotalTime>
  <Words>540</Words>
  <Application>Microsoft Office PowerPoint</Application>
  <PresentationFormat>Widescreen</PresentationFormat>
  <Paragraphs>100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Harihara Sudhan</cp:lastModifiedBy>
  <cp:revision>30</cp:revision>
  <dcterms:created xsi:type="dcterms:W3CDTF">2024-03-29T15:07:22Z</dcterms:created>
  <dcterms:modified xsi:type="dcterms:W3CDTF">2025-09-03T07:55:30Z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