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6" r:id="rId6"/>
    <p:sldId id="273" r:id="rId7"/>
    <p:sldId id="274" r:id="rId8"/>
    <p:sldId id="275" r:id="rId9"/>
    <p:sldId id="277" r:id="rId10"/>
    <p:sldId id="271" r:id="rId11"/>
    <p:sldId id="270" r:id="rId12"/>
    <p:sldId id="263" r:id="rId13"/>
    <p:sldId id="278" r:id="rId14"/>
    <p:sldId id="280" r:id="rId15"/>
    <p:sldId id="279" r:id="rId16"/>
    <p:sldId id="265" r:id="rId17"/>
    <p:sldId id="281" r:id="rId1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>
      <p:cViewPr varScale="1">
        <p:scale>
          <a:sx n="78" d="100"/>
          <a:sy n="78" d="100"/>
        </p:scale>
        <p:origin x="87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1383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8836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032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53558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3316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15240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13292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90222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99544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4568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4440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7951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1712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5876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0932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3780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0264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71674" y="990600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0"/>
                </a:moveTo>
                <a:lnTo>
                  <a:pt x="140462" y="0"/>
                </a:lnTo>
                <a:lnTo>
                  <a:pt x="0" y="280924"/>
                </a:ln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676275" y="335167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1992156"/>
            <a:ext cx="12217893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		     : HARINARAYANAN.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&amp; NMID   :24131190500121012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                             &amp;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37FA821A2EA1A1AB75C45B5C1D4FCA7C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			           :  	BCA 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Code			           : 	ANU119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				     : Government Arts and Science College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Tittagudi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606106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Name			     : Annamalai University</a:t>
            </a:r>
            <a:r>
              <a:rPr lang="en-US" sz="2400" dirty="0"/>
              <a:t>           </a:t>
            </a:r>
            <a:endParaRPr lang="en-IN" sz="2400" dirty="0"/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8F42A9-26F1-6D2B-D213-2D257A2A0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873C1-FD33-3F40-7F81-1641D9ED5FDA}"/>
              </a:ext>
            </a:extLst>
          </p:cNvPr>
          <p:cNvSpPr txBox="1"/>
          <p:nvPr/>
        </p:nvSpPr>
        <p:spPr>
          <a:xfrm>
            <a:off x="1524000" y="14478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1. Choose a Clean and Professional Design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D4EEA-9675-4E8D-2862-E0136CDAF886}"/>
              </a:ext>
            </a:extLst>
          </p:cNvPr>
          <p:cNvSpPr txBox="1"/>
          <p:nvPr/>
        </p:nvSpPr>
        <p:spPr>
          <a:xfrm>
            <a:off x="1524000" y="1980515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Typography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8E426-CCB6-6258-BB80-26EA17118C99}"/>
              </a:ext>
            </a:extLst>
          </p:cNvPr>
          <p:cNvSpPr txBox="1"/>
          <p:nvPr/>
        </p:nvSpPr>
        <p:spPr>
          <a:xfrm>
            <a:off x="1529080" y="243006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Layout Structure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93AF67-B943-62AE-6345-3BF1DA81067C}"/>
              </a:ext>
            </a:extLst>
          </p:cNvPr>
          <p:cNvSpPr txBox="1"/>
          <p:nvPr/>
        </p:nvSpPr>
        <p:spPr>
          <a:xfrm>
            <a:off x="1518920" y="295769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Navigation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8D274-C426-23FC-41F8-11E84706FB42}"/>
              </a:ext>
            </a:extLst>
          </p:cNvPr>
          <p:cNvSpPr txBox="1"/>
          <p:nvPr/>
        </p:nvSpPr>
        <p:spPr>
          <a:xfrm>
            <a:off x="1518920" y="349041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Project Presentation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50A933-4A14-26AB-A297-C84FF5C112DA}"/>
              </a:ext>
            </a:extLst>
          </p:cNvPr>
          <p:cNvSpPr txBox="1"/>
          <p:nvPr/>
        </p:nvSpPr>
        <p:spPr>
          <a:xfrm>
            <a:off x="1534160" y="393995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Visual Elements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B6F218-AC4C-549C-F180-976763994DB5}"/>
              </a:ext>
            </a:extLst>
          </p:cNvPr>
          <p:cNvSpPr txBox="1"/>
          <p:nvPr/>
        </p:nvSpPr>
        <p:spPr>
          <a:xfrm>
            <a:off x="1529080" y="432336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Responsive Design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6819FA-11AE-06BA-C153-0919E0DE4243}"/>
              </a:ext>
            </a:extLst>
          </p:cNvPr>
          <p:cNvSpPr txBox="1"/>
          <p:nvPr/>
        </p:nvSpPr>
        <p:spPr>
          <a:xfrm>
            <a:off x="1518920" y="478699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8. Call to Action (CTA)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BB7D0C-0B18-B761-1E39-8CD790C7F19F}"/>
              </a:ext>
            </a:extLst>
          </p:cNvPr>
          <p:cNvSpPr txBox="1"/>
          <p:nvPr/>
        </p:nvSpPr>
        <p:spPr>
          <a:xfrm>
            <a:off x="1518920" y="5179893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9. Testimonials and Endorsements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77AEEC-2AF7-907E-9AE3-BA597FA70C2B}"/>
              </a:ext>
            </a:extLst>
          </p:cNvPr>
          <p:cNvSpPr txBox="1"/>
          <p:nvPr/>
        </p:nvSpPr>
        <p:spPr>
          <a:xfrm>
            <a:off x="1534160" y="561323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10. Regular Updates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E8846B-C11C-DEDB-777E-B72385B2E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" y="5954004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1000"/>
            <a:ext cx="10681335" cy="75819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F015F-2514-4E03-34C6-57D9ECD44925}"/>
              </a:ext>
            </a:extLst>
          </p:cNvPr>
          <p:cNvSpPr txBox="1"/>
          <p:nvPr/>
        </p:nvSpPr>
        <p:spPr>
          <a:xfrm>
            <a:off x="1752600" y="16764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1.Responsive Design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100E6-77AD-8744-1CF5-35E35823F623}"/>
              </a:ext>
            </a:extLst>
          </p:cNvPr>
          <p:cNvSpPr txBox="1"/>
          <p:nvPr/>
        </p:nvSpPr>
        <p:spPr>
          <a:xfrm>
            <a:off x="1732280" y="219329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2.User -Friendly Navigation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98F90-BBE8-4D3A-B60F-B1F7CB2CAFDD}"/>
              </a:ext>
            </a:extLst>
          </p:cNvPr>
          <p:cNvSpPr txBox="1"/>
          <p:nvPr/>
        </p:nvSpPr>
        <p:spPr>
          <a:xfrm>
            <a:off x="1732280" y="271018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3.Project Showcase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FA0E0-6ACA-A085-6B40-A621EBE356E7}"/>
              </a:ext>
            </a:extLst>
          </p:cNvPr>
          <p:cNvSpPr txBox="1"/>
          <p:nvPr/>
        </p:nvSpPr>
        <p:spPr>
          <a:xfrm>
            <a:off x="1752600" y="322707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4.Search Functionality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EF2A7-C355-6499-215F-EBF7F3679BF0}"/>
              </a:ext>
            </a:extLst>
          </p:cNvPr>
          <p:cNvSpPr txBox="1"/>
          <p:nvPr/>
        </p:nvSpPr>
        <p:spPr>
          <a:xfrm>
            <a:off x="1732280" y="363704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5.Contact Form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889F7F-4FDD-6355-8D8F-7E45421F4B35}"/>
              </a:ext>
            </a:extLst>
          </p:cNvPr>
          <p:cNvSpPr txBox="1"/>
          <p:nvPr/>
        </p:nvSpPr>
        <p:spPr>
          <a:xfrm>
            <a:off x="1752600" y="407618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6.Social Media Integration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42AE8-9624-1EFD-C62A-F53F64B067AA}"/>
              </a:ext>
            </a:extLst>
          </p:cNvPr>
          <p:cNvSpPr txBox="1"/>
          <p:nvPr/>
        </p:nvSpPr>
        <p:spPr>
          <a:xfrm>
            <a:off x="1752600" y="456390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7.Downloadable Resume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3E14C7-6BCD-D9FF-B25B-74F731500C6D}"/>
              </a:ext>
            </a:extLst>
          </p:cNvPr>
          <p:cNvSpPr txBox="1"/>
          <p:nvPr/>
        </p:nvSpPr>
        <p:spPr>
          <a:xfrm>
            <a:off x="1767840" y="499693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8.Testimonials and Endorsements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63297-CF59-A8EC-CDC1-7481D3230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" y="5901780"/>
            <a:ext cx="1763778" cy="9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7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33600" y="46702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chemeClr val="tx1"/>
                </a:solidFill>
              </a:rPr>
              <a:t>RESULTS AND SCREENSHOTS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A606C8-9BFF-2224-16AF-644A9FCC1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39"/>
            <a:ext cx="1763778" cy="956220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895AC632-9332-C8B7-32F6-3BD5EA40E4D0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3B024-6926-8655-A2C3-43627A15FF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56" y="1653506"/>
            <a:ext cx="7071422" cy="37566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FE903-7323-09FE-A49C-F7C2332B6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A20F3EF-88CE-E518-8D13-D0BB8169AC2A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DCCED02-7889-0250-CBA9-DFE89B98923E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D3BB3938-E7A0-1DD3-E0E6-E0E35F70DD0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B706558D-2722-C908-0A16-0230F30DE5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3999" y="26094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chemeClr val="tx1"/>
                </a:solidFill>
              </a:rPr>
              <a:t>RESULTS AND SCREENSHOTS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F1B9008-DE44-6577-517A-57F440B25746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289CC-DEC4-914C-BC00-5AC055C93EFE}"/>
              </a:ext>
            </a:extLst>
          </p:cNvPr>
          <p:cNvSpPr txBox="1"/>
          <p:nvPr/>
        </p:nvSpPr>
        <p:spPr>
          <a:xfrm>
            <a:off x="2743200" y="224629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F99C17-F8E8-B201-1E83-04205F2F3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" y="0"/>
            <a:ext cx="1763778" cy="956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D1304B-2457-CE8F-4E70-2610E49EF3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1600200"/>
            <a:ext cx="7331871" cy="389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58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C7560-E32D-A304-CE59-4F0864315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47D803-F74A-22BC-52C2-341B4B81657F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3CAE21B-62B5-3590-60F1-FDD5FAF6C03D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1D53A194-6E1A-DA72-C9E3-0AFCAB4502E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E2D17CA6-1883-E04F-AC58-C342BF990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3200" y="271441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chemeClr val="tx1"/>
                </a:solidFill>
              </a:rPr>
              <a:t>RESULTS AND SCREENSHOTS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95DFDD3-51BA-E547-D5A4-E5E9CDF17C76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48EB1-D22D-9759-F752-C285CF5EA426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057D9A-C655-F4A3-6684-64F01D0F9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39"/>
            <a:ext cx="1763778" cy="956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B8BB40-ED8B-6244-8AB7-A5C0DC0F74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01487"/>
            <a:ext cx="7267978" cy="386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14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0DE55-792D-A26C-5892-2568EEAE0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920E267-6270-6FB6-E0D7-1F8EBCAA175B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25FDEF6-8967-1398-4564-1664AFBF13FC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0FA3BB35-DF3F-F187-0800-C27B6E22521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AB5F8F5E-7BDD-193B-7D6A-958232CE98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5787" y="350426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chemeClr val="tx1"/>
                </a:solidFill>
              </a:rPr>
              <a:t>RESULTS AND SCREENSHOTS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C9C318C-9C4D-9799-80DA-5C0EDE4A8DD5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3CA6D-4158-894C-3E99-BFA36A325F0B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9D29E0-5B4C-EF39-0EE8-21F9D94B9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02"/>
            <a:ext cx="1763778" cy="956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59EB1B-03F4-5071-5910-F261403D3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585353"/>
            <a:ext cx="7162800" cy="38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63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solidFill>
                  <a:schemeClr val="tx1"/>
                </a:solidFill>
              </a:rPr>
              <a:t>CONCLUSION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AFD80-12B9-9D6A-AE78-DAC14DEB0009}"/>
              </a:ext>
            </a:extLst>
          </p:cNvPr>
          <p:cNvSpPr txBox="1"/>
          <p:nvPr/>
        </p:nvSpPr>
        <p:spPr>
          <a:xfrm>
            <a:off x="1383723" y="1143000"/>
            <a:ext cx="822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This portfolio is a static website developed using HTML and CSS, designed to showcase personal details, skills, and projects in a simple and responsive layout. It is lightweight, fast, and easy to maintain, though updates require manual code changes as it does not use a content management system (CMS).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E2E1A3-B708-60B5-2D77-C8CD6060B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178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47641-28D8-640E-231C-643242CDD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E6BC8B6-28A4-F8CA-2BDA-36DA4CE59D5A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D503A84-BBD8-79D0-76F6-3575C169BC0F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7A1CD6A6-0E60-AEC1-A9DF-0600B451E8A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9257ED1C-BD93-1A2B-424F-60D227DBE4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IN" dirty="0" err="1">
                <a:solidFill>
                  <a:schemeClr val="tx1"/>
                </a:solidFill>
              </a:rPr>
              <a:t>ithub</a:t>
            </a:r>
            <a:r>
              <a:rPr lang="en-IN" dirty="0">
                <a:solidFill>
                  <a:schemeClr val="tx1"/>
                </a:solidFill>
              </a:rPr>
              <a:t> link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058B6F4-3761-E4CB-1371-4BB27B2917ED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75B6E7-7410-5FD4-C6C1-19DE1C4CE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1780"/>
            <a:ext cx="1763778" cy="956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83321B-E14C-9DE3-84A5-171C23798F87}"/>
              </a:ext>
            </a:extLst>
          </p:cNvPr>
          <p:cNvSpPr txBox="1"/>
          <p:nvPr/>
        </p:nvSpPr>
        <p:spPr>
          <a:xfrm>
            <a:off x="1138483" y="1494021"/>
            <a:ext cx="839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https://github.com/harihari60701-jpg/harinarayanan-TNSDC-FWD-DP.git</a:t>
            </a:r>
          </a:p>
        </p:txBody>
      </p:sp>
    </p:spTree>
    <p:extLst>
      <p:ext uri="{BB962C8B-B14F-4D97-AF65-F5344CB8AC3E}">
        <p14:creationId xmlns:p14="http://schemas.microsoft.com/office/powerpoint/2010/main" val="10740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5226" y="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chemeClr val="tx1"/>
                </a:solidFill>
              </a:rPr>
              <a:t>PROJECT</a:t>
            </a:r>
            <a:r>
              <a:rPr sz="4250" spc="-85" dirty="0">
                <a:solidFill>
                  <a:schemeClr val="tx1"/>
                </a:solidFill>
              </a:rPr>
              <a:t> </a:t>
            </a:r>
            <a:r>
              <a:rPr sz="4250" spc="25" dirty="0">
                <a:solidFill>
                  <a:schemeClr val="tx1"/>
                </a:solidFill>
              </a:rPr>
              <a:t>TITLE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TextBox 22">
            <a:extLst>
              <a:ext uri="{FF2B5EF4-FFF2-40B4-BE49-F238E27FC236}">
                <a16:creationId xmlns:a16="http://schemas.microsoft.com/office/drawing/2014/main" id="{BBA60D49-F910-F5F9-B64A-DD0241E77992}"/>
              </a:ext>
            </a:extLst>
          </p:cNvPr>
          <p:cNvSpPr txBox="1"/>
          <p:nvPr/>
        </p:nvSpPr>
        <p:spPr>
          <a:xfrm>
            <a:off x="2319112" y="2336720"/>
            <a:ext cx="67577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ED7DAF2-B335-9508-F439-F3421D8D9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41" y="590178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981200" y="504833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tx1"/>
                </a:solidFill>
              </a:rPr>
              <a:t>A</a:t>
            </a:r>
            <a:r>
              <a:rPr spc="-5" dirty="0">
                <a:solidFill>
                  <a:schemeClr val="tx1"/>
                </a:solidFill>
              </a:rPr>
              <a:t>G</a:t>
            </a:r>
            <a:r>
              <a:rPr spc="-35" dirty="0">
                <a:solidFill>
                  <a:schemeClr val="tx1"/>
                </a:solidFill>
              </a:rPr>
              <a:t>E</a:t>
            </a:r>
            <a:r>
              <a:rPr spc="15" dirty="0">
                <a:solidFill>
                  <a:schemeClr val="tx1"/>
                </a:solidFill>
              </a:rPr>
              <a:t>N</a:t>
            </a:r>
            <a:r>
              <a:rPr dirty="0">
                <a:solidFill>
                  <a:schemeClr val="tx1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8D6B33F-E2D3-701C-8404-4F9B17120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22" y="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tx1"/>
                </a:solidFill>
              </a:rPr>
              <a:t>P</a:t>
            </a:r>
            <a:r>
              <a:rPr sz="4250" spc="15" dirty="0">
                <a:solidFill>
                  <a:schemeClr val="tx1"/>
                </a:solidFill>
              </a:rPr>
              <a:t>ROB</a:t>
            </a:r>
            <a:r>
              <a:rPr sz="4250" spc="55" dirty="0">
                <a:solidFill>
                  <a:schemeClr val="tx1"/>
                </a:solidFill>
              </a:rPr>
              <a:t>L</a:t>
            </a:r>
            <a:r>
              <a:rPr sz="4250" spc="-20" dirty="0">
                <a:solidFill>
                  <a:schemeClr val="tx1"/>
                </a:solidFill>
              </a:rPr>
              <a:t>E</a:t>
            </a:r>
            <a:r>
              <a:rPr sz="4250" spc="20" dirty="0">
                <a:solidFill>
                  <a:schemeClr val="tx1"/>
                </a:solidFill>
              </a:rPr>
              <a:t>M</a:t>
            </a:r>
            <a:r>
              <a:rPr sz="4250" dirty="0">
                <a:solidFill>
                  <a:schemeClr val="tx1"/>
                </a:solidFill>
              </a:rPr>
              <a:t>	</a:t>
            </a:r>
            <a:r>
              <a:rPr sz="4250" spc="10" dirty="0">
                <a:solidFill>
                  <a:schemeClr val="tx1"/>
                </a:solidFill>
              </a:rPr>
              <a:t>S</a:t>
            </a:r>
            <a:r>
              <a:rPr sz="4250" spc="-370" dirty="0">
                <a:solidFill>
                  <a:schemeClr val="tx1"/>
                </a:solidFill>
              </a:rPr>
              <a:t>T</a:t>
            </a:r>
            <a:r>
              <a:rPr sz="4250" spc="-375" dirty="0">
                <a:solidFill>
                  <a:schemeClr val="tx1"/>
                </a:solidFill>
              </a:rPr>
              <a:t>A</a:t>
            </a:r>
            <a:r>
              <a:rPr sz="4250" spc="15" dirty="0">
                <a:solidFill>
                  <a:schemeClr val="tx1"/>
                </a:solidFill>
              </a:rPr>
              <a:t>T</a:t>
            </a:r>
            <a:r>
              <a:rPr sz="4250" spc="-10" dirty="0">
                <a:solidFill>
                  <a:schemeClr val="tx1"/>
                </a:solidFill>
              </a:rPr>
              <a:t>E</a:t>
            </a:r>
            <a:r>
              <a:rPr sz="4250" spc="-20" dirty="0">
                <a:solidFill>
                  <a:schemeClr val="tx1"/>
                </a:solidFill>
              </a:rPr>
              <a:t>ME</a:t>
            </a:r>
            <a:r>
              <a:rPr sz="4250" spc="10" dirty="0">
                <a:solidFill>
                  <a:schemeClr val="tx1"/>
                </a:solidFill>
              </a:rPr>
              <a:t>NT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0D81AE6A-8A1E-2D85-B9C2-9C303C96EB95}"/>
              </a:ext>
            </a:extLst>
          </p:cNvPr>
          <p:cNvSpPr txBox="1"/>
          <p:nvPr/>
        </p:nvSpPr>
        <p:spPr>
          <a:xfrm>
            <a:off x="1194637" y="1490008"/>
            <a:ext cx="101387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827"/>
                </a:solidFill>
                <a:effectLst/>
                <a:latin typeface="__Inter_e8ce0c"/>
              </a:rPr>
              <a:t>Definition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  <a:t>: 	</a:t>
            </a:r>
          </a:p>
          <a:p>
            <a:pPr algn="just"/>
            <a:r>
              <a:rPr lang="en-US" sz="2000" dirty="0">
                <a:solidFill>
                  <a:srgbClr val="374151"/>
                </a:solidFill>
                <a:latin typeface="__Inter_e8ce0c"/>
              </a:rPr>
              <a:t>                      </a:t>
            </a:r>
          </a:p>
          <a:p>
            <a:pPr algn="just"/>
            <a: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  <a:t>                         A digital portfolio is an online collection of work that showcases your skills, experiences, and accomplishments. It can include various media types such as text, images, videos, and links.</a:t>
            </a:r>
          </a:p>
          <a:p>
            <a:pPr>
              <a:buNone/>
            </a:pPr>
            <a:b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68A663-B86A-1CC4-AC66-A0F11C1B4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41" y="5918986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2485" y="537215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tx1"/>
                </a:solidFill>
              </a:rPr>
              <a:t>PROJECT	</a:t>
            </a:r>
            <a:r>
              <a:rPr sz="4250" spc="-20" dirty="0">
                <a:solidFill>
                  <a:schemeClr val="tx1"/>
                </a:solidFill>
              </a:rPr>
              <a:t>OVERVIEW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2F491A-69C0-D347-75F8-04B94E0062CB}"/>
              </a:ext>
            </a:extLst>
          </p:cNvPr>
          <p:cNvSpPr txBox="1"/>
          <p:nvPr/>
        </p:nvSpPr>
        <p:spPr>
          <a:xfrm>
            <a:off x="1219199" y="1695450"/>
            <a:ext cx="52635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1.Project Title</a:t>
            </a:r>
            <a:endParaRPr lang="en-IN" dirty="0"/>
          </a:p>
          <a:p>
            <a:br>
              <a:rPr lang="en-IN" dirty="0"/>
            </a:b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CA9A4-8B0A-ACBD-39F7-842924285CE0}"/>
              </a:ext>
            </a:extLst>
          </p:cNvPr>
          <p:cNvSpPr txBox="1"/>
          <p:nvPr/>
        </p:nvSpPr>
        <p:spPr>
          <a:xfrm>
            <a:off x="1219200" y="2071588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2.Project Description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0EB328-0B81-C863-4780-C7E8D17E509F}"/>
              </a:ext>
            </a:extLst>
          </p:cNvPr>
          <p:cNvSpPr txBox="1"/>
          <p:nvPr/>
        </p:nvSpPr>
        <p:spPr>
          <a:xfrm>
            <a:off x="1219200" y="2470031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3.Your Role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C2832A-556C-0879-796A-7A20B7B0DB51}"/>
              </a:ext>
            </a:extLst>
          </p:cNvPr>
          <p:cNvSpPr txBox="1"/>
          <p:nvPr/>
        </p:nvSpPr>
        <p:spPr>
          <a:xfrm>
            <a:off x="1219200" y="282377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4.Objectives and Goals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5E7C2-43E9-01E5-D994-D99DCBED78AE}"/>
              </a:ext>
            </a:extLst>
          </p:cNvPr>
          <p:cNvSpPr txBox="1"/>
          <p:nvPr/>
        </p:nvSpPr>
        <p:spPr>
          <a:xfrm>
            <a:off x="1198880" y="3234095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5.Tools and Technologies Used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3007-0185-EEAF-886A-0120B43C610A}"/>
              </a:ext>
            </a:extLst>
          </p:cNvPr>
          <p:cNvSpPr txBox="1"/>
          <p:nvPr/>
        </p:nvSpPr>
        <p:spPr>
          <a:xfrm>
            <a:off x="1193800" y="360342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6.Challenges Faced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B6AFB7-02F5-8010-A406-AB6A507B822D}"/>
              </a:ext>
            </a:extLst>
          </p:cNvPr>
          <p:cNvSpPr txBox="1"/>
          <p:nvPr/>
        </p:nvSpPr>
        <p:spPr>
          <a:xfrm>
            <a:off x="1178560" y="4025047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7.Solutions Implemented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9887F8-3DD4-B95D-9C94-D5BFA8F35959}"/>
              </a:ext>
            </a:extLst>
          </p:cNvPr>
          <p:cNvSpPr txBox="1"/>
          <p:nvPr/>
        </p:nvSpPr>
        <p:spPr>
          <a:xfrm>
            <a:off x="1193800" y="4486712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8.Results and Outcomes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AE09B9-316A-012F-1929-97C81ABEA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178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5D42C-6F22-3029-B00E-6F0B3261E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C93B569-E447-2D61-B85E-A5F5FA00C303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989D1E6-AF85-6FC1-4A2D-D6C3816EDADA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43D0613-03DA-53D7-2A6C-9090E9D3B21E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F6AA791-810C-C26B-B793-47E5753356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tx1"/>
                </a:solidFill>
              </a:rPr>
              <a:t>W</a:t>
            </a:r>
            <a:r>
              <a:rPr sz="3200" spc="-20" dirty="0">
                <a:solidFill>
                  <a:schemeClr val="tx1"/>
                </a:solidFill>
              </a:rPr>
              <a:t>H</a:t>
            </a:r>
            <a:r>
              <a:rPr sz="3200" spc="20" dirty="0">
                <a:solidFill>
                  <a:schemeClr val="tx1"/>
                </a:solidFill>
              </a:rPr>
              <a:t>O</a:t>
            </a:r>
            <a:r>
              <a:rPr sz="3200" spc="-235" dirty="0">
                <a:solidFill>
                  <a:schemeClr val="tx1"/>
                </a:solidFill>
              </a:rPr>
              <a:t> </a:t>
            </a:r>
            <a:r>
              <a:rPr sz="3200" spc="-10" dirty="0">
                <a:solidFill>
                  <a:schemeClr val="tx1"/>
                </a:solidFill>
              </a:rPr>
              <a:t>AR</a:t>
            </a:r>
            <a:r>
              <a:rPr sz="3200" spc="15" dirty="0">
                <a:solidFill>
                  <a:schemeClr val="tx1"/>
                </a:solidFill>
              </a:rPr>
              <a:t>E</a:t>
            </a:r>
            <a:r>
              <a:rPr sz="3200" spc="-35" dirty="0">
                <a:solidFill>
                  <a:schemeClr val="tx1"/>
                </a:solidFill>
              </a:rPr>
              <a:t> </a:t>
            </a:r>
            <a:r>
              <a:rPr sz="3200" spc="-10" dirty="0">
                <a:solidFill>
                  <a:schemeClr val="tx1"/>
                </a:solidFill>
              </a:rPr>
              <a:t>T</a:t>
            </a:r>
            <a:r>
              <a:rPr sz="3200" spc="-15" dirty="0">
                <a:solidFill>
                  <a:schemeClr val="tx1"/>
                </a:solidFill>
              </a:rPr>
              <a:t>H</a:t>
            </a:r>
            <a:r>
              <a:rPr sz="3200" spc="15" dirty="0">
                <a:solidFill>
                  <a:schemeClr val="tx1"/>
                </a:solidFill>
              </a:rPr>
              <a:t>E</a:t>
            </a:r>
            <a:r>
              <a:rPr sz="3200" spc="-3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E</a:t>
            </a:r>
            <a:r>
              <a:rPr sz="3200" spc="30" dirty="0">
                <a:solidFill>
                  <a:schemeClr val="tx1"/>
                </a:solidFill>
              </a:rPr>
              <a:t>N</a:t>
            </a:r>
            <a:r>
              <a:rPr sz="3200" spc="15" dirty="0">
                <a:solidFill>
                  <a:schemeClr val="tx1"/>
                </a:solidFill>
              </a:rPr>
              <a:t>D</a:t>
            </a:r>
            <a:r>
              <a:rPr sz="3200" spc="-4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U</a:t>
            </a:r>
            <a:r>
              <a:rPr sz="3200" spc="10" dirty="0">
                <a:solidFill>
                  <a:schemeClr val="tx1"/>
                </a:solidFill>
              </a:rPr>
              <a:t>S</a:t>
            </a:r>
            <a:r>
              <a:rPr sz="3200" spc="-25" dirty="0">
                <a:solidFill>
                  <a:schemeClr val="tx1"/>
                </a:solidFill>
              </a:rPr>
              <a:t>E</a:t>
            </a:r>
            <a:r>
              <a:rPr sz="3200" spc="-10" dirty="0">
                <a:solidFill>
                  <a:schemeClr val="tx1"/>
                </a:solidFill>
              </a:rPr>
              <a:t>R</a:t>
            </a:r>
            <a:r>
              <a:rPr sz="3200" spc="5" dirty="0">
                <a:solidFill>
                  <a:schemeClr val="tx1"/>
                </a:solidFill>
              </a:rPr>
              <a:t>S?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FD33525-58A2-6153-1500-92C3DC672C9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FFDD34F0-7E28-35E7-96EF-364527D590A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3EAE5A-867C-3C14-2E59-BF1F97F04740}"/>
              </a:ext>
            </a:extLst>
          </p:cNvPr>
          <p:cNvSpPr txBox="1"/>
          <p:nvPr/>
        </p:nvSpPr>
        <p:spPr>
          <a:xfrm>
            <a:off x="1295400" y="169545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 Potential Employers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82AC7-62E8-A439-5AD2-5BD34FB1A7C4}"/>
              </a:ext>
            </a:extLst>
          </p:cNvPr>
          <p:cNvSpPr txBox="1"/>
          <p:nvPr/>
        </p:nvSpPr>
        <p:spPr>
          <a:xfrm>
            <a:off x="1295400" y="2157115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Clients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308107-177D-56BC-B5EE-224279D3E609}"/>
              </a:ext>
            </a:extLst>
          </p:cNvPr>
          <p:cNvSpPr txBox="1"/>
          <p:nvPr/>
        </p:nvSpPr>
        <p:spPr>
          <a:xfrm>
            <a:off x="1295400" y="2628940"/>
            <a:ext cx="6101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Collaborators</a:t>
            </a:r>
          </a:p>
          <a:p>
            <a:pPr algn="l">
              <a:buNone/>
            </a:pPr>
            <a:endParaRPr lang="en-IN" b="1" i="0" dirty="0">
              <a:solidFill>
                <a:srgbClr val="111827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6E273A-5D64-A0CA-1604-B5D3CD9F9CF5}"/>
              </a:ext>
            </a:extLst>
          </p:cNvPr>
          <p:cNvSpPr txBox="1"/>
          <p:nvPr/>
        </p:nvSpPr>
        <p:spPr>
          <a:xfrm>
            <a:off x="1305560" y="3052959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Industry Peers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471064-7A11-28DB-7C0B-0B3FFE88D759}"/>
              </a:ext>
            </a:extLst>
          </p:cNvPr>
          <p:cNvSpPr txBox="1"/>
          <p:nvPr/>
        </p:nvSpPr>
        <p:spPr>
          <a:xfrm>
            <a:off x="1315720" y="354211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Educational Institutions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514E6A-5332-BEF8-C2E3-3ADC9C7A9299}"/>
              </a:ext>
            </a:extLst>
          </p:cNvPr>
          <p:cNvSpPr txBox="1"/>
          <p:nvPr/>
        </p:nvSpPr>
        <p:spPr>
          <a:xfrm>
            <a:off x="1330960" y="3976289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General Public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077B1-A2F4-656B-4857-7E2A635AF1B4}"/>
              </a:ext>
            </a:extLst>
          </p:cNvPr>
          <p:cNvSpPr txBox="1"/>
          <p:nvPr/>
        </p:nvSpPr>
        <p:spPr>
          <a:xfrm>
            <a:off x="1315720" y="4448114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Investors or Stakeholders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96AC75-29BD-8F4E-5FE7-52D4E5459F87}"/>
              </a:ext>
            </a:extLst>
          </p:cNvPr>
          <p:cNvSpPr txBox="1"/>
          <p:nvPr/>
        </p:nvSpPr>
        <p:spPr>
          <a:xfrm>
            <a:off x="1330960" y="493906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 Recruitment Platforms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EC4A9F-F417-DE06-6BEF-E4FEE386A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1780"/>
            <a:ext cx="1763778" cy="9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1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6435" y="75057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solidFill>
                  <a:schemeClr val="tx1"/>
                </a:solidFill>
              </a:rPr>
              <a:t>TOOLS AND TECHNIQUES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ECECC8-B978-FBAC-75E0-00FFE591B87E}"/>
              </a:ext>
            </a:extLst>
          </p:cNvPr>
          <p:cNvSpPr txBox="1"/>
          <p:nvPr/>
        </p:nvSpPr>
        <p:spPr>
          <a:xfrm>
            <a:off x="3342957" y="171069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</a:t>
            </a:r>
            <a:r>
              <a:rPr lang="en-IN" b="1" dirty="0">
                <a:solidFill>
                  <a:srgbClr val="111827"/>
                </a:solidFill>
                <a:latin typeface="__Inter_e8ce0c"/>
              </a:rPr>
              <a:t>HTML5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D7B981-CF67-8313-2CE6-0626736F33CC}"/>
              </a:ext>
            </a:extLst>
          </p:cNvPr>
          <p:cNvSpPr txBox="1"/>
          <p:nvPr/>
        </p:nvSpPr>
        <p:spPr>
          <a:xfrm>
            <a:off x="3342957" y="217755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11827"/>
                </a:solidFill>
                <a:latin typeface="__Inter_e8ce0c"/>
              </a:rPr>
              <a:t>2</a:t>
            </a:r>
            <a:r>
              <a:rPr lang="en-IN" b="1" dirty="0">
                <a:solidFill>
                  <a:srgbClr val="111827"/>
                </a:solidFill>
                <a:latin typeface="__Inter_e8ce0c"/>
              </a:rPr>
              <a:t>.CSS3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5F824F-1E5B-F7BA-FF03-7CDB333BA7FA}"/>
              </a:ext>
            </a:extLst>
          </p:cNvPr>
          <p:cNvSpPr txBox="1"/>
          <p:nvPr/>
        </p:nvSpPr>
        <p:spPr>
          <a:xfrm>
            <a:off x="3342957" y="2607608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</a:t>
            </a:r>
            <a:r>
              <a:rPr lang="en-IN" b="1" dirty="0">
                <a:solidFill>
                  <a:srgbClr val="111827"/>
                </a:solidFill>
                <a:latin typeface="__Inter_e8ce0c"/>
              </a:rPr>
              <a:t>RESPONSIVE WEB DESIGN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B5E573-CDB7-3F15-AFB9-86FE9AB5657D}"/>
              </a:ext>
            </a:extLst>
          </p:cNvPr>
          <p:cNvSpPr txBox="1"/>
          <p:nvPr/>
        </p:nvSpPr>
        <p:spPr>
          <a:xfrm>
            <a:off x="3322954" y="3012262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</a:t>
            </a:r>
            <a:r>
              <a:rPr lang="en-IN" b="1" dirty="0">
                <a:solidFill>
                  <a:srgbClr val="111827"/>
                </a:solidFill>
                <a:latin typeface="__Inter_e8ce0c"/>
              </a:rPr>
              <a:t>NAVIGATION BAR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61F0E-9CF1-4179-6000-537180EFDF60}"/>
              </a:ext>
            </a:extLst>
          </p:cNvPr>
          <p:cNvSpPr txBox="1"/>
          <p:nvPr/>
        </p:nvSpPr>
        <p:spPr>
          <a:xfrm>
            <a:off x="3342957" y="3390504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5.PrOFILE PICTRURE INTEGRATION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89E70A-4A18-D4AD-8294-4B126992505D}"/>
              </a:ext>
            </a:extLst>
          </p:cNvPr>
          <p:cNvSpPr txBox="1"/>
          <p:nvPr/>
        </p:nvSpPr>
        <p:spPr>
          <a:xfrm>
            <a:off x="3383914" y="3792341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dirty="0">
                <a:solidFill>
                  <a:srgbClr val="111827"/>
                </a:solidFill>
                <a:latin typeface="__Inter_e8ce0c"/>
              </a:rPr>
              <a:t>4.SEMANTIC HTML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F71B54-C1DD-064F-BEB0-745951C122F0}"/>
              </a:ext>
            </a:extLst>
          </p:cNvPr>
          <p:cNvSpPr txBox="1"/>
          <p:nvPr/>
        </p:nvSpPr>
        <p:spPr>
          <a:xfrm>
            <a:off x="3363436" y="4241465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</a:t>
            </a:r>
            <a:r>
              <a:rPr lang="en-IN" b="1" dirty="0">
                <a:solidFill>
                  <a:srgbClr val="111827"/>
                </a:solidFill>
                <a:latin typeface="__Inter_e8ce0c"/>
              </a:rPr>
              <a:t>CONTENT MANAGEMENT SYSTEM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E4303A-0E5D-BA4F-D34C-42F9A06A2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41" y="590178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873C1-FD33-3F40-7F81-1641D9ED5FDA}"/>
              </a:ext>
            </a:extLst>
          </p:cNvPr>
          <p:cNvSpPr txBox="1"/>
          <p:nvPr/>
        </p:nvSpPr>
        <p:spPr>
          <a:xfrm>
            <a:off x="1524000" y="14478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1. Choose a Clean and Professional Design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D4EEA-9675-4E8D-2862-E0136CDAF886}"/>
              </a:ext>
            </a:extLst>
          </p:cNvPr>
          <p:cNvSpPr txBox="1"/>
          <p:nvPr/>
        </p:nvSpPr>
        <p:spPr>
          <a:xfrm>
            <a:off x="1524000" y="1980515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Typography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8E426-CCB6-6258-BB80-26EA17118C99}"/>
              </a:ext>
            </a:extLst>
          </p:cNvPr>
          <p:cNvSpPr txBox="1"/>
          <p:nvPr/>
        </p:nvSpPr>
        <p:spPr>
          <a:xfrm>
            <a:off x="1529080" y="243006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Layout Structure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93AF67-B943-62AE-6345-3BF1DA81067C}"/>
              </a:ext>
            </a:extLst>
          </p:cNvPr>
          <p:cNvSpPr txBox="1"/>
          <p:nvPr/>
        </p:nvSpPr>
        <p:spPr>
          <a:xfrm>
            <a:off x="1518920" y="295769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Navigation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8D274-C426-23FC-41F8-11E84706FB42}"/>
              </a:ext>
            </a:extLst>
          </p:cNvPr>
          <p:cNvSpPr txBox="1"/>
          <p:nvPr/>
        </p:nvSpPr>
        <p:spPr>
          <a:xfrm>
            <a:off x="1518920" y="349041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Project Presentation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50A933-4A14-26AB-A297-C84FF5C112DA}"/>
              </a:ext>
            </a:extLst>
          </p:cNvPr>
          <p:cNvSpPr txBox="1"/>
          <p:nvPr/>
        </p:nvSpPr>
        <p:spPr>
          <a:xfrm>
            <a:off x="1534160" y="393995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Visual Elements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B6F218-AC4C-549C-F180-976763994DB5}"/>
              </a:ext>
            </a:extLst>
          </p:cNvPr>
          <p:cNvSpPr txBox="1"/>
          <p:nvPr/>
        </p:nvSpPr>
        <p:spPr>
          <a:xfrm>
            <a:off x="1529080" y="432336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Responsive Design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6819FA-11AE-06BA-C153-0919E0DE4243}"/>
              </a:ext>
            </a:extLst>
          </p:cNvPr>
          <p:cNvSpPr txBox="1"/>
          <p:nvPr/>
        </p:nvSpPr>
        <p:spPr>
          <a:xfrm>
            <a:off x="1518920" y="478699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8. Call to Action (CTA)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BB7D0C-0B18-B761-1E39-8CD790C7F19F}"/>
              </a:ext>
            </a:extLst>
          </p:cNvPr>
          <p:cNvSpPr txBox="1"/>
          <p:nvPr/>
        </p:nvSpPr>
        <p:spPr>
          <a:xfrm>
            <a:off x="1518920" y="5179893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9. Testimonials and Endorsements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77AEEC-2AF7-907E-9AE3-BA597FA70C2B}"/>
              </a:ext>
            </a:extLst>
          </p:cNvPr>
          <p:cNvSpPr txBox="1"/>
          <p:nvPr/>
        </p:nvSpPr>
        <p:spPr>
          <a:xfrm>
            <a:off x="1534160" y="561323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10. Regular Updates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7A7520-9E65-48B4-B9DA-C13119088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3315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1000"/>
            <a:ext cx="10681335" cy="75819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F015F-2514-4E03-34C6-57D9ECD44925}"/>
              </a:ext>
            </a:extLst>
          </p:cNvPr>
          <p:cNvSpPr txBox="1"/>
          <p:nvPr/>
        </p:nvSpPr>
        <p:spPr>
          <a:xfrm>
            <a:off x="1752600" y="16764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1.Responsive Design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100E6-77AD-8744-1CF5-35E35823F623}"/>
              </a:ext>
            </a:extLst>
          </p:cNvPr>
          <p:cNvSpPr txBox="1"/>
          <p:nvPr/>
        </p:nvSpPr>
        <p:spPr>
          <a:xfrm>
            <a:off x="1732280" y="219329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2.User -Friendly Navigation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98F90-BBE8-4D3A-B60F-B1F7CB2CAFDD}"/>
              </a:ext>
            </a:extLst>
          </p:cNvPr>
          <p:cNvSpPr txBox="1"/>
          <p:nvPr/>
        </p:nvSpPr>
        <p:spPr>
          <a:xfrm>
            <a:off x="1732280" y="271018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3.Project Showcase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FA0E0-6ACA-A085-6B40-A621EBE356E7}"/>
              </a:ext>
            </a:extLst>
          </p:cNvPr>
          <p:cNvSpPr txBox="1"/>
          <p:nvPr/>
        </p:nvSpPr>
        <p:spPr>
          <a:xfrm>
            <a:off x="1752600" y="322707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4.Search Functionality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EF2A7-C355-6499-215F-EBF7F3679BF0}"/>
              </a:ext>
            </a:extLst>
          </p:cNvPr>
          <p:cNvSpPr txBox="1"/>
          <p:nvPr/>
        </p:nvSpPr>
        <p:spPr>
          <a:xfrm>
            <a:off x="1732280" y="363704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5.Contact Form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889F7F-4FDD-6355-8D8F-7E45421F4B35}"/>
              </a:ext>
            </a:extLst>
          </p:cNvPr>
          <p:cNvSpPr txBox="1"/>
          <p:nvPr/>
        </p:nvSpPr>
        <p:spPr>
          <a:xfrm>
            <a:off x="1752600" y="407618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6.Social Media Integration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42AE8-9624-1EFD-C62A-F53F64B067AA}"/>
              </a:ext>
            </a:extLst>
          </p:cNvPr>
          <p:cNvSpPr txBox="1"/>
          <p:nvPr/>
        </p:nvSpPr>
        <p:spPr>
          <a:xfrm>
            <a:off x="1752600" y="456390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7.Downloadable Resume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3E14C7-6BCD-D9FF-B25B-74F731500C6D}"/>
              </a:ext>
            </a:extLst>
          </p:cNvPr>
          <p:cNvSpPr txBox="1"/>
          <p:nvPr/>
        </p:nvSpPr>
        <p:spPr>
          <a:xfrm>
            <a:off x="1767840" y="499693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8.Testimonials and Endorsements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124241-1D69-746F-6768-D9A5A1777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5917684"/>
            <a:ext cx="1763778" cy="9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381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725</TotalTime>
  <Words>567</Words>
  <Application>Microsoft Office PowerPoint</Application>
  <PresentationFormat>Widescreen</PresentationFormat>
  <Paragraphs>144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__Inter_e8ce0c</vt:lpstr>
      <vt:lpstr>Arial</vt:lpstr>
      <vt:lpstr>Calibri</vt:lpstr>
      <vt:lpstr>Roboto</vt:lpstr>
      <vt:lpstr>Times New Roman</vt:lpstr>
      <vt:lpstr>Trebuchet MS</vt:lpstr>
      <vt:lpstr>Wingdings 3</vt:lpstr>
      <vt:lpstr>Facet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PowerPoint Presentation</vt:lpstr>
      <vt:lpstr>FEATURES AND FUNCTIONALITY</vt:lpstr>
      <vt:lpstr>RESULTS AND SCREENSHOTS</vt:lpstr>
      <vt:lpstr>RESULTS AND SCREENSHOTS</vt:lpstr>
      <vt:lpstr>RESULTS AND SCREENSHOTS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venkat raj</cp:lastModifiedBy>
  <cp:revision>33</cp:revision>
  <dcterms:created xsi:type="dcterms:W3CDTF">2024-03-29T15:07:22Z</dcterms:created>
  <dcterms:modified xsi:type="dcterms:W3CDTF">2025-09-17T17:07:02Z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