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7" d="100"/>
          <a:sy n="77" d="100"/>
        </p:scale>
        <p:origin x="45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6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6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9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6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4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137A-C3E2-43DD-B812-6A1DD490669B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D172-419D-4919-8B3F-058C1B38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6497" y="86752"/>
            <a:ext cx="4917989" cy="34722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Whiteboard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6497" y="3602039"/>
            <a:ext cx="1952368" cy="19090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2108" y="3730518"/>
            <a:ext cx="1785546" cy="16617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OldName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07748" y="3640073"/>
            <a:ext cx="2094464" cy="19090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78798" y="3816557"/>
            <a:ext cx="1952364" cy="16811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NewName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1409" y="5788592"/>
            <a:ext cx="2535196" cy="889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getBoardName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183937" y="5197974"/>
            <a:ext cx="501407" cy="50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35676" y="3194699"/>
            <a:ext cx="500970" cy="80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42054" y="3116692"/>
            <a:ext cx="412926" cy="1170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9557" y="5826687"/>
            <a:ext cx="2785423" cy="889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oid </a:t>
            </a:r>
            <a:r>
              <a:rPr lang="en-US" dirty="0" err="1" smtClean="0">
                <a:solidFill>
                  <a:srgbClr val="FF0000"/>
                </a:solidFill>
              </a:rPr>
              <a:t>setBoardName</a:t>
            </a:r>
            <a:r>
              <a:rPr lang="en-US" dirty="0" smtClean="0">
                <a:solidFill>
                  <a:srgbClr val="FF0000"/>
                </a:solidFill>
              </a:rPr>
              <a:t>(String)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boardName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736646" y="3730518"/>
            <a:ext cx="542152" cy="196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11530" y="3443123"/>
            <a:ext cx="191008" cy="2413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61442" y="3523371"/>
            <a:ext cx="325116" cy="9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41562" y="545223"/>
            <a:ext cx="2192297" cy="31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DEFAULT_WIDTH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78798" y="844825"/>
            <a:ext cx="2231418" cy="315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DEFAULT_HEIGHT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44346" y="1160398"/>
            <a:ext cx="2014151" cy="253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boardID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95810" y="1496363"/>
            <a:ext cx="1344583" cy="384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height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width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09568" y="2110554"/>
            <a:ext cx="2248929" cy="539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List&lt;Line&gt; </a:t>
            </a:r>
            <a:r>
              <a:rPr lang="en-US" dirty="0" err="1" smtClean="0">
                <a:solidFill>
                  <a:schemeClr val="tx1"/>
                </a:solidFill>
              </a:rPr>
              <a:t>drawnLines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6" idx="3"/>
          </p:cNvCxnSpPr>
          <p:nvPr/>
        </p:nvCxnSpPr>
        <p:spPr>
          <a:xfrm flipV="1">
            <a:off x="4133859" y="273729"/>
            <a:ext cx="1562606" cy="42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</p:cNvCxnSpPr>
          <p:nvPr/>
        </p:nvCxnSpPr>
        <p:spPr>
          <a:xfrm flipV="1">
            <a:off x="4510216" y="791084"/>
            <a:ext cx="1249068" cy="21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471095" y="1214138"/>
            <a:ext cx="1307748" cy="7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696602" y="1533464"/>
            <a:ext cx="1082241" cy="12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658497" y="1855863"/>
            <a:ext cx="1120346" cy="24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778843" y="86752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9201" y="1910188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78843" y="572149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65586" y="1032757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799201" y="1482526"/>
            <a:ext cx="696098" cy="400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973330" y="293961"/>
            <a:ext cx="2224217" cy="4007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getBoardID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96787" y="1086610"/>
            <a:ext cx="2224217" cy="4007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getHeight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86494" y="1631752"/>
            <a:ext cx="2224217" cy="4007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getWidth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67" idx="1"/>
          </p:cNvCxnSpPr>
          <p:nvPr/>
        </p:nvCxnSpPr>
        <p:spPr>
          <a:xfrm flipH="1">
            <a:off x="6326156" y="494327"/>
            <a:ext cx="647174" cy="65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441989" y="1280149"/>
            <a:ext cx="676808" cy="28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2" idx="3"/>
          </p:cNvCxnSpPr>
          <p:nvPr/>
        </p:nvCxnSpPr>
        <p:spPr>
          <a:xfrm flipH="1">
            <a:off x="6495299" y="1905695"/>
            <a:ext cx="774260" cy="20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08216" y="344230"/>
            <a:ext cx="89324" cy="200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148009" y="1151117"/>
            <a:ext cx="89324" cy="200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203486" y="1516728"/>
            <a:ext cx="89324" cy="200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228728" y="1888005"/>
            <a:ext cx="89324" cy="200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037583" y="791774"/>
            <a:ext cx="87386" cy="20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522858" y="2597824"/>
            <a:ext cx="1795181" cy="17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853003" y="2514389"/>
            <a:ext cx="110426" cy="35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385124" y="2437499"/>
            <a:ext cx="3102061" cy="8603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List&lt;Line&gt; </a:t>
            </a:r>
            <a:r>
              <a:rPr lang="en-US" dirty="0" err="1" smtClean="0">
                <a:solidFill>
                  <a:schemeClr val="tx1"/>
                </a:solidFill>
              </a:rPr>
              <a:t>drawnLines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0   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602538" y="2634875"/>
            <a:ext cx="1536078" cy="559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boardName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582412" y="1431690"/>
            <a:ext cx="2228545" cy="556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List&lt;Line&gt; </a:t>
            </a:r>
            <a:r>
              <a:rPr lang="en-US" dirty="0" err="1" smtClean="0">
                <a:solidFill>
                  <a:schemeClr val="tx1"/>
                </a:solidFill>
              </a:rPr>
              <a:t>getLines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82411" y="2153524"/>
            <a:ext cx="2228545" cy="579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void </a:t>
            </a:r>
            <a:r>
              <a:rPr lang="en-US" dirty="0" err="1" smtClean="0">
                <a:solidFill>
                  <a:schemeClr val="tx1"/>
                </a:solidFill>
              </a:rPr>
              <a:t>clearBoard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21004" y="2877781"/>
            <a:ext cx="2228545" cy="579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void </a:t>
            </a:r>
            <a:r>
              <a:rPr lang="en-US" dirty="0" err="1" smtClean="0">
                <a:solidFill>
                  <a:srgbClr val="C00000"/>
                </a:solidFill>
              </a:rPr>
              <a:t>addLine</a:t>
            </a:r>
            <a:r>
              <a:rPr lang="en-US" dirty="0" smtClean="0">
                <a:solidFill>
                  <a:srgbClr val="C00000"/>
                </a:solidFill>
              </a:rPr>
              <a:t>(Line)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Line 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8085438" y="1905695"/>
            <a:ext cx="1918356" cy="72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8085438" y="2424091"/>
            <a:ext cx="1598141" cy="59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7231268" y="3308512"/>
            <a:ext cx="2079444" cy="2010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118797" y="3189139"/>
            <a:ext cx="0" cy="512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806062" y="3116692"/>
            <a:ext cx="816646" cy="41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295652" y="3275483"/>
            <a:ext cx="1688754" cy="16283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331114" y="3333627"/>
            <a:ext cx="1616549" cy="148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 line1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806062" y="3768770"/>
            <a:ext cx="2903186" cy="290365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947148" y="3860151"/>
            <a:ext cx="2710311" cy="26841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717643" y="4365548"/>
            <a:ext cx="1675850" cy="171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x1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x2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y1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y2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g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b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a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Float </a:t>
            </a:r>
            <a:r>
              <a:rPr lang="en-US" dirty="0" err="1" smtClean="0">
                <a:solidFill>
                  <a:srgbClr val="C00000"/>
                </a:solidFill>
              </a:rPr>
              <a:t>strokeThickness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125491" y="4448301"/>
            <a:ext cx="1177385" cy="1440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Line </a:t>
            </a:r>
            <a:r>
              <a:rPr lang="en-US" dirty="0" err="1" smtClean="0">
                <a:solidFill>
                  <a:srgbClr val="C00000"/>
                </a:solidFill>
              </a:rPr>
              <a:t>addedLine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742095" y="3532400"/>
            <a:ext cx="599557" cy="3157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182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218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378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120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180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15.0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7834184" y="3995309"/>
            <a:ext cx="907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902914" y="4246114"/>
            <a:ext cx="907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7893800" y="4578092"/>
            <a:ext cx="907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893801" y="4827808"/>
            <a:ext cx="907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928919" y="5111087"/>
            <a:ext cx="907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893802" y="5357922"/>
            <a:ext cx="907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0673" y="5700108"/>
            <a:ext cx="907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914397" y="5904770"/>
            <a:ext cx="907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7928919" y="6255012"/>
            <a:ext cx="907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9683579" y="5693373"/>
            <a:ext cx="2018741" cy="1123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&lt;getters&gt;()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Line.getX1()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Line.getA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Etc.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flipH="1" flipV="1">
            <a:off x="9291071" y="5187013"/>
            <a:ext cx="712723" cy="72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9339508" y="4870828"/>
            <a:ext cx="816687" cy="107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9304389" y="4578092"/>
            <a:ext cx="1004206" cy="151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9290709" y="5449041"/>
            <a:ext cx="825555" cy="67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9302679" y="5700108"/>
            <a:ext cx="714111" cy="47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9317201" y="6035122"/>
            <a:ext cx="69958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9317201" y="6271530"/>
            <a:ext cx="686593" cy="22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9310878" y="4357300"/>
            <a:ext cx="994236" cy="141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9307397" y="4042002"/>
            <a:ext cx="1065066" cy="17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0042685" y="3533519"/>
            <a:ext cx="2067138" cy="583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Line.toString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0179911" y="4205322"/>
            <a:ext cx="1953628" cy="74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Color </a:t>
            </a:r>
            <a:r>
              <a:rPr lang="en-US" dirty="0" err="1" smtClean="0">
                <a:solidFill>
                  <a:schemeClr val="tx1"/>
                </a:solidFill>
              </a:rPr>
              <a:t>Line.getColor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/>
          <p:cNvCxnSpPr>
            <a:stCxn id="165" idx="1"/>
          </p:cNvCxnSpPr>
          <p:nvPr/>
        </p:nvCxnSpPr>
        <p:spPr>
          <a:xfrm flipH="1">
            <a:off x="9231752" y="4578092"/>
            <a:ext cx="948159" cy="47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9163989" y="4795396"/>
            <a:ext cx="1049109" cy="53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9214934" y="4903648"/>
            <a:ext cx="1157529" cy="69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9231752" y="4831810"/>
            <a:ext cx="1496458" cy="107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8299851" y="4448301"/>
            <a:ext cx="0" cy="28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8462701" y="4726477"/>
            <a:ext cx="0" cy="28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543096" y="4993864"/>
            <a:ext cx="0" cy="28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8487185" y="5213571"/>
            <a:ext cx="0" cy="28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8393493" y="5537986"/>
            <a:ext cx="0" cy="28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8649450" y="5788592"/>
            <a:ext cx="0" cy="28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8538748" y="6127179"/>
            <a:ext cx="0" cy="28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386348" y="3828701"/>
            <a:ext cx="0" cy="28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538748" y="4117402"/>
            <a:ext cx="0" cy="28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113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Robert Perez</dc:creator>
  <cp:lastModifiedBy>Robert Perez</cp:lastModifiedBy>
  <cp:revision>14</cp:revision>
  <dcterms:created xsi:type="dcterms:W3CDTF">2013-12-06T22:22:25Z</dcterms:created>
  <dcterms:modified xsi:type="dcterms:W3CDTF">2013-12-07T02:27:27Z</dcterms:modified>
</cp:coreProperties>
</file>