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10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314140832"/>
        <c:axId val="314144752"/>
      </c:barChart>
      <c:catAx>
        <c:axId val="31414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4144752"/>
        <c:crosses val="autoZero"/>
        <c:auto val="1"/>
        <c:lblAlgn val="ctr"/>
        <c:lblOffset val="100"/>
        <c:noMultiLvlLbl val="0"/>
      </c:catAx>
      <c:valAx>
        <c:axId val="314144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4140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114425" y="2998738"/>
            <a:ext cx="8610600" cy="2308324"/>
          </a:xfrm>
          <a:prstGeom prst="rect">
            <a:avLst/>
          </a:prstGeom>
          <a:noFill/>
        </p:spPr>
        <p:txBody>
          <a:bodyPr wrap="square" rtlCol="0">
            <a:spAutoFit/>
          </a:bodyPr>
          <a:lstStyle/>
          <a:p>
            <a:r>
              <a:rPr lang="en-US" sz="2400" dirty="0"/>
              <a:t>STUDENT NAME:</a:t>
            </a:r>
            <a:r>
              <a:rPr lang="en-IN" sz="2400" dirty="0"/>
              <a:t> </a:t>
            </a:r>
            <a:r>
              <a:rPr lang="en-GB" sz="2400" dirty="0" smtClean="0"/>
              <a:t>HARIHARA SUDHAN. </a:t>
            </a:r>
            <a:r>
              <a:rPr lang="en-IN" sz="2400" dirty="0"/>
              <a:t>S</a:t>
            </a:r>
            <a:endParaRPr lang="en-US" sz="2400" dirty="0"/>
          </a:p>
          <a:p>
            <a:r>
              <a:rPr lang="en-US" sz="2400" dirty="0"/>
              <a:t>REGISTER NO</a:t>
            </a:r>
            <a:r>
              <a:rPr lang="en-GB" sz="2400" dirty="0"/>
              <a:t>:</a:t>
            </a:r>
            <a:r>
              <a:rPr lang="en-US" sz="2400" dirty="0"/>
              <a:t> </a:t>
            </a:r>
            <a:r>
              <a:rPr lang="en-IN" sz="2400" dirty="0"/>
              <a:t>31220</a:t>
            </a:r>
            <a:r>
              <a:rPr lang="en-GB" sz="2400" dirty="0" smtClean="0"/>
              <a:t>0952</a:t>
            </a:r>
            <a:endParaRPr lang="en-GB" sz="2400" dirty="0"/>
          </a:p>
          <a:p>
            <a:r>
              <a:rPr lang="en-GB" sz="2400" dirty="0"/>
              <a:t>USER ID</a:t>
            </a:r>
            <a:r>
              <a:rPr lang="en-GB" sz="2400" dirty="0" smtClean="0"/>
              <a:t>: asunm10942510</a:t>
            </a:r>
            <a:endParaRPr lang="en-US" sz="2400" dirty="0"/>
          </a:p>
          <a:p>
            <a:r>
              <a:rPr lang="en-US" sz="2400" dirty="0"/>
              <a:t>DEPARTMENT: B.Com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457</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ADLaM Display</vt:lpstr>
      <vt:lpstr>Amasis MT Pro Black</vt:lpstr>
      <vt:lpstr>Arial</vt:lpstr>
      <vt:lpstr>Calibri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Multimedia</cp:lastModifiedBy>
  <cp:revision>20</cp:revision>
  <dcterms:created xsi:type="dcterms:W3CDTF">2024-03-29T15:07:22Z</dcterms:created>
  <dcterms:modified xsi:type="dcterms:W3CDTF">2024-09-08T15:15:17Z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