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Before Implementation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120</c:v>
                </c:pt>
                <c:pt idx="2">
                  <c:v>110</c:v>
                </c:pt>
                <c:pt idx="3">
                  <c:v>130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After Implementation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140</c:v>
                </c:pt>
                <c:pt idx="1">
                  <c:v>170</c:v>
                </c:pt>
                <c:pt idx="2">
                  <c:v>160</c:v>
                </c:pt>
                <c:pt idx="3">
                  <c:v>190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400" b="1" i="0" u="none">
                <a:solidFill>
                  <a:srgbClr val="0078D7"/>
                </a:solidFill>
                <a:latin typeface="Segoe UI"/>
              </a:rPr>
              <a:t>AWS Cloud Migration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500" b="1" i="1" u="none">
                <a:solidFill>
                  <a:srgbClr val="444444"/>
                </a:solidFill>
                <a:latin typeface="Segoe UI Light"/>
              </a:rPr>
              <a:t>Transforming Our Infrastructure for Scalability and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Technical Leadership Team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Migration 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Comprehensive cloud migration approach • Phased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migration plan • Minimal business disruption • Risk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mitigation strategies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Cost Analysis and Savings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371600"/>
          <a:ext cx="38862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6" name="Chart 5"/>
          <p:cNvGraphicFramePr>
            <a:graphicFrameLocks noGrp="1"/>
          </p:cNvGraphicFramePr>
          <p:nvPr/>
        </p:nvGraphicFramePr>
        <p:xfrm>
          <a:off x="4800600" y="1371600"/>
          <a:ext cx="3886200" cy="41148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28800" y="56692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700" b="1" i="0" u="none">
                <a:solidFill>
                  <a:srgbClr val="00B0F0"/>
                </a:solidFill>
                <a:latin typeface="Segoe UI"/>
              </a:rPr>
              <a:t>35% average improvement across all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Cloud Migration Strategy</dc:title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