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5" r:id="rId13"/>
    <p:sldId id="273" r:id="rId14"/>
    <p:sldId id="274" r:id="rId15"/>
    <p:sldId id="268" r:id="rId16"/>
    <p:sldId id="266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System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079464" cy="3031435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Varsha Choudhary								Hariom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Mandloi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(0827CD221033)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Shubham Siloriya(0827CD221068)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Deepak Patel(0827CD221023)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Deepak Patel(0827CD221024)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5D6A-F7D1-6412-26B3-02B46141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94F-6893-A33B-F5CF-63D0B67E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3.3</a:t>
            </a:r>
            <a:r>
              <a:rPr lang="en-IN" dirty="0"/>
              <a:t> 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B65997-F6AC-6336-2EA9-F0C02F09F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19452"/>
            <a:ext cx="8540685" cy="46187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5AB3-9666-3FFB-D6B6-F32094E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1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850E2-726A-D8A0-14A3-FA115C9A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000C-B2B2-2070-C829-0ECA1055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8091-2D23-B207-FD6C-0B5E9DC2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B0DF5-A7BB-FA9A-BBC5-1577238D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94" y="1668337"/>
            <a:ext cx="8094447" cy="45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359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4. User Inface Design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975E5F-A23D-F4AA-B334-3D806B8B1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43" y="1021237"/>
            <a:ext cx="5620440" cy="27156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7DDD6-FEA0-D759-3F54-0C9638643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43" y="3876503"/>
            <a:ext cx="5620440" cy="28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2852-63C4-7A34-B212-654773ED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5C4-78A9-C6ED-6882-CC0E8210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	4.1 Schema Definition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1C0918-B2EC-D7A1-EE37-E507BBCB0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615" y="1914427"/>
            <a:ext cx="7975076" cy="45146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B82A-42E5-0552-2F10-B51BDFA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15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C023-2964-6149-6EB0-77AE30C2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E875-0BD5-0960-C462-C44DE8AB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4.2 E-R Diagram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B9194-0758-86E1-5DFC-F8CCA77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9C9B38-5E9E-1D21-8639-3D7C40D75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88" y="1331952"/>
            <a:ext cx="7701699" cy="4901938"/>
          </a:xfrm>
        </p:spPr>
      </p:pic>
    </p:spTree>
    <p:extLst>
      <p:ext uri="{BB962C8B-B14F-4D97-AF65-F5344CB8AC3E}">
        <p14:creationId xmlns:p14="http://schemas.microsoft.com/office/powerpoint/2010/main" val="29463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sz="3200" dirty="0">
                <a:latin typeface="Times New Roman"/>
                <a:cs typeface="Times New Roman"/>
              </a:rPr>
              <a:t>https://github.com/hariiom08/Minor-project-2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/>
          </a:bodyPr>
          <a:lstStyle/>
          <a:p>
            <a:pPr marL="0" marR="772795" lvl="0" indent="0" algn="l">
              <a:lnSpc>
                <a:spcPct val="150000"/>
              </a:lnSpc>
              <a:spcBef>
                <a:spcPts val="800"/>
              </a:spcBef>
              <a:buSzPts val="1200"/>
              <a:buNone/>
              <a:tabLst>
                <a:tab pos="96012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Moodle Documentation – Moodle Quiz Module, https://docs.moodle.org</a:t>
            </a: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772795" lvl="0" indent="0" algn="l">
              <a:lnSpc>
                <a:spcPct val="150000"/>
              </a:lnSpc>
              <a:spcBef>
                <a:spcPts val="800"/>
              </a:spcBef>
              <a:buSzPts val="1200"/>
              <a:buNone/>
              <a:tabLst>
                <a:tab pos="96012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Google Forms Help – Create a quiz with Google Forms, https://support.google.com</a:t>
            </a: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772795" lvl="0" indent="0" algn="l">
              <a:lnSpc>
                <a:spcPct val="150000"/>
              </a:lnSpc>
              <a:spcBef>
                <a:spcPts val="800"/>
              </a:spcBef>
              <a:buSzPts val="1200"/>
              <a:buNone/>
              <a:tabLst>
                <a:tab pos="96012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Black, P., &amp; Wiliam, D. (1998). Assessment and classroom learning. Assessment in Education: Principles, Policy &amp; Practice, 5(1), 7–74.</a:t>
            </a: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8373-4862-EAD6-FD09-81C23CF8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751" y="1049518"/>
            <a:ext cx="7290078" cy="4644272"/>
          </a:xfrm>
        </p:spPr>
        <p:txBody>
          <a:bodyPr/>
          <a:lstStyle/>
          <a:p>
            <a:pPr marL="0" indent="0">
              <a:buNone/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 Anderson, L. W., &amp; Krathwohl, D. R. (2001). A Taxonomy for Learning, Teaching, and Assessing: A Revision of Bloom's Taxonomy of Educational Objectives.</a:t>
            </a:r>
          </a:p>
          <a:p>
            <a:pPr marL="0" indent="0">
              <a:buNone/>
            </a:pPr>
            <a:br>
              <a:rPr lang="en-IN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Kahoot! – Game-based learning platform, https://kahoot.com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3926-A059-C3CA-63A2-22081F57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52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5038-74F4-BFA9-7BB7-A3BBAFB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571-788C-E54B-B080-EEB4F50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505761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310893" y="4262735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2688"/>
            <a:ext cx="8915400" cy="51167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1.1 </a:t>
            </a:r>
            <a:r>
              <a:rPr lang="en-IN" sz="2600" dirty="0"/>
              <a:t>Overview</a:t>
            </a:r>
          </a:p>
          <a:p>
            <a:pPr marL="0" indent="0">
              <a:buNone/>
            </a:pPr>
            <a:r>
              <a:rPr lang="en-US" sz="2200" dirty="0"/>
              <a:t>The Online Quiz System is a web-based application designed to conduct quizzes efficiently in a digital format, eliminating the need for paper-based assessments.</a:t>
            </a:r>
          </a:p>
          <a:p>
            <a:pPr marL="0" indent="0">
              <a:buNone/>
            </a:pPr>
            <a:r>
              <a:rPr lang="en-US" sz="2200" dirty="0"/>
              <a:t>It provides an easy-to-use interface for users to attempt multiple-choice questions and receive immediate results.</a:t>
            </a:r>
          </a:p>
          <a:p>
            <a:pPr marL="0" indent="0">
              <a:buNone/>
            </a:pPr>
            <a:r>
              <a:rPr lang="en-US" sz="2200" dirty="0"/>
              <a:t> The system includes an admin panel that allows quiz creators to add, manage, and update questions securely.</a:t>
            </a:r>
            <a:endParaRPr lang="en-IN" sz="2200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1.2 </a:t>
            </a:r>
            <a:r>
              <a:rPr lang="en-US" sz="2600" dirty="0">
                <a:solidFill>
                  <a:srgbClr val="000000"/>
                </a:solidFill>
              </a:rPr>
              <a:t>Purpose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To provide a digital platform for conducting quizzes efficiently and conveniently.</a:t>
            </a:r>
          </a:p>
          <a:p>
            <a:pPr marL="0" indent="0">
              <a:buNone/>
            </a:pPr>
            <a:r>
              <a:rPr lang="en-US" dirty="0"/>
              <a:t>To enable instant result generation and reduce manual effort in evaluation.</a:t>
            </a:r>
          </a:p>
          <a:p>
            <a:pPr marL="0" indent="0">
              <a:buNone/>
            </a:pPr>
            <a:r>
              <a:rPr lang="en-US" dirty="0"/>
              <a:t> To allow administrators to manage quiz content securely and systematically.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61" y="22099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2. Requirement Engineering</a:t>
            </a:r>
            <a:br>
              <a:rPr lang="en-IN" dirty="0"/>
            </a:br>
            <a:r>
              <a:rPr lang="en-IN" dirty="0"/>
              <a:t>	2.1 Requirement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39956"/>
            <a:ext cx="9258659" cy="4839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Interviews:- </a:t>
            </a:r>
            <a:r>
              <a:rPr lang="en-US" dirty="0"/>
              <a:t>Direct discussions with stakeholders (teachers, students, administrators) to understand their needs, expectations, and challenges with existing systems.</a:t>
            </a:r>
          </a:p>
          <a:p>
            <a:pPr marL="0" indent="0">
              <a:buNone/>
            </a:pPr>
            <a:r>
              <a:rPr lang="en-US" b="1" dirty="0"/>
              <a:t>Questionnaires/Surveys:- </a:t>
            </a:r>
            <a:r>
              <a:rPr lang="en-US" dirty="0"/>
              <a:t>Useful for collecting input from a larger group of potential users by asking specific questions about desired features and user preferences.</a:t>
            </a:r>
          </a:p>
          <a:p>
            <a:pPr marL="0" indent="0">
              <a:buNone/>
            </a:pPr>
            <a:r>
              <a:rPr lang="en-US" b="1" dirty="0"/>
              <a:t>Observation Studying:- </a:t>
            </a:r>
            <a:r>
              <a:rPr lang="en-US" dirty="0"/>
              <a:t>how quizzes are currently conducted (either manually or digitally) to identify pain points and improvement areas.</a:t>
            </a:r>
          </a:p>
          <a:p>
            <a:pPr marL="0" indent="0">
              <a:buNone/>
            </a:pPr>
            <a:r>
              <a:rPr lang="en-US" b="1" dirty="0"/>
              <a:t>Document Analysis:- </a:t>
            </a:r>
            <a:r>
              <a:rPr lang="en-US" dirty="0"/>
              <a:t>Reviewing existing quiz systems or related software documentation to understand standard features, limitations, and user feedback.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66798"/>
            <a:ext cx="8911687" cy="1280890"/>
          </a:xfrm>
        </p:spPr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5006"/>
            <a:ext cx="8915400" cy="514227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Users should be able to log in or register (if user authentication is implemented).</a:t>
            </a:r>
          </a:p>
          <a:p>
            <a:r>
              <a:rPr lang="en-US" sz="2800" dirty="0"/>
              <a:t>Admin should be able to securely log in to manage quizzes.</a:t>
            </a:r>
          </a:p>
          <a:p>
            <a:r>
              <a:rPr lang="en-US" sz="2800" dirty="0"/>
              <a:t>Admin can add, edit, or delete quiz questions and manage quiz content.</a:t>
            </a:r>
          </a:p>
          <a:p>
            <a:r>
              <a:rPr lang="en-US" sz="2800" dirty="0"/>
              <a:t>Users can select and take a quiz with multiple-choice questions.</a:t>
            </a:r>
          </a:p>
          <a:p>
            <a:r>
              <a:rPr lang="en-US" sz="2800" dirty="0"/>
              <a:t>The system should allow users to submit their quiz after completion.</a:t>
            </a:r>
          </a:p>
          <a:p>
            <a:r>
              <a:rPr lang="en-US" sz="2800" dirty="0"/>
              <a:t>Results should be calculated and displayed instantly after submission.</a:t>
            </a:r>
          </a:p>
          <a:p>
            <a:r>
              <a:rPr lang="en-US" sz="2800" dirty="0"/>
              <a:t>All quiz data, including questions, user responses, and scores, should be stored in a database.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Non 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interface should be user-friendly and easy to navigate.</a:t>
            </a:r>
          </a:p>
          <a:p>
            <a:pPr>
              <a:buFont typeface="Wingdings 3" panose="05040102010807070707" pitchFamily="18" charset="2"/>
              <a:buChar char=""/>
            </a:pPr>
            <a:r>
              <a:rPr lang="en-US" sz="2800" dirty="0"/>
              <a:t>The application should perform efficiently with quick response      times.</a:t>
            </a:r>
          </a:p>
          <a:p>
            <a:r>
              <a:rPr lang="en-US" sz="2800" dirty="0"/>
              <a:t>Security measures should be in place to protect admin access and user data.</a:t>
            </a:r>
          </a:p>
          <a:p>
            <a:r>
              <a:rPr lang="en-US" sz="2800" dirty="0"/>
              <a:t>The system should be scalable to support future enhancements or increased user load.</a:t>
            </a:r>
          </a:p>
          <a:p>
            <a:r>
              <a:rPr lang="en-US" sz="2800" dirty="0"/>
              <a:t>It should be compatible with different devices and browsers.</a:t>
            </a:r>
          </a:p>
          <a:p>
            <a:r>
              <a:rPr lang="en-US" sz="2800" dirty="0"/>
              <a:t>The system should be maintainable and easily upgradable when needed.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52769"/>
            <a:ext cx="8911687" cy="1280890"/>
          </a:xfrm>
        </p:spPr>
        <p:txBody>
          <a:bodyPr/>
          <a:lstStyle/>
          <a:p>
            <a:r>
              <a:rPr lang="en-IN" dirty="0"/>
              <a:t>2.3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64883-CA94-5088-1AA9-7E8B1455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50" y="927954"/>
            <a:ext cx="6052007" cy="57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047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3.1</a:t>
            </a:r>
            <a:r>
              <a:rPr lang="en-IN" dirty="0"/>
              <a:t> Technical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49B818-4EA8-844A-AAE5-96603C22A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92" y="1471368"/>
            <a:ext cx="7145517" cy="51273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8171-3C93-3951-64B3-73BCBD9C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705-08D0-11A7-6890-F6B46FB1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1098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A5758-5323-C7B4-8A6F-91E3A4C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95EA2B-3A08-CEA9-1EC8-C1FC96205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09" y="1265335"/>
            <a:ext cx="7776561" cy="53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3470</TotalTime>
  <Words>732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          Presentation on  Quiz System </vt:lpstr>
      <vt:lpstr>Contents</vt:lpstr>
      <vt:lpstr>1. Introduction</vt:lpstr>
      <vt:lpstr>2. Requirement Engineering  2.1 Requirement Collection</vt:lpstr>
      <vt:lpstr>2.2 Function Requirements</vt:lpstr>
      <vt:lpstr>2.2 Non Functional Requirements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4. User Inface Design </vt:lpstr>
      <vt:lpstr>4. Data Design  4.1 Schema Definition </vt:lpstr>
      <vt:lpstr>4.2 E-R Diagram </vt:lpstr>
      <vt:lpstr>GitHub Link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Hariom Mandloi</cp:lastModifiedBy>
  <cp:revision>17</cp:revision>
  <dcterms:created xsi:type="dcterms:W3CDTF">2024-09-26T07:25:32Z</dcterms:created>
  <dcterms:modified xsi:type="dcterms:W3CDTF">2025-05-20T05:19:52Z</dcterms:modified>
</cp:coreProperties>
</file>