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62" r:id="rId6"/>
    <p:sldId id="2146847063" r:id="rId7"/>
    <p:sldId id="265" r:id="rId8"/>
    <p:sldId id="2146847057" r:id="rId9"/>
    <p:sldId id="2146847060" r:id="rId10"/>
    <p:sldId id="2146847062" r:id="rId11"/>
    <p:sldId id="2146847061"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rika-hari-g/Stegnograpgyproject.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 </a:t>
            </a:r>
          </a:p>
          <a:p>
            <a:r>
              <a:rPr lang="en-US" sz="2000" b="1" dirty="0">
                <a:solidFill>
                  <a:schemeClr val="accent1">
                    <a:lumMod val="75000"/>
                  </a:schemeClr>
                </a:solidFill>
                <a:latin typeface="Arial"/>
                <a:cs typeface="Arial"/>
              </a:rPr>
              <a:t>Student Name : G.HARIKA </a:t>
            </a:r>
          </a:p>
          <a:p>
            <a:r>
              <a:rPr lang="en-US" sz="2000" b="1" dirty="0">
                <a:solidFill>
                  <a:schemeClr val="accent1">
                    <a:lumMod val="75000"/>
                  </a:schemeClr>
                </a:solidFill>
                <a:latin typeface="Arial"/>
                <a:cs typeface="Arial"/>
              </a:rPr>
              <a:t>College Name &amp; Department :RAJIV GANDHI UNIVERSITY OF KNOWLEDGE TECHNOLOGIES RK VALLEY (Code2258)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advancement of technology, the need for secure communication is paramount. Traditional encryption methods, although secure, can easily alert unintended parties to the presence of confidential information. Steganography provides an alternative approach by hiding data within other non-suspicious files, like images, making it difficult for unauthorized parties to detect the existence of hidden messages. The challenge lies in developing a robust method that can effectively conceal data within an image without degrading the image quality or making the hidden data easily detectable.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DAFA-422F-67EB-FEF1-9B8CE8DF52C1}"/>
              </a:ext>
            </a:extLst>
          </p:cNvPr>
          <p:cNvSpPr>
            <a:spLocks noGrp="1"/>
          </p:cNvSpPr>
          <p:nvPr>
            <p:ph type="title"/>
          </p:nvPr>
        </p:nvSpPr>
        <p:spPr/>
        <p:txBody>
          <a:bodyPr/>
          <a:lstStyle/>
          <a:p>
            <a:r>
              <a:rPr lang="en-US" sz="2800" b="1" dirty="0">
                <a:solidFill>
                  <a:schemeClr val="accent1"/>
                </a:solidFill>
                <a:latin typeface="Arial" panose="020B0604020202020204" pitchFamily="34" charset="0"/>
                <a:cs typeface="Arial" panose="020B0604020202020204" pitchFamily="34" charset="0"/>
              </a:rPr>
              <a:t>Technology  used</a:t>
            </a:r>
            <a:endParaRPr lang="en-IN" dirty="0"/>
          </a:p>
        </p:txBody>
      </p:sp>
      <p:sp>
        <p:nvSpPr>
          <p:cNvPr id="3" name="Content Placeholder 2">
            <a:extLst>
              <a:ext uri="{FF2B5EF4-FFF2-40B4-BE49-F238E27FC236}">
                <a16:creationId xmlns:a16="http://schemas.microsoft.com/office/drawing/2014/main" id="{D25E8F6F-EBD6-BBE6-546C-793C1B2881AF}"/>
              </a:ext>
            </a:extLst>
          </p:cNvPr>
          <p:cNvSpPr>
            <a:spLocks noGrp="1"/>
          </p:cNvSpPr>
          <p:nvPr>
            <p:ph idx="1"/>
          </p:nvPr>
        </p:nvSpPr>
        <p:spPr/>
        <p:txBody>
          <a:bodyPr/>
          <a:lstStyle/>
          <a:p>
            <a:pPr marL="0" indent="0">
              <a:buNone/>
            </a:pPr>
            <a:endParaRPr lang="en-US" b="1" dirty="0"/>
          </a:p>
          <a:p>
            <a:pPr>
              <a:buFont typeface="+mj-lt"/>
              <a:buAutoNum type="arabicPeriod"/>
            </a:pPr>
            <a:r>
              <a:rPr lang="en-US" b="1" dirty="0"/>
              <a:t>Python</a:t>
            </a:r>
            <a:r>
              <a:rPr lang="en-US" dirty="0"/>
              <a:t>: The primary programming language used for this project due to its simplicity and extensive libraries.</a:t>
            </a:r>
          </a:p>
          <a:p>
            <a:pPr>
              <a:buFont typeface="+mj-lt"/>
              <a:buAutoNum type="arabicPeriod"/>
            </a:pPr>
            <a:r>
              <a:rPr lang="en-US" b="1" dirty="0"/>
              <a:t>Computer Vision (CV)</a:t>
            </a:r>
            <a:r>
              <a:rPr lang="en-US" dirty="0"/>
              <a:t>: OpenCV (Open Source Computer Vision Library) will be employed to handle image processing tasks.</a:t>
            </a:r>
          </a:p>
          <a:p>
            <a:pPr>
              <a:buFont typeface="+mj-lt"/>
              <a:buAutoNum type="arabicPeriod"/>
            </a:pPr>
            <a:r>
              <a:rPr lang="en-US" b="1" dirty="0"/>
              <a:t>IDE (Integrated Development Environment)</a:t>
            </a:r>
            <a:r>
              <a:rPr lang="en-US" dirty="0"/>
              <a:t>: VS Code or PyCharm can be used for writing and debugging the Python code.</a:t>
            </a:r>
          </a:p>
          <a:p>
            <a:pPr>
              <a:buFont typeface="+mj-lt"/>
              <a:buAutoNum type="arabicPeriod"/>
            </a:pPr>
            <a:r>
              <a:rPr lang="en-US" b="1" dirty="0" err="1"/>
              <a:t>CheLL</a:t>
            </a:r>
            <a:r>
              <a:rPr lang="en-US" b="1" dirty="0"/>
              <a:t> (Steganography Tool)</a:t>
            </a:r>
            <a:r>
              <a:rPr lang="en-US" dirty="0"/>
              <a:t>: A steganography tool or library that will help embed hidden messages within images.</a:t>
            </a:r>
          </a:p>
          <a:p>
            <a:endParaRPr lang="en-IN" dirty="0"/>
          </a:p>
        </p:txBody>
      </p:sp>
    </p:spTree>
    <p:extLst>
      <p:ext uri="{BB962C8B-B14F-4D97-AF65-F5344CB8AC3E}">
        <p14:creationId xmlns:p14="http://schemas.microsoft.com/office/powerpoint/2010/main" val="136582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Steganography offers a remarkable way to hide data within images that makes it practically undetectable. Here's why it's impressive:</a:t>
            </a:r>
          </a:p>
          <a:p>
            <a:pPr>
              <a:buFont typeface="+mj-lt"/>
              <a:buAutoNum type="arabicPeriod"/>
            </a:pPr>
            <a:r>
              <a:rPr lang="en-US" sz="2000" b="1" dirty="0"/>
              <a:t>Undetectable Messages</a:t>
            </a:r>
            <a:r>
              <a:rPr lang="en-US" sz="2000" dirty="0"/>
              <a:t>: The hidden data is virtually invisible to the human eye, ensuring confidentiality.</a:t>
            </a:r>
          </a:p>
          <a:p>
            <a:pPr>
              <a:buFont typeface="+mj-lt"/>
              <a:buAutoNum type="arabicPeriod"/>
            </a:pPr>
            <a:r>
              <a:rPr lang="en-US" sz="2000" b="1" dirty="0"/>
              <a:t>Minimal Quality Loss</a:t>
            </a:r>
            <a:r>
              <a:rPr lang="en-US" sz="2000" dirty="0"/>
              <a:t>: The image quality remains largely unaffected, making it difficult for anyone to suspect tampering.</a:t>
            </a:r>
          </a:p>
          <a:p>
            <a:pPr>
              <a:buFont typeface="+mj-lt"/>
              <a:buAutoNum type="arabicPeriod"/>
            </a:pPr>
            <a:r>
              <a:rPr lang="en-US" sz="2000" b="1" dirty="0"/>
              <a:t>Versatile Applications</a:t>
            </a:r>
            <a:r>
              <a:rPr lang="en-US" sz="2000" dirty="0"/>
              <a:t>: From secure communication to digital watermarking and copyright protection, the possibilities are vast.</a:t>
            </a:r>
          </a:p>
          <a:p>
            <a:pPr>
              <a:buFont typeface="+mj-lt"/>
              <a:buAutoNum type="arabicPeriod"/>
            </a:pPr>
            <a:r>
              <a:rPr lang="en-US" sz="2000" b="1" dirty="0"/>
              <a:t>User-Friendly Implementation</a:t>
            </a:r>
            <a:r>
              <a:rPr lang="en-US" sz="2000" dirty="0"/>
              <a:t>: Using Python and OpenCV makes the process straightforward and accessible even for beginners.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The end users of secure data hiding in images using steganography include:</a:t>
            </a:r>
          </a:p>
          <a:p>
            <a:pPr>
              <a:buFont typeface="+mj-lt"/>
              <a:buAutoNum type="arabicPeriod"/>
            </a:pPr>
            <a:r>
              <a:rPr lang="en-US" b="1" dirty="0"/>
              <a:t>Government Agencies</a:t>
            </a:r>
            <a:r>
              <a:rPr lang="en-US" dirty="0"/>
              <a:t>: For covert communication and secure transmission of confidential information.</a:t>
            </a:r>
          </a:p>
          <a:p>
            <a:pPr>
              <a:buFont typeface="+mj-lt"/>
              <a:buAutoNum type="arabicPeriod"/>
            </a:pPr>
            <a:r>
              <a:rPr lang="en-US" b="1" dirty="0"/>
              <a:t>Journalists and Activists</a:t>
            </a:r>
            <a:r>
              <a:rPr lang="en-US" dirty="0"/>
              <a:t>: To protect sensitive data and ensure safe communication in oppressive environments.</a:t>
            </a:r>
          </a:p>
          <a:p>
            <a:pPr>
              <a:buFont typeface="+mj-lt"/>
              <a:buAutoNum type="arabicPeriod"/>
            </a:pPr>
            <a:r>
              <a:rPr lang="en-US" b="1" dirty="0"/>
              <a:t>Healthcare Providers</a:t>
            </a:r>
            <a:r>
              <a:rPr lang="en-US" dirty="0"/>
              <a:t>: For safeguarding patient information and medical records.</a:t>
            </a:r>
          </a:p>
          <a:p>
            <a:pPr>
              <a:buFont typeface="+mj-lt"/>
              <a:buAutoNum type="arabicPeriod"/>
            </a:pPr>
            <a:r>
              <a:rPr lang="en-US" b="1" dirty="0"/>
              <a:t>Corporations</a:t>
            </a:r>
            <a:r>
              <a:rPr lang="en-US" dirty="0"/>
              <a:t>: To protect intellectual property and maintain the confidentiality of trade secrets.</a:t>
            </a:r>
          </a:p>
          <a:p>
            <a:pPr>
              <a:buFont typeface="+mj-lt"/>
              <a:buAutoNum type="arabicPeriod"/>
            </a:pPr>
            <a:r>
              <a:rPr lang="en-US" b="1" dirty="0"/>
              <a:t>Individuals</a:t>
            </a:r>
            <a:r>
              <a:rPr lang="en-US" dirty="0"/>
              <a:t>: For personal privacy and securing private communications, such as in emails and messaging apps.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6853673-A60B-6108-5205-9571FFAC0855}"/>
              </a:ext>
            </a:extLst>
          </p:cNvPr>
          <p:cNvPicPr>
            <a:picLocks noGrp="1" noChangeAspect="1"/>
          </p:cNvPicPr>
          <p:nvPr>
            <p:ph idx="1"/>
          </p:nvPr>
        </p:nvPicPr>
        <p:blipFill>
          <a:blip r:embed="rId2"/>
          <a:stretch>
            <a:fillRect/>
          </a:stretch>
        </p:blipFill>
        <p:spPr>
          <a:xfrm>
            <a:off x="1549109" y="1301750"/>
            <a:ext cx="9093782" cy="4673600"/>
          </a:xfrm>
        </p:spPr>
      </p:pic>
    </p:spTree>
    <p:extLst>
      <p:ext uri="{BB962C8B-B14F-4D97-AF65-F5344CB8AC3E}">
        <p14:creationId xmlns:p14="http://schemas.microsoft.com/office/powerpoint/2010/main" val="208371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provides a sophisticated and secure method for hiding data within images, ensuring that sensitive information remains concealed from unauthorized parties. Through the use of Python and OpenCV, we have demonstrated the effectiveness of this technique, preserving image quality while embedding and extracting hidden messages accurately. The versatility and robustness of steganography make it a valuable tool for a wide range of applications, from secure communication to intellectual property protection. As technology continues to evolve, steganography will play an increasingly important role in safeguarding data, highlighting its significance in the realm of cybersecurity.</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https://github.com/harika-hari-g/Stegnograpgyproject.git</a:t>
            </a:r>
            <a:endParaRPr lang="en-IN"/>
          </a:p>
          <a:p>
            <a:endParaRPr lang="en-IN"/>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512</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Franklin Gothic Demi</vt:lpstr>
      <vt:lpstr>Wingdings 2</vt:lpstr>
      <vt:lpstr>DividendVTI</vt:lpstr>
      <vt:lpstr>SECURE DATA HIDING IN IMAGE USING STEGANOGRAPHY</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Harika G</cp:lastModifiedBy>
  <cp:revision>28</cp:revision>
  <dcterms:created xsi:type="dcterms:W3CDTF">2021-05-26T16:50:10Z</dcterms:created>
  <dcterms:modified xsi:type="dcterms:W3CDTF">2025-02-25T04:30:13Z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