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6" r:id="rId13"/>
    <p:sldId id="267" r:id="rId14"/>
    <p:sldId id="268" r:id="rId15"/>
    <p:sldId id="269"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8" d="100"/>
          <a:sy n="68" d="100"/>
        </p:scale>
        <p:origin x="-276" y="498"/>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hyperlink" Target="mailto:swethapenumallu125@gmail.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hyperlink" Target="https://www.linkedin.com/in/swetha-penumallu-359967239" TargetMode="External"/><Relationship Id="rId1" Type="http://schemas.openxmlformats.org/officeDocument/2006/relationships/hyperlink" Target="https://github.com/harika-rajapu/Technical_Portfolio/tree/main"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txBody>
          <a:bodyPr/>
          <a:lstStyle/>
          <a:p>
            <a:endParaRPr lang="en-IN"/>
          </a:p>
        </p:txBody>
      </p:sp>
      <p:sp>
        <p:nvSpPr>
          <p:cNvPr id="4" name="Text 2"/>
          <p:cNvSpPr/>
          <p:nvPr/>
        </p:nvSpPr>
        <p:spPr>
          <a:xfrm>
            <a:off x="367990" y="374110"/>
            <a:ext cx="13939025" cy="1190617"/>
          </a:xfrm>
          <a:prstGeom prst="rect">
            <a:avLst/>
          </a:prstGeom>
          <a:noFill/>
        </p:spPr>
        <p:txBody>
          <a:bodyPr wrap="square" rtlCol="0" anchor="t"/>
          <a:lstStyle/>
          <a:p>
            <a:pPr marL="0" indent="0" algn="ctr">
              <a:lnSpc>
                <a:spcPts val="6825"/>
              </a:lnSpc>
              <a:buNone/>
            </a:pPr>
            <a:r>
              <a:rPr lang="en-US" sz="4800" b="1" kern="0" spc="-157" dirty="0">
                <a:solidFill>
                  <a:srgbClr val="FFFFFF"/>
                </a:solidFill>
                <a:latin typeface="Times New Roman" panose="02020603050405020304" pitchFamily="18" charset="0"/>
                <a:ea typeface="Inter" pitchFamily="34" charset="-122"/>
                <a:cs typeface="Times New Roman" panose="02020603050405020304" pitchFamily="18" charset="0"/>
              </a:rPr>
              <a:t>STUDENT DETAILS</a:t>
            </a:r>
            <a:endParaRPr lang="en-US" sz="4800" dirty="0">
              <a:latin typeface="Times New Roman" panose="02020603050405020304" pitchFamily="18" charset="0"/>
              <a:cs typeface="Times New Roman" panose="02020603050405020304" pitchFamily="18" charset="0"/>
            </a:endParaRPr>
          </a:p>
        </p:txBody>
      </p:sp>
      <p:sp>
        <p:nvSpPr>
          <p:cNvPr id="5" name="Text 3"/>
          <p:cNvSpPr/>
          <p:nvPr/>
        </p:nvSpPr>
        <p:spPr>
          <a:xfrm>
            <a:off x="632477" y="1938837"/>
            <a:ext cx="8255045" cy="5565934"/>
          </a:xfrm>
          <a:prstGeom prst="rect">
            <a:avLst/>
          </a:prstGeom>
          <a:noFill/>
        </p:spPr>
        <p:txBody>
          <a:bodyPr wrap="square" rtlCol="0" anchor="t"/>
          <a:lstStyle/>
          <a:p>
            <a:pPr marL="0" indent="0">
              <a:lnSpc>
                <a:spcPct val="200000"/>
              </a:lnSpc>
              <a:buNone/>
            </a:pPr>
            <a:r>
              <a:rPr lang="en-US" sz="2400" b="1" dirty="0">
                <a:solidFill>
                  <a:schemeClr val="bg1"/>
                </a:solidFill>
                <a:latin typeface="Times New Roman" panose="02020603050405020304" pitchFamily="18" charset="0"/>
                <a:cs typeface="Times New Roman" panose="02020603050405020304" pitchFamily="18" charset="0"/>
              </a:rPr>
              <a:t>Name:</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PENUMALLU SRI SAI SURYA SWETHA</a:t>
            </a:r>
            <a:br>
              <a:rPr lang="en-US" sz="2400" dirty="0">
                <a:solidFill>
                  <a:schemeClr val="bg1"/>
                </a:solidFill>
                <a:latin typeface="Times New Roman" panose="02020603050405020304" pitchFamily="18" charset="0"/>
                <a:cs typeface="Times New Roman" panose="02020603050405020304" pitchFamily="18" charset="0"/>
              </a:rPr>
            </a:br>
            <a:r>
              <a:rPr lang="en-US" sz="2400" b="1" dirty="0" smtClean="0">
                <a:solidFill>
                  <a:schemeClr val="bg1"/>
                </a:solidFill>
                <a:latin typeface="Times New Roman" panose="02020603050405020304" pitchFamily="18" charset="0"/>
                <a:cs typeface="Times New Roman" panose="02020603050405020304" pitchFamily="18" charset="0"/>
              </a:rPr>
              <a:t>SMARTINTERNZ </a:t>
            </a:r>
            <a:r>
              <a:rPr lang="en-US" sz="2400" b="1" dirty="0">
                <a:solidFill>
                  <a:schemeClr val="bg1"/>
                </a:solidFill>
                <a:latin typeface="Times New Roman" panose="02020603050405020304" pitchFamily="18" charset="0"/>
                <a:cs typeface="Times New Roman" panose="02020603050405020304" pitchFamily="18" charset="0"/>
              </a:rPr>
              <a:t>Email Id: </a:t>
            </a:r>
            <a:r>
              <a:rPr lang="en-US" sz="2400" dirty="0" smtClean="0">
                <a:solidFill>
                  <a:schemeClr val="bg1"/>
                </a:solidFill>
                <a:latin typeface="Times New Roman" panose="02020603050405020304" pitchFamily="18" charset="0"/>
                <a:cs typeface="Times New Roman" panose="02020603050405020304" pitchFamily="18" charset="0"/>
                <a:hlinkClick r:id="rId1"/>
              </a:rPr>
              <a:t>swethapenumallu125@gmail.com</a:t>
            </a:r>
            <a:endParaRPr lang="en-US" sz="2400" dirty="0" smtClean="0">
              <a:solidFill>
                <a:schemeClr val="bg1"/>
              </a:solidFill>
              <a:latin typeface="Times New Roman" panose="02020603050405020304" pitchFamily="18" charset="0"/>
              <a:cs typeface="Times New Roman" panose="02020603050405020304" pitchFamily="18" charset="0"/>
            </a:endParaRPr>
          </a:p>
          <a:p>
            <a:pPr marL="0" indent="0">
              <a:lnSpc>
                <a:spcPct val="200000"/>
              </a:lnSpc>
              <a:buNone/>
            </a:pPr>
            <a:r>
              <a:rPr lang="en-US" sz="2400" b="1" dirty="0" smtClean="0">
                <a:solidFill>
                  <a:schemeClr val="bg1"/>
                </a:solidFill>
                <a:latin typeface="Times New Roman" panose="02020603050405020304" pitchFamily="18" charset="0"/>
                <a:cs typeface="Times New Roman" panose="02020603050405020304" pitchFamily="18" charset="0"/>
              </a:rPr>
              <a:t>College </a:t>
            </a:r>
            <a:r>
              <a:rPr lang="en-US" sz="2400" b="1" dirty="0">
                <a:solidFill>
                  <a:schemeClr val="bg1"/>
                </a:solidFill>
                <a:latin typeface="Times New Roman" panose="02020603050405020304" pitchFamily="18" charset="0"/>
                <a:cs typeface="Times New Roman" panose="02020603050405020304" pitchFamily="18" charset="0"/>
              </a:rPr>
              <a:t>Name: </a:t>
            </a:r>
            <a:r>
              <a:rPr lang="en-US" sz="2400" dirty="0">
                <a:solidFill>
                  <a:schemeClr val="bg1"/>
                </a:solidFill>
                <a:latin typeface="Times New Roman" panose="02020603050405020304" pitchFamily="18" charset="0"/>
                <a:cs typeface="Times New Roman" panose="02020603050405020304" pitchFamily="18" charset="0"/>
              </a:rPr>
              <a:t>Vignan’s Institute  of Engineering for Women</a:t>
            </a:r>
            <a:endParaRPr lang="en-US" sz="2400" dirty="0">
              <a:solidFill>
                <a:schemeClr val="bg1"/>
              </a:solidFill>
              <a:latin typeface="Times New Roman" panose="02020603050405020304" pitchFamily="18" charset="0"/>
              <a:cs typeface="Times New Roman" panose="02020603050405020304" pitchFamily="18" charset="0"/>
            </a:endParaRPr>
          </a:p>
          <a:p>
            <a:pPr marL="0" indent="0">
              <a:lnSpc>
                <a:spcPct val="200000"/>
              </a:lnSpc>
              <a:buNone/>
            </a:pPr>
            <a:r>
              <a:rPr lang="en-US" sz="2400" b="1" dirty="0">
                <a:solidFill>
                  <a:schemeClr val="bg1"/>
                </a:solidFill>
                <a:latin typeface="Times New Roman" panose="02020603050405020304" pitchFamily="18" charset="0"/>
                <a:cs typeface="Times New Roman" panose="02020603050405020304" pitchFamily="18" charset="0"/>
              </a:rPr>
              <a:t>College State: </a:t>
            </a:r>
            <a:r>
              <a:rPr lang="en-US" sz="2400" dirty="0">
                <a:solidFill>
                  <a:schemeClr val="bg1"/>
                </a:solidFill>
                <a:latin typeface="Times New Roman" panose="02020603050405020304" pitchFamily="18" charset="0"/>
                <a:cs typeface="Times New Roman" panose="02020603050405020304" pitchFamily="18" charset="0"/>
              </a:rPr>
              <a:t>Andhra Pradesh</a:t>
            </a:r>
            <a:br>
              <a:rPr lang="en-US" sz="2400" dirty="0">
                <a:solidFill>
                  <a:schemeClr val="bg1"/>
                </a:solidFill>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Internship Domain: </a:t>
            </a:r>
            <a:r>
              <a:rPr lang="en-US" sz="2400" dirty="0">
                <a:solidFill>
                  <a:schemeClr val="bg1"/>
                </a:solidFill>
                <a:latin typeface="Times New Roman" panose="02020603050405020304" pitchFamily="18" charset="0"/>
                <a:cs typeface="Times New Roman" panose="02020603050405020304" pitchFamily="18" charset="0"/>
              </a:rPr>
              <a:t>Front End Development</a:t>
            </a:r>
            <a:endParaRPr lang="en-US" sz="2400" dirty="0">
              <a:solidFill>
                <a:schemeClr val="bg1"/>
              </a:solidFill>
              <a:latin typeface="Times New Roman" panose="02020603050405020304" pitchFamily="18" charset="0"/>
              <a:cs typeface="Times New Roman" panose="02020603050405020304" pitchFamily="18" charset="0"/>
            </a:endParaRPr>
          </a:p>
          <a:p>
            <a:pPr marL="0" indent="0">
              <a:lnSpc>
                <a:spcPct val="200000"/>
              </a:lnSpc>
              <a:buNone/>
            </a:pPr>
            <a:r>
              <a:rPr lang="en-US" sz="2400" b="1" dirty="0">
                <a:solidFill>
                  <a:schemeClr val="bg1"/>
                </a:solidFill>
                <a:latin typeface="Times New Roman" panose="02020603050405020304" pitchFamily="18" charset="0"/>
                <a:ea typeface="Roboto" pitchFamily="34" charset="-122"/>
                <a:cs typeface="Times New Roman" panose="02020603050405020304" pitchFamily="18" charset="0"/>
              </a:rPr>
              <a:t>Internship </a:t>
            </a:r>
            <a:r>
              <a:rPr lang="en-US" sz="2400" b="1" dirty="0" smtClean="0">
                <a:solidFill>
                  <a:schemeClr val="bg1"/>
                </a:solidFill>
                <a:latin typeface="Times New Roman" panose="02020603050405020304" pitchFamily="18" charset="0"/>
                <a:ea typeface="Roboto" pitchFamily="34" charset="-122"/>
                <a:cs typeface="Times New Roman" panose="02020603050405020304" pitchFamily="18" charset="0"/>
              </a:rPr>
              <a:t>Start </a:t>
            </a:r>
            <a:r>
              <a:rPr lang="en-US" sz="2400" b="1" dirty="0">
                <a:solidFill>
                  <a:schemeClr val="bg1"/>
                </a:solidFill>
                <a:latin typeface="Times New Roman" panose="02020603050405020304" pitchFamily="18" charset="0"/>
                <a:ea typeface="Roboto" pitchFamily="34" charset="-122"/>
                <a:cs typeface="Times New Roman" panose="02020603050405020304" pitchFamily="18" charset="0"/>
              </a:rPr>
              <a:t>Date</a:t>
            </a:r>
            <a:r>
              <a:rPr lang="en-US" sz="2400" b="1" dirty="0" smtClean="0">
                <a:solidFill>
                  <a:schemeClr val="bg1"/>
                </a:solidFill>
                <a:latin typeface="Times New Roman" panose="02020603050405020304" pitchFamily="18" charset="0"/>
                <a:ea typeface="Roboto" pitchFamily="34" charset="-122"/>
                <a:cs typeface="Times New Roman" panose="02020603050405020304" pitchFamily="18" charset="0"/>
              </a:rPr>
              <a:t>: </a:t>
            </a:r>
            <a:r>
              <a:rPr lang="en-US" sz="2400" dirty="0" smtClean="0">
                <a:solidFill>
                  <a:schemeClr val="bg1"/>
                </a:solidFill>
                <a:latin typeface="Times New Roman" panose="02020603050405020304" pitchFamily="18" charset="0"/>
                <a:ea typeface="Roboto" pitchFamily="34" charset="-122"/>
                <a:cs typeface="Times New Roman" panose="02020603050405020304" pitchFamily="18" charset="0"/>
              </a:rPr>
              <a:t>14</a:t>
            </a:r>
            <a:r>
              <a:rPr lang="en-US" sz="2400" baseline="30000" dirty="0" smtClean="0">
                <a:solidFill>
                  <a:schemeClr val="bg1"/>
                </a:solidFill>
                <a:latin typeface="Times New Roman" panose="02020603050405020304" pitchFamily="18" charset="0"/>
                <a:ea typeface="Roboto" pitchFamily="34" charset="-122"/>
                <a:cs typeface="Times New Roman" panose="02020603050405020304" pitchFamily="18" charset="0"/>
              </a:rPr>
              <a:t>th </a:t>
            </a:r>
            <a:r>
              <a:rPr lang="en-US" sz="2400" dirty="0">
                <a:solidFill>
                  <a:schemeClr val="bg1"/>
                </a:solidFill>
                <a:latin typeface="Times New Roman" panose="02020603050405020304" pitchFamily="18" charset="0"/>
                <a:ea typeface="Roboto" pitchFamily="34" charset="-122"/>
                <a:cs typeface="Times New Roman" panose="02020603050405020304" pitchFamily="18" charset="0"/>
              </a:rPr>
              <a:t>June 2023</a:t>
            </a:r>
            <a:endParaRPr lang="en-US" sz="2400" dirty="0">
              <a:solidFill>
                <a:schemeClr val="bg1"/>
              </a:solidFill>
              <a:latin typeface="Times New Roman" panose="02020603050405020304" pitchFamily="18" charset="0"/>
              <a:ea typeface="Roboto" pitchFamily="34" charset="-122"/>
              <a:cs typeface="Times New Roman" panose="02020603050405020304" pitchFamily="18" charset="0"/>
            </a:endParaRPr>
          </a:p>
          <a:p>
            <a:pPr marL="0" indent="0">
              <a:lnSpc>
                <a:spcPct val="200000"/>
              </a:lnSpc>
              <a:buNone/>
            </a:pPr>
            <a:r>
              <a:rPr lang="en-US" sz="2400" b="1" dirty="0">
                <a:solidFill>
                  <a:schemeClr val="bg1"/>
                </a:solidFill>
                <a:latin typeface="Times New Roman" panose="02020603050405020304" pitchFamily="18" charset="0"/>
                <a:ea typeface="Roboto" pitchFamily="34" charset="-122"/>
                <a:cs typeface="Times New Roman" panose="02020603050405020304" pitchFamily="18" charset="0"/>
              </a:rPr>
              <a:t>Internship End Date: </a:t>
            </a:r>
            <a:r>
              <a:rPr lang="en-US" sz="2400" dirty="0">
                <a:solidFill>
                  <a:schemeClr val="bg1"/>
                </a:solidFill>
                <a:latin typeface="Times New Roman" panose="02020603050405020304" pitchFamily="18" charset="0"/>
                <a:ea typeface="Roboto" pitchFamily="34" charset="-122"/>
                <a:cs typeface="Times New Roman" panose="02020603050405020304" pitchFamily="18" charset="0"/>
              </a:rPr>
              <a:t>4</a:t>
            </a:r>
            <a:r>
              <a:rPr lang="en-US" sz="2400" baseline="30000" dirty="0">
                <a:solidFill>
                  <a:schemeClr val="bg1"/>
                </a:solidFill>
                <a:latin typeface="Times New Roman" panose="02020603050405020304" pitchFamily="18" charset="0"/>
                <a:ea typeface="Roboto" pitchFamily="34" charset="-122"/>
                <a:cs typeface="Times New Roman" panose="02020603050405020304" pitchFamily="18" charset="0"/>
              </a:rPr>
              <a:t>th</a:t>
            </a:r>
            <a:r>
              <a:rPr lang="en-US" sz="2400" dirty="0">
                <a:solidFill>
                  <a:schemeClr val="bg1"/>
                </a:solidFill>
                <a:latin typeface="Times New Roman" panose="02020603050405020304" pitchFamily="18" charset="0"/>
                <a:ea typeface="Roboto" pitchFamily="34" charset="-122"/>
                <a:cs typeface="Times New Roman" panose="02020603050405020304" pitchFamily="18" charset="0"/>
              </a:rPr>
              <a:t> </a:t>
            </a:r>
            <a:r>
              <a:rPr lang="en-US" sz="2400" dirty="0" smtClean="0">
                <a:solidFill>
                  <a:schemeClr val="bg1"/>
                </a:solidFill>
                <a:latin typeface="Times New Roman" panose="02020603050405020304" pitchFamily="18" charset="0"/>
                <a:ea typeface="Roboto" pitchFamily="34" charset="-122"/>
                <a:cs typeface="Times New Roman" panose="02020603050405020304" pitchFamily="18" charset="0"/>
              </a:rPr>
              <a:t>August 2023</a:t>
            </a:r>
            <a:endParaRPr lang="en-US" sz="2400" dirty="0">
              <a:solidFill>
                <a:schemeClr val="bg1"/>
              </a:solidFill>
              <a:latin typeface="Roboto" pitchFamily="34" charset="0"/>
              <a:ea typeface="Roboto" pitchFamily="34" charset="-122"/>
              <a:cs typeface="Roboto" pitchFamily="34" charset="-120"/>
            </a:endParaRPr>
          </a:p>
        </p:txBody>
      </p:sp>
      <p:sp>
        <p:nvSpPr>
          <p:cNvPr id="8" name="Text 5"/>
          <p:cNvSpPr/>
          <p:nvPr/>
        </p:nvSpPr>
        <p:spPr>
          <a:xfrm>
            <a:off x="1299686" y="5650168"/>
            <a:ext cx="1615559" cy="385999"/>
          </a:xfrm>
          <a:prstGeom prst="rect">
            <a:avLst/>
          </a:prstGeom>
          <a:noFill/>
        </p:spPr>
        <p:txBody>
          <a:bodyPr wrap="none" rtlCol="0" anchor="t"/>
          <a:lstStyle/>
          <a:p>
            <a:pPr marL="0" indent="0" algn="l">
              <a:lnSpc>
                <a:spcPts val="3060"/>
              </a:lnSpc>
              <a:buNone/>
            </a:pPr>
            <a:endParaRPr lang="en-US" sz="2185" dirty="0"/>
          </a:p>
        </p:txBody>
      </p:sp>
      <p:pic>
        <p:nvPicPr>
          <p:cNvPr id="10" name="Picture 9" descr="passport photo.jpg"/>
          <p:cNvPicPr>
            <a:picLocks noChangeAspect="1"/>
          </p:cNvPicPr>
          <p:nvPr/>
        </p:nvPicPr>
        <p:blipFill>
          <a:blip r:embed="rId2"/>
          <a:stretch>
            <a:fillRect/>
          </a:stretch>
        </p:blipFill>
        <p:spPr>
          <a:xfrm>
            <a:off x="9172135" y="1744394"/>
            <a:ext cx="4658862" cy="576037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p:spPr>
      </p:sp>
      <p:sp>
        <p:nvSpPr>
          <p:cNvPr id="3" name="Shape 1"/>
          <p:cNvSpPr/>
          <p:nvPr/>
        </p:nvSpPr>
        <p:spPr>
          <a:xfrm>
            <a:off x="0" y="60512"/>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546411" y="278781"/>
            <a:ext cx="13537580" cy="923182"/>
          </a:xfrm>
          <a:prstGeom prst="rect">
            <a:avLst/>
          </a:prstGeom>
          <a:noFill/>
        </p:spPr>
        <p:txBody>
          <a:bodyPr wrap="none" rtlCol="0" anchor="t"/>
          <a:lstStyle/>
          <a:p>
            <a:pPr algn="ctr">
              <a:lnSpc>
                <a:spcPts val="5685"/>
              </a:lnSpc>
            </a:pPr>
            <a:r>
              <a:rPr lang="en-US" sz="4400" b="1" kern="0" spc="-131" dirty="0">
                <a:solidFill>
                  <a:srgbClr val="FFFFFF"/>
                </a:solidFill>
                <a:latin typeface="Times New Roman" panose="02020603050405020304" pitchFamily="18" charset="0"/>
                <a:ea typeface="Inter" pitchFamily="34" charset="-122"/>
                <a:cs typeface="Times New Roman" panose="02020603050405020304" pitchFamily="18" charset="0"/>
              </a:rPr>
              <a:t>RESULTS</a:t>
            </a:r>
            <a:endParaRPr lang="en-US" sz="4400" dirty="0">
              <a:latin typeface="Times New Roman" panose="02020603050405020304" pitchFamily="18" charset="0"/>
              <a:cs typeface="Times New Roman" panose="02020603050405020304" pitchFamily="18" charset="0"/>
            </a:endParaRPr>
          </a:p>
          <a:p>
            <a:pPr marL="0" indent="0" algn="ctr">
              <a:lnSpc>
                <a:spcPts val="5685"/>
              </a:lnSpc>
              <a:buNone/>
            </a:pPr>
            <a:endParaRPr lang="en-US" sz="4375" dirty="0"/>
          </a:p>
        </p:txBody>
      </p:sp>
      <p:sp>
        <p:nvSpPr>
          <p:cNvPr id="6" name="Text 3"/>
          <p:cNvSpPr/>
          <p:nvPr/>
        </p:nvSpPr>
        <p:spPr>
          <a:xfrm>
            <a:off x="1808798" y="4986429"/>
            <a:ext cx="2221944" cy="358343"/>
          </a:xfrm>
          <a:prstGeom prst="rect">
            <a:avLst/>
          </a:prstGeom>
          <a:noFill/>
        </p:spPr>
        <p:txBody>
          <a:bodyPr wrap="none" rtlCol="0" anchor="t"/>
          <a:lstStyle/>
          <a:p>
            <a:pPr marL="0" indent="0" algn="ctr">
              <a:lnSpc>
                <a:spcPts val="2845"/>
              </a:lnSpc>
              <a:buNone/>
            </a:pPr>
            <a:endParaRPr lang="en-US" sz="2185" dirty="0"/>
          </a:p>
        </p:txBody>
      </p:sp>
      <p:sp>
        <p:nvSpPr>
          <p:cNvPr id="7" name="Text 4"/>
          <p:cNvSpPr/>
          <p:nvPr/>
        </p:nvSpPr>
        <p:spPr>
          <a:xfrm>
            <a:off x="379141" y="1495775"/>
            <a:ext cx="13991637" cy="6243171"/>
          </a:xfrm>
          <a:prstGeom prst="rect">
            <a:avLst/>
          </a:prstGeom>
          <a:noFill/>
        </p:spPr>
        <p:txBody>
          <a:bodyPr wrap="square" rtlCol="0" anchor="t"/>
          <a:lstStyle/>
          <a:p>
            <a:pPr marL="0" indent="0">
              <a:lnSpc>
                <a:spcPts val="3150"/>
              </a:lnSpc>
              <a:buNone/>
            </a:pPr>
            <a:r>
              <a:rPr lang="en-US" sz="1750" kern="0" spc="-35" dirty="0">
                <a:solidFill>
                  <a:srgbClr val="E5E0DF"/>
                </a:solidFill>
                <a:latin typeface="Inter" pitchFamily="34" charset="0"/>
                <a:ea typeface="Inter" pitchFamily="34" charset="-122"/>
                <a:cs typeface="Times New Roman" panose="02020603050405020304" pitchFamily="18" charset="0"/>
              </a:rPr>
              <a:t> </a:t>
            </a:r>
            <a:r>
              <a:rPr lang="en-US" sz="1750" kern="0" spc="-35" dirty="0" smtClean="0">
                <a:solidFill>
                  <a:srgbClr val="E5E0DF"/>
                </a:solidFill>
                <a:latin typeface="Inter" pitchFamily="34" charset="0"/>
                <a:ea typeface="Inter" pitchFamily="34" charset="-122"/>
                <a:cs typeface="Times New Roman" panose="02020603050405020304" pitchFamily="18" charset="0"/>
              </a:rPr>
              <a:t>                                                                                                         </a:t>
            </a:r>
            <a:r>
              <a:rPr lang="en-US" sz="2800" b="1" kern="0" spc="-35" dirty="0" smtClean="0">
                <a:solidFill>
                  <a:srgbClr val="E5E0DF"/>
                </a:solidFill>
                <a:latin typeface="Times New Roman" panose="02020603050405020304" pitchFamily="18" charset="0"/>
                <a:ea typeface="Inter" pitchFamily="34" charset="-122"/>
                <a:cs typeface="Times New Roman" panose="02020603050405020304" pitchFamily="18" charset="0"/>
              </a:rPr>
              <a:t>SKILLS                                         </a:t>
            </a: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50"/>
              </a:lnSpc>
              <a:buNone/>
            </a:pP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50"/>
              </a:lnSpc>
              <a:buNone/>
            </a:pP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50"/>
              </a:lnSpc>
              <a:buNone/>
            </a:pPr>
            <a:endParaRPr lang="en-US" sz="2800" b="1" dirty="0">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p:spPr>
        <p:txBody>
          <a:bodyPr wrap="none" rtlCol="0" anchor="t"/>
          <a:lstStyle/>
          <a:p>
            <a:pPr marL="0" indent="0" algn="ctr">
              <a:lnSpc>
                <a:spcPts val="2845"/>
              </a:lnSpc>
              <a:buNone/>
            </a:pPr>
            <a:endParaRPr lang="en-US" sz="2185" dirty="0"/>
          </a:p>
        </p:txBody>
      </p:sp>
      <p:sp>
        <p:nvSpPr>
          <p:cNvPr id="10" name="Text 6"/>
          <p:cNvSpPr/>
          <p:nvPr/>
        </p:nvSpPr>
        <p:spPr>
          <a:xfrm>
            <a:off x="5228630" y="5543209"/>
            <a:ext cx="4173260" cy="1984360"/>
          </a:xfrm>
          <a:prstGeom prst="rect">
            <a:avLst/>
          </a:prstGeom>
          <a:noFill/>
        </p:spPr>
        <p:txBody>
          <a:bodyPr wrap="square" rtlCol="0" anchor="t"/>
          <a:lstStyle/>
          <a:p>
            <a:pPr marL="0" indent="0" algn="ctr">
              <a:lnSpc>
                <a:spcPts val="3150"/>
              </a:lnSpc>
              <a:buNone/>
            </a:pPr>
            <a:endParaRPr lang="en-US" sz="1750" dirty="0"/>
          </a:p>
        </p:txBody>
      </p:sp>
      <p:sp>
        <p:nvSpPr>
          <p:cNvPr id="12" name="Text 7"/>
          <p:cNvSpPr/>
          <p:nvPr/>
        </p:nvSpPr>
        <p:spPr>
          <a:xfrm>
            <a:off x="10516553" y="4986429"/>
            <a:ext cx="2388275" cy="358343"/>
          </a:xfrm>
          <a:prstGeom prst="rect">
            <a:avLst/>
          </a:prstGeom>
          <a:noFill/>
        </p:spPr>
        <p:txBody>
          <a:bodyPr wrap="none" rtlCol="0" anchor="t"/>
          <a:lstStyle/>
          <a:p>
            <a:pPr marL="0" indent="0" algn="ctr">
              <a:lnSpc>
                <a:spcPts val="2845"/>
              </a:lnSpc>
              <a:buNone/>
            </a:pPr>
            <a:endParaRPr lang="en-US" sz="2185" dirty="0"/>
          </a:p>
        </p:txBody>
      </p:sp>
      <p:sp>
        <p:nvSpPr>
          <p:cNvPr id="13" name="Text 8"/>
          <p:cNvSpPr/>
          <p:nvPr/>
        </p:nvSpPr>
        <p:spPr>
          <a:xfrm>
            <a:off x="9624060" y="5543209"/>
            <a:ext cx="4173260" cy="1190616"/>
          </a:xfrm>
          <a:prstGeom prst="rect">
            <a:avLst/>
          </a:prstGeom>
          <a:noFill/>
        </p:spPr>
        <p:txBody>
          <a:bodyPr wrap="square" rtlCol="0" anchor="t"/>
          <a:lstStyle/>
          <a:p>
            <a:pPr marL="0" indent="0" algn="ctr">
              <a:lnSpc>
                <a:spcPts val="3150"/>
              </a:lnSpc>
              <a:buNone/>
            </a:pPr>
            <a:endParaRPr lang="en-US" sz="1750" dirty="0"/>
          </a:p>
        </p:txBody>
      </p:sp>
      <p:pic>
        <p:nvPicPr>
          <p:cNvPr id="15" name="Picture 14" descr="skills.png"/>
          <p:cNvPicPr>
            <a:picLocks noChangeAspect="1"/>
          </p:cNvPicPr>
          <p:nvPr/>
        </p:nvPicPr>
        <p:blipFill>
          <a:blip r:embed="rId1"/>
          <a:stretch>
            <a:fillRect/>
          </a:stretch>
        </p:blipFill>
        <p:spPr>
          <a:xfrm>
            <a:off x="870637" y="2321169"/>
            <a:ext cx="12889125" cy="505163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p:spPr>
      </p:sp>
      <p:sp>
        <p:nvSpPr>
          <p:cNvPr id="3" name="Shape 1"/>
          <p:cNvSpPr/>
          <p:nvPr/>
        </p:nvSpPr>
        <p:spPr>
          <a:xfrm>
            <a:off x="0" y="60512"/>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546411" y="278781"/>
            <a:ext cx="13537580" cy="923182"/>
          </a:xfrm>
          <a:prstGeom prst="rect">
            <a:avLst/>
          </a:prstGeom>
          <a:noFill/>
        </p:spPr>
        <p:txBody>
          <a:bodyPr wrap="none" rtlCol="0" anchor="t"/>
          <a:lstStyle/>
          <a:p>
            <a:pPr algn="ctr">
              <a:lnSpc>
                <a:spcPts val="5685"/>
              </a:lnSpc>
            </a:pPr>
            <a:r>
              <a:rPr lang="en-US" sz="4400" b="1" kern="0" spc="-131" dirty="0">
                <a:solidFill>
                  <a:srgbClr val="FFFFFF"/>
                </a:solidFill>
                <a:latin typeface="Times New Roman" panose="02020603050405020304" pitchFamily="18" charset="0"/>
                <a:ea typeface="Inter" pitchFamily="34" charset="-122"/>
                <a:cs typeface="Times New Roman" panose="02020603050405020304" pitchFamily="18" charset="0"/>
              </a:rPr>
              <a:t>RESULTS</a:t>
            </a:r>
            <a:endParaRPr lang="en-US" sz="4400" dirty="0">
              <a:latin typeface="Times New Roman" panose="02020603050405020304" pitchFamily="18" charset="0"/>
              <a:cs typeface="Times New Roman" panose="02020603050405020304" pitchFamily="18" charset="0"/>
            </a:endParaRPr>
          </a:p>
          <a:p>
            <a:pPr marL="0" indent="0" algn="ctr">
              <a:lnSpc>
                <a:spcPts val="5685"/>
              </a:lnSpc>
              <a:buNone/>
            </a:pPr>
            <a:endParaRPr lang="en-US" sz="4375" dirty="0"/>
          </a:p>
        </p:txBody>
      </p:sp>
      <p:sp>
        <p:nvSpPr>
          <p:cNvPr id="6" name="Text 3"/>
          <p:cNvSpPr/>
          <p:nvPr/>
        </p:nvSpPr>
        <p:spPr>
          <a:xfrm>
            <a:off x="1808798" y="4986429"/>
            <a:ext cx="2221944" cy="358343"/>
          </a:xfrm>
          <a:prstGeom prst="rect">
            <a:avLst/>
          </a:prstGeom>
          <a:noFill/>
        </p:spPr>
        <p:txBody>
          <a:bodyPr wrap="none" rtlCol="0" anchor="t"/>
          <a:lstStyle/>
          <a:p>
            <a:pPr marL="0" indent="0" algn="ctr">
              <a:lnSpc>
                <a:spcPts val="2845"/>
              </a:lnSpc>
              <a:buNone/>
            </a:pPr>
            <a:endParaRPr lang="en-US" sz="2185" dirty="0"/>
          </a:p>
        </p:txBody>
      </p:sp>
      <p:sp>
        <p:nvSpPr>
          <p:cNvPr id="7" name="Text 4"/>
          <p:cNvSpPr/>
          <p:nvPr/>
        </p:nvSpPr>
        <p:spPr>
          <a:xfrm>
            <a:off x="379141" y="1495775"/>
            <a:ext cx="13991637" cy="6243171"/>
          </a:xfrm>
          <a:prstGeom prst="rect">
            <a:avLst/>
          </a:prstGeom>
          <a:noFill/>
        </p:spPr>
        <p:txBody>
          <a:bodyPr wrap="square" rtlCol="0" anchor="t"/>
          <a:lstStyle/>
          <a:p>
            <a:pPr marL="0" indent="0">
              <a:lnSpc>
                <a:spcPts val="3150"/>
              </a:lnSpc>
              <a:buNone/>
            </a:pPr>
            <a:r>
              <a:rPr lang="en-US" sz="1750" kern="0" spc="-35" dirty="0">
                <a:solidFill>
                  <a:srgbClr val="E5E0DF"/>
                </a:solidFill>
                <a:latin typeface="Inter" pitchFamily="34" charset="0"/>
                <a:ea typeface="Inter" pitchFamily="34" charset="-122"/>
                <a:cs typeface="Inter" pitchFamily="34" charset="-120"/>
              </a:rPr>
              <a:t>   </a:t>
            </a:r>
            <a:endParaRPr lang="en-US" sz="1750" kern="0" spc="-35" dirty="0">
              <a:solidFill>
                <a:srgbClr val="E5E0DF"/>
              </a:solidFill>
              <a:latin typeface="Inter" pitchFamily="34" charset="0"/>
              <a:ea typeface="Inter" pitchFamily="34" charset="-122"/>
              <a:cs typeface="Inter" pitchFamily="34" charset="-120"/>
            </a:endParaRPr>
          </a:p>
          <a:p>
            <a:pPr marL="0" indent="0">
              <a:lnSpc>
                <a:spcPts val="3150"/>
              </a:lnSpc>
              <a:buNone/>
            </a:pPr>
            <a:endParaRPr lang="en-US" sz="1750" b="1" kern="0" spc="-35" dirty="0">
              <a:solidFill>
                <a:srgbClr val="E5E0DF"/>
              </a:solidFill>
              <a:latin typeface="Inter" pitchFamily="34" charset="0"/>
              <a:ea typeface="Inter" pitchFamily="34" charset="-122"/>
              <a:cs typeface="Times New Roman" panose="02020603050405020304" pitchFamily="18" charset="0"/>
            </a:endParaRPr>
          </a:p>
          <a:p>
            <a:pPr marL="0" indent="0">
              <a:lnSpc>
                <a:spcPts val="3150"/>
              </a:lnSpc>
              <a:buNone/>
            </a:pPr>
            <a:r>
              <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rPr>
              <a:t>                       </a:t>
            </a:r>
            <a:r>
              <a:rPr lang="en-US" sz="2800" b="1" kern="0" spc="-35" dirty="0" smtClean="0">
                <a:solidFill>
                  <a:srgbClr val="E5E0DF"/>
                </a:solidFill>
                <a:latin typeface="Times New Roman" panose="02020603050405020304" pitchFamily="18" charset="0"/>
                <a:ea typeface="Inter" pitchFamily="34" charset="-122"/>
                <a:cs typeface="Times New Roman" panose="02020603050405020304" pitchFamily="18" charset="0"/>
              </a:rPr>
              <a:t>CERTFICATIONS  </a:t>
            </a:r>
            <a:r>
              <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rPr>
              <a:t>PAGE                                        </a:t>
            </a:r>
            <a:r>
              <a:rPr lang="en-US" sz="2800" b="1" kern="0" spc="-35" dirty="0" smtClean="0">
                <a:solidFill>
                  <a:srgbClr val="E5E0DF"/>
                </a:solidFill>
                <a:latin typeface="Times New Roman" panose="02020603050405020304" pitchFamily="18" charset="0"/>
                <a:ea typeface="Inter" pitchFamily="34" charset="-122"/>
                <a:cs typeface="Times New Roman" panose="02020603050405020304" pitchFamily="18" charset="0"/>
              </a:rPr>
              <a:t>CONTACT PAGE</a:t>
            </a: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50"/>
              </a:lnSpc>
              <a:buNone/>
            </a:pP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50"/>
              </a:lnSpc>
              <a:buNone/>
            </a:pP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50"/>
              </a:lnSpc>
              <a:buNone/>
            </a:pPr>
            <a:endParaRPr lang="en-US" sz="2800" b="1" dirty="0">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p:spPr>
        <p:txBody>
          <a:bodyPr wrap="none" rtlCol="0" anchor="t"/>
          <a:lstStyle/>
          <a:p>
            <a:pPr marL="0" indent="0" algn="ctr">
              <a:lnSpc>
                <a:spcPts val="2845"/>
              </a:lnSpc>
              <a:buNone/>
            </a:pPr>
            <a:endParaRPr lang="en-US" sz="2185" dirty="0"/>
          </a:p>
        </p:txBody>
      </p:sp>
      <p:sp>
        <p:nvSpPr>
          <p:cNvPr id="10" name="Text 6"/>
          <p:cNvSpPr/>
          <p:nvPr/>
        </p:nvSpPr>
        <p:spPr>
          <a:xfrm>
            <a:off x="5228630" y="5543209"/>
            <a:ext cx="4173260" cy="1984360"/>
          </a:xfrm>
          <a:prstGeom prst="rect">
            <a:avLst/>
          </a:prstGeom>
          <a:noFill/>
        </p:spPr>
        <p:txBody>
          <a:bodyPr wrap="square" rtlCol="0" anchor="t"/>
          <a:lstStyle/>
          <a:p>
            <a:pPr marL="0" indent="0" algn="ctr">
              <a:lnSpc>
                <a:spcPts val="3150"/>
              </a:lnSpc>
              <a:buNone/>
            </a:pPr>
            <a:endParaRPr lang="en-US" sz="1750" dirty="0"/>
          </a:p>
        </p:txBody>
      </p:sp>
      <p:sp>
        <p:nvSpPr>
          <p:cNvPr id="12" name="Text 7"/>
          <p:cNvSpPr/>
          <p:nvPr/>
        </p:nvSpPr>
        <p:spPr>
          <a:xfrm>
            <a:off x="10516553" y="4986429"/>
            <a:ext cx="2388275" cy="358343"/>
          </a:xfrm>
          <a:prstGeom prst="rect">
            <a:avLst/>
          </a:prstGeom>
          <a:noFill/>
        </p:spPr>
        <p:txBody>
          <a:bodyPr wrap="none" rtlCol="0" anchor="t"/>
          <a:lstStyle/>
          <a:p>
            <a:pPr marL="0" indent="0" algn="ctr">
              <a:lnSpc>
                <a:spcPts val="2845"/>
              </a:lnSpc>
              <a:buNone/>
            </a:pPr>
            <a:endParaRPr lang="en-US" sz="2185" dirty="0"/>
          </a:p>
        </p:txBody>
      </p:sp>
      <p:sp>
        <p:nvSpPr>
          <p:cNvPr id="13" name="Text 8"/>
          <p:cNvSpPr/>
          <p:nvPr/>
        </p:nvSpPr>
        <p:spPr>
          <a:xfrm>
            <a:off x="9624060" y="5543209"/>
            <a:ext cx="4173260" cy="1190616"/>
          </a:xfrm>
          <a:prstGeom prst="rect">
            <a:avLst/>
          </a:prstGeom>
          <a:noFill/>
        </p:spPr>
        <p:txBody>
          <a:bodyPr wrap="square" rtlCol="0" anchor="t"/>
          <a:lstStyle/>
          <a:p>
            <a:pPr marL="0" indent="0" algn="ctr">
              <a:lnSpc>
                <a:spcPts val="3150"/>
              </a:lnSpc>
              <a:buNone/>
            </a:pPr>
            <a:endParaRPr lang="en-US" sz="1750" dirty="0"/>
          </a:p>
        </p:txBody>
      </p:sp>
      <p:pic>
        <p:nvPicPr>
          <p:cNvPr id="15" name="Picture 14" descr="c1.png"/>
          <p:cNvPicPr>
            <a:picLocks noChangeAspect="1"/>
          </p:cNvPicPr>
          <p:nvPr/>
        </p:nvPicPr>
        <p:blipFill>
          <a:blip r:embed="rId1"/>
          <a:stretch>
            <a:fillRect/>
          </a:stretch>
        </p:blipFill>
        <p:spPr>
          <a:xfrm>
            <a:off x="379141" y="3204591"/>
            <a:ext cx="6767247" cy="3529233"/>
          </a:xfrm>
          <a:prstGeom prst="rect">
            <a:avLst/>
          </a:prstGeom>
        </p:spPr>
      </p:pic>
      <p:pic>
        <p:nvPicPr>
          <p:cNvPr id="16" name="Picture 15" descr="contact.png"/>
          <p:cNvPicPr>
            <a:picLocks noChangeAspect="1"/>
          </p:cNvPicPr>
          <p:nvPr/>
        </p:nvPicPr>
        <p:blipFill>
          <a:blip r:embed="rId2"/>
          <a:stretch>
            <a:fillRect/>
          </a:stretch>
        </p:blipFill>
        <p:spPr>
          <a:xfrm>
            <a:off x="7553028" y="3204590"/>
            <a:ext cx="6244292" cy="352923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p:spPr>
      </p:sp>
      <p:sp>
        <p:nvSpPr>
          <p:cNvPr id="3" name="Shape 1"/>
          <p:cNvSpPr/>
          <p:nvPr/>
        </p:nvSpPr>
        <p:spPr>
          <a:xfrm>
            <a:off x="0" y="60512"/>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546411" y="278781"/>
            <a:ext cx="13537580" cy="923182"/>
          </a:xfrm>
          <a:prstGeom prst="rect">
            <a:avLst/>
          </a:prstGeom>
          <a:noFill/>
        </p:spPr>
        <p:txBody>
          <a:bodyPr wrap="none" rtlCol="0" anchor="t"/>
          <a:lstStyle/>
          <a:p>
            <a:pPr algn="ctr">
              <a:lnSpc>
                <a:spcPts val="5685"/>
              </a:lnSpc>
            </a:pPr>
            <a:r>
              <a:rPr lang="en-US" sz="4400" b="1" kern="0" spc="-131" dirty="0">
                <a:solidFill>
                  <a:srgbClr val="FFFFFF"/>
                </a:solidFill>
                <a:latin typeface="Times New Roman" panose="02020603050405020304" pitchFamily="18" charset="0"/>
                <a:ea typeface="Inter" pitchFamily="34" charset="-122"/>
                <a:cs typeface="Times New Roman" panose="02020603050405020304" pitchFamily="18" charset="0"/>
              </a:rPr>
              <a:t>LINKS</a:t>
            </a:r>
            <a:endParaRPr lang="en-US" sz="4400" dirty="0">
              <a:latin typeface="Times New Roman" panose="02020603050405020304" pitchFamily="18" charset="0"/>
              <a:cs typeface="Times New Roman" panose="02020603050405020304" pitchFamily="18" charset="0"/>
            </a:endParaRPr>
          </a:p>
          <a:p>
            <a:pPr marL="0" indent="0" algn="ctr">
              <a:lnSpc>
                <a:spcPts val="5685"/>
              </a:lnSpc>
              <a:buNone/>
            </a:pPr>
            <a:endParaRPr lang="en-US" sz="4375" dirty="0"/>
          </a:p>
        </p:txBody>
      </p:sp>
      <p:sp>
        <p:nvSpPr>
          <p:cNvPr id="6" name="Text 3"/>
          <p:cNvSpPr/>
          <p:nvPr/>
        </p:nvSpPr>
        <p:spPr>
          <a:xfrm>
            <a:off x="1808798" y="4986429"/>
            <a:ext cx="2221944" cy="358343"/>
          </a:xfrm>
          <a:prstGeom prst="rect">
            <a:avLst/>
          </a:prstGeom>
          <a:noFill/>
        </p:spPr>
        <p:txBody>
          <a:bodyPr wrap="none" rtlCol="0" anchor="t"/>
          <a:lstStyle/>
          <a:p>
            <a:pPr marL="0" indent="0" algn="ctr">
              <a:lnSpc>
                <a:spcPts val="2845"/>
              </a:lnSpc>
              <a:buNone/>
            </a:pPr>
            <a:endParaRPr lang="en-US" sz="2185" dirty="0"/>
          </a:p>
        </p:txBody>
      </p:sp>
      <p:sp>
        <p:nvSpPr>
          <p:cNvPr id="7" name="Text 4"/>
          <p:cNvSpPr/>
          <p:nvPr/>
        </p:nvSpPr>
        <p:spPr>
          <a:xfrm>
            <a:off x="1215484" y="2085278"/>
            <a:ext cx="13002322" cy="5263376"/>
          </a:xfrm>
          <a:prstGeom prst="rect">
            <a:avLst/>
          </a:prstGeom>
          <a:noFill/>
        </p:spPr>
        <p:txBody>
          <a:bodyPr wrap="square" rtlCol="0" anchor="t"/>
          <a:lstStyle/>
          <a:p>
            <a:pPr>
              <a:lnSpc>
                <a:spcPts val="3150"/>
              </a:lnSpc>
            </a:pPr>
            <a:r>
              <a:rPr lang="en-US" sz="1750" kern="0" spc="-35" dirty="0">
                <a:solidFill>
                  <a:srgbClr val="E5E0DF"/>
                </a:solidFill>
                <a:latin typeface="Inter" pitchFamily="34" charset="0"/>
                <a:ea typeface="Inter" pitchFamily="34" charset="-122"/>
                <a:cs typeface="Inter" pitchFamily="34" charset="-120"/>
              </a:rPr>
              <a:t> </a:t>
            </a:r>
            <a:endParaRPr lang="en-US" sz="1750" kern="0" spc="-35" dirty="0">
              <a:solidFill>
                <a:srgbClr val="E5E0DF"/>
              </a:solidFill>
              <a:latin typeface="Inter" pitchFamily="34" charset="0"/>
              <a:ea typeface="Inter" pitchFamily="34" charset="-122"/>
              <a:cs typeface="Inter" pitchFamily="34" charset="-120"/>
            </a:endParaRPr>
          </a:p>
          <a:p>
            <a:pPr marL="285750" indent="-285750">
              <a:lnSpc>
                <a:spcPts val="3150"/>
              </a:lnSpc>
              <a:buFont typeface="Arial" panose="020B0604020202020204" pitchFamily="34" charset="0"/>
              <a:buChar char="•"/>
            </a:pPr>
            <a:endParaRPr lang="en-US" sz="1750" kern="0" spc="-35" dirty="0">
              <a:solidFill>
                <a:srgbClr val="E5E0DF"/>
              </a:solidFill>
              <a:latin typeface="Inter" pitchFamily="34" charset="0"/>
              <a:ea typeface="Inter" pitchFamily="34" charset="-122"/>
              <a:cs typeface="Inter" pitchFamily="34" charset="-120"/>
            </a:endParaRPr>
          </a:p>
          <a:p>
            <a:pPr marL="285750" indent="-285750">
              <a:lnSpc>
                <a:spcPts val="3150"/>
              </a:lnSpc>
              <a:buFont typeface="Arial" panose="020B0604020202020204" pitchFamily="34" charset="0"/>
              <a:buChar char="•"/>
            </a:pPr>
            <a:endParaRPr lang="en-US" sz="1750" b="1" kern="0" spc="-35" dirty="0">
              <a:solidFill>
                <a:srgbClr val="E5E0DF"/>
              </a:solidFill>
              <a:latin typeface="Inter" pitchFamily="34" charset="0"/>
              <a:ea typeface="Inter" pitchFamily="34" charset="-122"/>
              <a:cs typeface="Times New Roman" panose="02020603050405020304" pitchFamily="18" charset="0"/>
            </a:endParaRPr>
          </a:p>
          <a:p>
            <a:pPr marL="457200" indent="-457200">
              <a:lnSpc>
                <a:spcPct val="150000"/>
              </a:lnSpc>
              <a:buFont typeface="Arial" panose="020B0604020202020204" pitchFamily="34" charset="0"/>
              <a:buChar char="•"/>
            </a:pPr>
            <a:r>
              <a:rPr lang="en-US" sz="2800" b="1" kern="0" spc="-35" dirty="0">
                <a:solidFill>
                  <a:schemeClr val="bg1"/>
                </a:solidFill>
                <a:latin typeface="Times New Roman" panose="02020603050405020304" pitchFamily="18" charset="0"/>
                <a:ea typeface="Inter" pitchFamily="34" charset="-122"/>
                <a:cs typeface="Times New Roman" panose="02020603050405020304" pitchFamily="18" charset="0"/>
              </a:rPr>
              <a:t>PORTFOLIO WEBSITE :  </a:t>
            </a:r>
            <a:r>
              <a:rPr lang="en-IN" sz="2800" dirty="0">
                <a:solidFill>
                  <a:schemeClr val="bg1"/>
                </a:solidFill>
                <a:latin typeface="Times New Roman" panose="02020603050405020304" pitchFamily="18" charset="0"/>
                <a:cs typeface="Times New Roman" panose="02020603050405020304" pitchFamily="18" charset="0"/>
              </a:rPr>
              <a:t>Portfolio </a:t>
            </a:r>
            <a:r>
              <a:rPr lang="en-IN" sz="2800" dirty="0" smtClean="0">
                <a:solidFill>
                  <a:schemeClr val="bg1"/>
                </a:solidFill>
                <a:latin typeface="Times New Roman" panose="02020603050405020304" pitchFamily="18" charset="0"/>
                <a:cs typeface="Times New Roman" panose="02020603050405020304" pitchFamily="18" charset="0"/>
              </a:rPr>
              <a:t>Website-</a:t>
            </a:r>
            <a:r>
              <a:rPr lang="en-IN" sz="2800" dirty="0" err="1" smtClean="0">
                <a:solidFill>
                  <a:schemeClr val="bg1"/>
                </a:solidFill>
                <a:latin typeface="Times New Roman" panose="02020603050405020304" pitchFamily="18" charset="0"/>
                <a:cs typeface="Times New Roman" panose="02020603050405020304" pitchFamily="18" charset="0"/>
              </a:rPr>
              <a:t>Swetha</a:t>
            </a:r>
            <a:r>
              <a:rPr lang="en-IN" sz="2800" dirty="0" smtClean="0">
                <a:solidFill>
                  <a:schemeClr val="bg1"/>
                </a:solidFill>
                <a:latin typeface="Times New Roman" panose="02020603050405020304" pitchFamily="18" charset="0"/>
                <a:cs typeface="Times New Roman" panose="02020603050405020304" pitchFamily="18" charset="0"/>
              </a:rPr>
              <a:t> </a:t>
            </a:r>
            <a:endParaRPr lang="en-IN" sz="2800" dirty="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GITHUB </a:t>
            </a:r>
            <a:r>
              <a:rPr lang="en-US" sz="2800" b="1" dirty="0" smtClean="0">
                <a:solidFill>
                  <a:schemeClr val="bg1"/>
                </a:solidFill>
                <a:latin typeface="Times New Roman" panose="02020603050405020304" pitchFamily="18" charset="0"/>
                <a:cs typeface="Times New Roman" panose="02020603050405020304" pitchFamily="18" charset="0"/>
              </a:rPr>
              <a:t>: </a:t>
            </a:r>
            <a:r>
              <a:rPr lang="en-US" sz="2800" dirty="0" smtClean="0">
                <a:solidFill>
                  <a:schemeClr val="bg1"/>
                </a:solidFill>
                <a:latin typeface="Times New Roman" panose="02020603050405020304" pitchFamily="18" charset="0"/>
                <a:cs typeface="Times New Roman" panose="02020603050405020304" pitchFamily="18" charset="0"/>
                <a:hlinkClick r:id="rId1"/>
              </a:rPr>
              <a:t>https</a:t>
            </a:r>
            <a:r>
              <a:rPr lang="en-US" sz="2800" dirty="0">
                <a:solidFill>
                  <a:schemeClr val="bg1"/>
                </a:solidFill>
                <a:latin typeface="Times New Roman" panose="02020603050405020304" pitchFamily="18" charset="0"/>
                <a:cs typeface="Times New Roman" panose="02020603050405020304" pitchFamily="18" charset="0"/>
                <a:hlinkClick r:id="rId1"/>
              </a:rPr>
              <a:t>://</a:t>
            </a:r>
            <a:r>
              <a:rPr lang="en-US" sz="2800" dirty="0" smtClean="0">
                <a:solidFill>
                  <a:schemeClr val="bg1"/>
                </a:solidFill>
                <a:latin typeface="Times New Roman" panose="02020603050405020304" pitchFamily="18" charset="0"/>
                <a:cs typeface="Times New Roman" panose="02020603050405020304" pitchFamily="18" charset="0"/>
                <a:hlinkClick r:id="rId1"/>
              </a:rPr>
              <a:t>github.com/harika-rajapu/Technical_Portfolio/tree/main</a:t>
            </a:r>
            <a:r>
              <a:rPr lang="en-US" sz="2800" dirty="0" smtClean="0">
                <a:solidFill>
                  <a:schemeClr val="bg1"/>
                </a:solidFill>
                <a:latin typeface="Times New Roman" panose="02020603050405020304" pitchFamily="18" charset="0"/>
                <a:cs typeface="Times New Roman" panose="02020603050405020304" pitchFamily="18" charset="0"/>
              </a:rPr>
              <a:t> </a:t>
            </a:r>
            <a:endParaRPr lang="en-US" sz="2800" dirty="0" smtClean="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800" b="1" dirty="0" smtClean="0">
                <a:solidFill>
                  <a:schemeClr val="bg1"/>
                </a:solidFill>
                <a:latin typeface="Times New Roman" panose="02020603050405020304" pitchFamily="18" charset="0"/>
                <a:cs typeface="Times New Roman" panose="02020603050405020304" pitchFamily="18" charset="0"/>
              </a:rPr>
              <a:t>LINKEDIN : </a:t>
            </a:r>
            <a:r>
              <a:rPr lang="en-IN" sz="2800" dirty="0" smtClean="0">
                <a:hlinkClick r:id="rId2"/>
              </a:rPr>
              <a:t>https</a:t>
            </a:r>
            <a:r>
              <a:rPr lang="en-IN" sz="2800" dirty="0">
                <a:hlinkClick r:id="rId2"/>
              </a:rPr>
              <a:t>://</a:t>
            </a:r>
            <a:r>
              <a:rPr lang="en-IN" sz="2800" dirty="0" smtClean="0">
                <a:hlinkClick r:id="rId2"/>
              </a:rPr>
              <a:t>www.linkedin.com/in/swetha-penumallu-359967239</a:t>
            </a:r>
            <a:endParaRPr lang="en-IN" sz="2800" dirty="0" smtClean="0"/>
          </a:p>
          <a:p>
            <a:pPr marL="457200" indent="-457200">
              <a:lnSpc>
                <a:spcPct val="150000"/>
              </a:lnSpc>
              <a:buFont typeface="Arial" panose="020B0604020202020204" pitchFamily="34" charset="0"/>
              <a:buChar char="•"/>
            </a:pPr>
            <a:endParaRPr lang="en-IN" sz="2800" dirty="0" smtClean="0"/>
          </a:p>
          <a:p>
            <a:pPr marL="457200" indent="-457200">
              <a:lnSpc>
                <a:spcPct val="150000"/>
              </a:lnSpc>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p:spPr>
        <p:txBody>
          <a:bodyPr wrap="none" rtlCol="0" anchor="t"/>
          <a:lstStyle/>
          <a:p>
            <a:pPr marL="0" indent="0" algn="ctr">
              <a:lnSpc>
                <a:spcPts val="2845"/>
              </a:lnSpc>
              <a:buNone/>
            </a:pPr>
            <a:endParaRPr lang="en-US" sz="2185" dirty="0"/>
          </a:p>
        </p:txBody>
      </p:sp>
      <p:sp>
        <p:nvSpPr>
          <p:cNvPr id="10" name="Text 6"/>
          <p:cNvSpPr/>
          <p:nvPr/>
        </p:nvSpPr>
        <p:spPr>
          <a:xfrm>
            <a:off x="5228630" y="5543209"/>
            <a:ext cx="4173260" cy="1984360"/>
          </a:xfrm>
          <a:prstGeom prst="rect">
            <a:avLst/>
          </a:prstGeom>
          <a:noFill/>
        </p:spPr>
        <p:txBody>
          <a:bodyPr wrap="square" rtlCol="0" anchor="t"/>
          <a:lstStyle/>
          <a:p>
            <a:pPr marL="0" indent="0" algn="ctr">
              <a:lnSpc>
                <a:spcPts val="3150"/>
              </a:lnSpc>
              <a:buNone/>
            </a:pPr>
            <a:endParaRPr lang="en-US" sz="1750" dirty="0"/>
          </a:p>
        </p:txBody>
      </p:sp>
      <p:sp>
        <p:nvSpPr>
          <p:cNvPr id="12" name="Text 7"/>
          <p:cNvSpPr/>
          <p:nvPr/>
        </p:nvSpPr>
        <p:spPr>
          <a:xfrm>
            <a:off x="10516553" y="4986429"/>
            <a:ext cx="2388275" cy="358343"/>
          </a:xfrm>
          <a:prstGeom prst="rect">
            <a:avLst/>
          </a:prstGeom>
          <a:noFill/>
        </p:spPr>
        <p:txBody>
          <a:bodyPr wrap="none" rtlCol="0" anchor="t"/>
          <a:lstStyle/>
          <a:p>
            <a:pPr marL="0" indent="0" algn="ctr">
              <a:lnSpc>
                <a:spcPts val="2845"/>
              </a:lnSpc>
              <a:buNone/>
            </a:pPr>
            <a:endParaRPr lang="en-US" sz="2185" dirty="0"/>
          </a:p>
        </p:txBody>
      </p:sp>
      <p:sp>
        <p:nvSpPr>
          <p:cNvPr id="13" name="Text 8"/>
          <p:cNvSpPr/>
          <p:nvPr/>
        </p:nvSpPr>
        <p:spPr>
          <a:xfrm>
            <a:off x="9624060" y="5543209"/>
            <a:ext cx="4173260" cy="1190616"/>
          </a:xfrm>
          <a:prstGeom prst="rect">
            <a:avLst/>
          </a:prstGeom>
          <a:noFill/>
        </p:spPr>
        <p:txBody>
          <a:bodyPr wrap="square" rtlCol="0" anchor="t"/>
          <a:lstStyle/>
          <a:p>
            <a:pPr marL="0" indent="0" algn="ctr">
              <a:lnSpc>
                <a:spcPts val="3150"/>
              </a:lnSpc>
              <a:buNone/>
            </a:pP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p:spPr>
      </p:sp>
      <p:sp>
        <p:nvSpPr>
          <p:cNvPr id="3" name="Shape 1"/>
          <p:cNvSpPr/>
          <p:nvPr/>
        </p:nvSpPr>
        <p:spPr>
          <a:xfrm>
            <a:off x="0" y="60512"/>
            <a:ext cx="14630400" cy="8229600"/>
          </a:xfrm>
          <a:prstGeom prst="rect">
            <a:avLst/>
          </a:prstGeom>
          <a:solidFill>
            <a:srgbClr val="272525"/>
          </a:solidFill>
          <a:ln w="7620">
            <a:solidFill>
              <a:srgbClr val="565151"/>
            </a:solidFill>
            <a:prstDash val="solid"/>
          </a:ln>
        </p:spPr>
        <p:txBody>
          <a:bodyPr/>
          <a:lstStyle/>
          <a:p>
            <a:endParaRPr lang="en-IN" dirty="0">
              <a:latin typeface="Times New Roman" panose="02020603050405020304" pitchFamily="18" charset="0"/>
              <a:cs typeface="Times New Roman" panose="02020603050405020304" pitchFamily="18" charset="0"/>
            </a:endParaRPr>
          </a:p>
        </p:txBody>
      </p:sp>
      <p:sp>
        <p:nvSpPr>
          <p:cNvPr id="4" name="Text 2"/>
          <p:cNvSpPr/>
          <p:nvPr/>
        </p:nvSpPr>
        <p:spPr>
          <a:xfrm>
            <a:off x="412594" y="3808389"/>
            <a:ext cx="13537580" cy="7281747"/>
          </a:xfrm>
          <a:prstGeom prst="rect">
            <a:avLst/>
          </a:prstGeom>
          <a:noFill/>
        </p:spPr>
        <p:txBody>
          <a:bodyPr wrap="none" rtlCol="0" anchor="t"/>
          <a:lstStyle/>
          <a:p>
            <a:pPr algn="ctr">
              <a:lnSpc>
                <a:spcPts val="5685"/>
              </a:lnSpc>
            </a:pPr>
            <a:r>
              <a:rPr lang="en-US" sz="9600" b="1" kern="0" spc="-131" dirty="0">
                <a:solidFill>
                  <a:srgbClr val="FFFFFF"/>
                </a:solidFill>
                <a:latin typeface="Times New Roman" panose="02020603050405020304" pitchFamily="18" charset="0"/>
                <a:ea typeface="Inter" pitchFamily="34" charset="-122"/>
                <a:cs typeface="Times New Roman" panose="02020603050405020304" pitchFamily="18" charset="0"/>
              </a:rPr>
              <a:t>THANK YOU</a:t>
            </a:r>
            <a:endParaRPr lang="en-US" sz="9600" dirty="0">
              <a:latin typeface="Times New Roman" panose="02020603050405020304" pitchFamily="18" charset="0"/>
              <a:cs typeface="Times New Roman" panose="02020603050405020304" pitchFamily="18" charset="0"/>
            </a:endParaRPr>
          </a:p>
          <a:p>
            <a:pPr marL="0" indent="0" algn="ctr">
              <a:lnSpc>
                <a:spcPts val="5685"/>
              </a:lnSpc>
              <a:buNone/>
            </a:pPr>
            <a:endParaRPr lang="en-US" sz="4375" dirty="0"/>
          </a:p>
        </p:txBody>
      </p:sp>
      <p:sp>
        <p:nvSpPr>
          <p:cNvPr id="6" name="Text 3"/>
          <p:cNvSpPr/>
          <p:nvPr/>
        </p:nvSpPr>
        <p:spPr>
          <a:xfrm>
            <a:off x="1808798" y="4986429"/>
            <a:ext cx="2221944" cy="358343"/>
          </a:xfrm>
          <a:prstGeom prst="rect">
            <a:avLst/>
          </a:prstGeom>
          <a:noFill/>
        </p:spPr>
        <p:txBody>
          <a:bodyPr wrap="none" rtlCol="0" anchor="t"/>
          <a:lstStyle/>
          <a:p>
            <a:pPr marL="0" indent="0" algn="ctr">
              <a:lnSpc>
                <a:spcPts val="2845"/>
              </a:lnSpc>
              <a:buNone/>
            </a:pPr>
            <a:endParaRPr lang="en-US" sz="2185" dirty="0"/>
          </a:p>
        </p:txBody>
      </p:sp>
      <p:sp>
        <p:nvSpPr>
          <p:cNvPr id="7" name="Text 4"/>
          <p:cNvSpPr/>
          <p:nvPr/>
        </p:nvSpPr>
        <p:spPr>
          <a:xfrm>
            <a:off x="1215484" y="2085278"/>
            <a:ext cx="13002322" cy="5263376"/>
          </a:xfrm>
          <a:prstGeom prst="rect">
            <a:avLst/>
          </a:prstGeom>
          <a:noFill/>
        </p:spPr>
        <p:txBody>
          <a:bodyPr wrap="square" rtlCol="0" anchor="t"/>
          <a:lstStyle/>
          <a:p>
            <a:pPr>
              <a:lnSpc>
                <a:spcPts val="3150"/>
              </a:lnSpc>
            </a:pPr>
            <a:r>
              <a:rPr lang="en-US" sz="1750" kern="0" spc="-35" dirty="0">
                <a:solidFill>
                  <a:srgbClr val="E5E0DF"/>
                </a:solidFill>
                <a:latin typeface="Inter" pitchFamily="34" charset="0"/>
                <a:ea typeface="Inter" pitchFamily="34" charset="-122"/>
                <a:cs typeface="Inter" pitchFamily="34" charset="-120"/>
              </a:rPr>
              <a:t> </a:t>
            </a:r>
            <a:endParaRPr lang="en-US" sz="1750" kern="0" spc="-35" dirty="0">
              <a:solidFill>
                <a:srgbClr val="E5E0DF"/>
              </a:solidFill>
              <a:latin typeface="Inter" pitchFamily="34" charset="0"/>
              <a:ea typeface="Inter" pitchFamily="34" charset="-122"/>
              <a:cs typeface="Inter" pitchFamily="34" charset="-120"/>
            </a:endParaRPr>
          </a:p>
          <a:p>
            <a:pPr marL="285750" indent="-285750">
              <a:lnSpc>
                <a:spcPts val="3150"/>
              </a:lnSpc>
              <a:buFont typeface="Arial" panose="020B0604020202020204" pitchFamily="34" charset="0"/>
              <a:buChar char="•"/>
            </a:pPr>
            <a:endParaRPr lang="en-US" sz="1750" kern="0" spc="-35" dirty="0">
              <a:solidFill>
                <a:srgbClr val="E5E0DF"/>
              </a:solidFill>
              <a:latin typeface="Inter" pitchFamily="34" charset="0"/>
              <a:ea typeface="Inter" pitchFamily="34" charset="-122"/>
              <a:cs typeface="Inter" pitchFamily="34" charset="-120"/>
            </a:endParaRPr>
          </a:p>
          <a:p>
            <a:pPr marL="3028950" lvl="6" indent="-285750">
              <a:lnSpc>
                <a:spcPts val="3150"/>
              </a:lnSpc>
              <a:buFont typeface="Arial" panose="020B0604020202020204" pitchFamily="34" charset="0"/>
              <a:buChar char="•"/>
            </a:pPr>
            <a:endParaRPr lang="en-US" sz="1750" b="1" kern="0" spc="-35" dirty="0">
              <a:solidFill>
                <a:srgbClr val="E5E0DF"/>
              </a:solidFill>
              <a:latin typeface="Inter" pitchFamily="34" charset="0"/>
              <a:ea typeface="Inter" pitchFamily="34" charset="-122"/>
              <a:cs typeface="Times New Roman" panose="02020603050405020304" pitchFamily="18" charset="0"/>
            </a:endParaRPr>
          </a:p>
          <a:p>
            <a:pPr marL="457200" indent="-457200">
              <a:lnSpc>
                <a:spcPct val="150000"/>
              </a:lnSpc>
              <a:buFont typeface="Arial" panose="020B0604020202020204" pitchFamily="34" charset="0"/>
              <a:buChar char="•"/>
            </a:pPr>
            <a:endParaRPr lang="en-US" sz="2800" b="1" dirty="0">
              <a:solidFill>
                <a:schemeClr val="bg1"/>
              </a:solidFill>
              <a:latin typeface="Times New Roman" panose="02020603050405020304" pitchFamily="18" charset="0"/>
              <a:cs typeface="Times New Roman" panose="02020603050405020304" pitchFamily="18" charset="0"/>
            </a:endParaRPr>
          </a:p>
          <a:p>
            <a:pPr marL="0" indent="0">
              <a:lnSpc>
                <a:spcPts val="3150"/>
              </a:lnSpc>
              <a:buNone/>
            </a:pPr>
            <a:endParaRPr lang="en-US" sz="2800" b="1" dirty="0">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p:spPr>
        <p:txBody>
          <a:bodyPr wrap="none" rtlCol="0" anchor="t"/>
          <a:lstStyle/>
          <a:p>
            <a:pPr marL="0" indent="0" algn="ctr">
              <a:lnSpc>
                <a:spcPts val="2845"/>
              </a:lnSpc>
              <a:buNone/>
            </a:pPr>
            <a:endParaRPr lang="en-US" sz="2185" dirty="0"/>
          </a:p>
        </p:txBody>
      </p:sp>
      <p:sp>
        <p:nvSpPr>
          <p:cNvPr id="10" name="Text 6"/>
          <p:cNvSpPr/>
          <p:nvPr/>
        </p:nvSpPr>
        <p:spPr>
          <a:xfrm>
            <a:off x="5228630" y="5543209"/>
            <a:ext cx="4173260" cy="1984360"/>
          </a:xfrm>
          <a:prstGeom prst="rect">
            <a:avLst/>
          </a:prstGeom>
          <a:noFill/>
        </p:spPr>
        <p:txBody>
          <a:bodyPr wrap="square" rtlCol="0" anchor="t"/>
          <a:lstStyle/>
          <a:p>
            <a:pPr marL="0" indent="0" algn="ctr">
              <a:lnSpc>
                <a:spcPts val="3150"/>
              </a:lnSpc>
              <a:buNone/>
            </a:pPr>
            <a:endParaRPr lang="en-US" sz="1750" dirty="0"/>
          </a:p>
        </p:txBody>
      </p:sp>
      <p:sp>
        <p:nvSpPr>
          <p:cNvPr id="12" name="Text 7"/>
          <p:cNvSpPr/>
          <p:nvPr/>
        </p:nvSpPr>
        <p:spPr>
          <a:xfrm>
            <a:off x="10516553" y="4986429"/>
            <a:ext cx="2388275" cy="358343"/>
          </a:xfrm>
          <a:prstGeom prst="rect">
            <a:avLst/>
          </a:prstGeom>
          <a:noFill/>
        </p:spPr>
        <p:txBody>
          <a:bodyPr wrap="none" rtlCol="0" anchor="t"/>
          <a:lstStyle/>
          <a:p>
            <a:pPr marL="0" indent="0" algn="ctr">
              <a:lnSpc>
                <a:spcPts val="2845"/>
              </a:lnSpc>
              <a:buNone/>
            </a:pPr>
            <a:endParaRPr lang="en-US" sz="2185" dirty="0"/>
          </a:p>
        </p:txBody>
      </p:sp>
      <p:sp>
        <p:nvSpPr>
          <p:cNvPr id="13" name="Text 8"/>
          <p:cNvSpPr/>
          <p:nvPr/>
        </p:nvSpPr>
        <p:spPr>
          <a:xfrm>
            <a:off x="9624060" y="5543209"/>
            <a:ext cx="4173260" cy="1190616"/>
          </a:xfrm>
          <a:prstGeom prst="rect">
            <a:avLst/>
          </a:prstGeom>
          <a:noFill/>
        </p:spPr>
        <p:txBody>
          <a:bodyPr wrap="square" rtlCol="0" anchor="t"/>
          <a:lstStyle/>
          <a:p>
            <a:pPr marL="0" indent="0" algn="ctr">
              <a:lnSpc>
                <a:spcPts val="3150"/>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345688" y="421433"/>
            <a:ext cx="14061687" cy="1266632"/>
          </a:xfrm>
          <a:prstGeom prst="rect">
            <a:avLst/>
          </a:prstGeom>
          <a:noFill/>
        </p:spPr>
        <p:txBody>
          <a:bodyPr wrap="none" rtlCol="0" anchor="t"/>
          <a:lstStyle/>
          <a:p>
            <a:pPr marL="0" indent="0" algn="ctr">
              <a:lnSpc>
                <a:spcPts val="5685"/>
              </a:lnSpc>
              <a:buNone/>
            </a:pPr>
            <a:r>
              <a:rPr lang="en-US" sz="4375" b="1" kern="0" spc="-131" dirty="0">
                <a:solidFill>
                  <a:srgbClr val="FFFFFF"/>
                </a:solidFill>
                <a:latin typeface="Times New Roman" panose="02020603050405020304" pitchFamily="18" charset="0"/>
                <a:ea typeface="Inter" pitchFamily="34" charset="-122"/>
                <a:cs typeface="Times New Roman" panose="02020603050405020304" pitchFamily="18" charset="0"/>
              </a:rPr>
              <a:t>PROBLEM  STATEMENT</a:t>
            </a:r>
            <a:endParaRPr lang="en-US" sz="4375" dirty="0">
              <a:latin typeface="Times New Roman" panose="02020603050405020304" pitchFamily="18" charset="0"/>
              <a:cs typeface="Times New Roman" panose="02020603050405020304" pitchFamily="18" charset="0"/>
            </a:endParaRPr>
          </a:p>
        </p:txBody>
      </p:sp>
      <p:sp>
        <p:nvSpPr>
          <p:cNvPr id="7" name="Text 5"/>
          <p:cNvSpPr/>
          <p:nvPr/>
        </p:nvSpPr>
        <p:spPr>
          <a:xfrm>
            <a:off x="1062990" y="2958103"/>
            <a:ext cx="3713678" cy="1984360"/>
          </a:xfrm>
          <a:prstGeom prst="rect">
            <a:avLst/>
          </a:prstGeom>
          <a:noFill/>
        </p:spPr>
        <p:txBody>
          <a:bodyPr wrap="square" rtlCol="0" anchor="t"/>
          <a:lstStyle/>
          <a:p>
            <a:pPr marL="0" indent="0">
              <a:lnSpc>
                <a:spcPts val="3150"/>
              </a:lnSpc>
              <a:buNone/>
            </a:pPr>
            <a:endParaRPr lang="en-US" sz="1750" dirty="0"/>
          </a:p>
        </p:txBody>
      </p:sp>
      <p:sp>
        <p:nvSpPr>
          <p:cNvPr id="9" name="Text 7"/>
          <p:cNvSpPr/>
          <p:nvPr/>
        </p:nvSpPr>
        <p:spPr>
          <a:xfrm>
            <a:off x="5458420" y="2401324"/>
            <a:ext cx="2221944" cy="358343"/>
          </a:xfrm>
          <a:prstGeom prst="rect">
            <a:avLst/>
          </a:prstGeom>
          <a:noFill/>
        </p:spPr>
        <p:txBody>
          <a:bodyPr wrap="none" rtlCol="0" anchor="t"/>
          <a:lstStyle/>
          <a:p>
            <a:pPr marL="0" indent="0">
              <a:lnSpc>
                <a:spcPts val="2845"/>
              </a:lnSpc>
              <a:buNone/>
            </a:pPr>
            <a:endParaRPr lang="en-US" sz="2185" dirty="0"/>
          </a:p>
        </p:txBody>
      </p:sp>
      <p:sp>
        <p:nvSpPr>
          <p:cNvPr id="10" name="Text 8"/>
          <p:cNvSpPr/>
          <p:nvPr/>
        </p:nvSpPr>
        <p:spPr>
          <a:xfrm>
            <a:off x="5458420" y="2958103"/>
            <a:ext cx="3713678" cy="1984360"/>
          </a:xfrm>
          <a:prstGeom prst="rect">
            <a:avLst/>
          </a:prstGeom>
          <a:noFill/>
        </p:spPr>
        <p:txBody>
          <a:bodyPr wrap="square" rtlCol="0" anchor="t"/>
          <a:lstStyle/>
          <a:p>
            <a:pPr marL="0" indent="0">
              <a:lnSpc>
                <a:spcPts val="3150"/>
              </a:lnSpc>
              <a:buNone/>
            </a:pPr>
            <a:endParaRPr lang="en-US" sz="1750" dirty="0"/>
          </a:p>
        </p:txBody>
      </p:sp>
      <p:sp>
        <p:nvSpPr>
          <p:cNvPr id="12" name="Text 10"/>
          <p:cNvSpPr/>
          <p:nvPr/>
        </p:nvSpPr>
        <p:spPr>
          <a:xfrm>
            <a:off x="9853851" y="2401324"/>
            <a:ext cx="2221944" cy="358343"/>
          </a:xfrm>
          <a:prstGeom prst="rect">
            <a:avLst/>
          </a:prstGeom>
          <a:noFill/>
        </p:spPr>
        <p:txBody>
          <a:bodyPr wrap="none" rtlCol="0" anchor="t"/>
          <a:lstStyle/>
          <a:p>
            <a:pPr marL="0" indent="0">
              <a:lnSpc>
                <a:spcPts val="2845"/>
              </a:lnSpc>
              <a:buNone/>
            </a:pPr>
            <a:endParaRPr lang="en-US" sz="2185" dirty="0"/>
          </a:p>
        </p:txBody>
      </p:sp>
      <p:sp>
        <p:nvSpPr>
          <p:cNvPr id="13" name="Text 11"/>
          <p:cNvSpPr/>
          <p:nvPr/>
        </p:nvSpPr>
        <p:spPr>
          <a:xfrm>
            <a:off x="9853851" y="2958103"/>
            <a:ext cx="3713678" cy="1587488"/>
          </a:xfrm>
          <a:prstGeom prst="rect">
            <a:avLst/>
          </a:prstGeom>
          <a:noFill/>
        </p:spPr>
        <p:txBody>
          <a:bodyPr wrap="square" rtlCol="0" anchor="t"/>
          <a:lstStyle/>
          <a:p>
            <a:pPr marL="0" indent="0">
              <a:lnSpc>
                <a:spcPts val="3150"/>
              </a:lnSpc>
              <a:buNone/>
            </a:pPr>
            <a:endParaRPr lang="en-US" sz="1750" dirty="0"/>
          </a:p>
        </p:txBody>
      </p:sp>
      <p:sp>
        <p:nvSpPr>
          <p:cNvPr id="15" name="Text 13"/>
          <p:cNvSpPr/>
          <p:nvPr/>
        </p:nvSpPr>
        <p:spPr>
          <a:xfrm>
            <a:off x="457200" y="1798558"/>
            <a:ext cx="13492976" cy="5494065"/>
          </a:xfrm>
          <a:prstGeom prst="rect">
            <a:avLst/>
          </a:prstGeom>
          <a:noFill/>
        </p:spPr>
        <p:txBody>
          <a:bodyPr wrap="none" rtlCol="0" anchor="t"/>
          <a:lstStyle/>
          <a:p>
            <a:pPr marL="0" indent="0">
              <a:lnSpc>
                <a:spcPct val="150000"/>
              </a:lnSpc>
              <a:buNone/>
            </a:pPr>
            <a:r>
              <a:rPr lang="en-US" sz="2400" b="1" kern="0" spc="-66" dirty="0" smtClean="0">
                <a:solidFill>
                  <a:srgbClr val="E5E0DF"/>
                </a:solidFill>
                <a:latin typeface="Times New Roman" panose="02020603050405020304" pitchFamily="18" charset="0"/>
                <a:ea typeface="Inter" pitchFamily="34" charset="-122"/>
                <a:cs typeface="Times New Roman" panose="02020603050405020304" pitchFamily="18" charset="0"/>
              </a:rPr>
              <a:t>Domain: </a:t>
            </a:r>
            <a:r>
              <a:rPr lang="en-US" sz="2400" kern="0" spc="-66" dirty="0" smtClean="0">
                <a:solidFill>
                  <a:srgbClr val="E5E0DF"/>
                </a:solidFill>
                <a:latin typeface="Times New Roman" panose="02020603050405020304" pitchFamily="18" charset="0"/>
                <a:ea typeface="Inter" pitchFamily="34" charset="-122"/>
                <a:cs typeface="Times New Roman" panose="02020603050405020304" pitchFamily="18" charset="0"/>
              </a:rPr>
              <a:t>Frontend Development</a:t>
            </a:r>
            <a:endParaRPr lang="en-US" sz="2400" kern="0" spc="-66" dirty="0" smtClean="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ct val="150000"/>
              </a:lnSpc>
              <a:buNone/>
            </a:pPr>
            <a:r>
              <a:rPr lang="en-US" sz="2400" b="1" kern="0" spc="-66" dirty="0" smtClean="0">
                <a:solidFill>
                  <a:srgbClr val="E5E0DF"/>
                </a:solidFill>
                <a:latin typeface="Times New Roman" panose="02020603050405020304" pitchFamily="18" charset="0"/>
                <a:ea typeface="Inter" pitchFamily="34" charset="-122"/>
                <a:cs typeface="Times New Roman" panose="02020603050405020304" pitchFamily="18" charset="0"/>
              </a:rPr>
              <a:t>Topic </a:t>
            </a:r>
            <a:r>
              <a:rPr lang="en-US" sz="2400" b="1" kern="0" spc="-66" dirty="0">
                <a:solidFill>
                  <a:srgbClr val="E5E0DF"/>
                </a:solidFill>
                <a:latin typeface="Times New Roman" panose="02020603050405020304" pitchFamily="18" charset="0"/>
                <a:ea typeface="Inter" pitchFamily="34" charset="-122"/>
                <a:cs typeface="Times New Roman" panose="02020603050405020304" pitchFamily="18" charset="0"/>
              </a:rPr>
              <a:t>of the project : </a:t>
            </a:r>
            <a:r>
              <a:rPr lang="en-US" sz="2400" kern="0" spc="-66" dirty="0">
                <a:solidFill>
                  <a:srgbClr val="E5E0DF"/>
                </a:solidFill>
                <a:latin typeface="Times New Roman" panose="02020603050405020304" pitchFamily="18" charset="0"/>
                <a:ea typeface="Inter" pitchFamily="34" charset="-122"/>
                <a:cs typeface="Times New Roman" panose="02020603050405020304" pitchFamily="18" charset="0"/>
              </a:rPr>
              <a:t>Portfolio </a:t>
            </a:r>
            <a:r>
              <a:rPr lang="en-US" sz="2400" kern="0" spc="-66" dirty="0" smtClean="0">
                <a:solidFill>
                  <a:srgbClr val="E5E0DF"/>
                </a:solidFill>
                <a:latin typeface="Times New Roman" panose="02020603050405020304" pitchFamily="18" charset="0"/>
                <a:ea typeface="Inter" pitchFamily="34" charset="-122"/>
                <a:cs typeface="Times New Roman" panose="02020603050405020304" pitchFamily="18" charset="0"/>
              </a:rPr>
              <a:t>Website</a:t>
            </a:r>
            <a:endParaRPr lang="en-US" sz="2400" kern="0" spc="-66" dirty="0" smtClean="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2845"/>
              </a:lnSpc>
              <a:buNone/>
            </a:pPr>
            <a:endParaRPr lang="en-US" sz="2400" kern="0" spc="-66"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2845"/>
              </a:lnSpc>
              <a:buNone/>
            </a:pPr>
            <a:endParaRPr lang="en-US" sz="2000" kern="0" spc="-66" dirty="0">
              <a:solidFill>
                <a:srgbClr val="E5E0DF"/>
              </a:solidFill>
              <a:latin typeface="Times New Roman" panose="02020603050405020304" pitchFamily="18" charset="0"/>
              <a:ea typeface="Inter" pitchFamily="34" charset="-122"/>
              <a:cs typeface="Times New Roman" panose="02020603050405020304" pitchFamily="18" charset="0"/>
            </a:endParaRPr>
          </a:p>
        </p:txBody>
      </p:sp>
      <p:sp>
        <p:nvSpPr>
          <p:cNvPr id="16" name="Text 14"/>
          <p:cNvSpPr/>
          <p:nvPr/>
        </p:nvSpPr>
        <p:spPr>
          <a:xfrm>
            <a:off x="1062990" y="6175982"/>
            <a:ext cx="12504420" cy="793744"/>
          </a:xfrm>
          <a:prstGeom prst="rect">
            <a:avLst/>
          </a:prstGeom>
          <a:noFill/>
        </p:spPr>
        <p:txBody>
          <a:bodyPr wrap="square" rtlCol="0" anchor="t"/>
          <a:lstStyle/>
          <a:p>
            <a:pPr marL="0" indent="0">
              <a:lnSpc>
                <a:spcPts val="3150"/>
              </a:lnSpc>
              <a:buNone/>
            </a:pP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301083" y="366143"/>
            <a:ext cx="14095141" cy="1190616"/>
          </a:xfrm>
          <a:prstGeom prst="rect">
            <a:avLst/>
          </a:prstGeom>
          <a:noFill/>
        </p:spPr>
        <p:txBody>
          <a:bodyPr wrap="none" rtlCol="0" anchor="t"/>
          <a:lstStyle/>
          <a:p>
            <a:pPr marL="0" indent="0" algn="ctr">
              <a:lnSpc>
                <a:spcPts val="5685"/>
              </a:lnSpc>
              <a:buNone/>
            </a:pPr>
            <a:r>
              <a:rPr lang="en-US" sz="4800" b="1" kern="0" spc="-131" dirty="0">
                <a:solidFill>
                  <a:srgbClr val="FFFFFF"/>
                </a:solidFill>
                <a:latin typeface="Times New Roman" panose="02020603050405020304" pitchFamily="18" charset="0"/>
                <a:ea typeface="Inter" pitchFamily="34" charset="-122"/>
                <a:cs typeface="Times New Roman" panose="02020603050405020304" pitchFamily="18" charset="0"/>
              </a:rPr>
              <a:t>AGENDA</a:t>
            </a:r>
            <a:endParaRPr lang="en-US" sz="4800" dirty="0">
              <a:latin typeface="Times New Roman" panose="02020603050405020304" pitchFamily="18" charset="0"/>
              <a:cs typeface="Times New Roman" panose="02020603050405020304" pitchFamily="18" charset="0"/>
            </a:endParaRPr>
          </a:p>
        </p:txBody>
      </p:sp>
      <p:sp>
        <p:nvSpPr>
          <p:cNvPr id="6" name="Text 3"/>
          <p:cNvSpPr/>
          <p:nvPr/>
        </p:nvSpPr>
        <p:spPr>
          <a:xfrm>
            <a:off x="1331238" y="5184865"/>
            <a:ext cx="3177183" cy="358343"/>
          </a:xfrm>
          <a:prstGeom prst="rect">
            <a:avLst/>
          </a:prstGeom>
          <a:noFill/>
        </p:spPr>
        <p:txBody>
          <a:bodyPr wrap="none" rtlCol="0" anchor="t"/>
          <a:lstStyle/>
          <a:p>
            <a:pPr marL="0" indent="0" algn="ctr">
              <a:lnSpc>
                <a:spcPts val="2845"/>
              </a:lnSpc>
              <a:buNone/>
            </a:pPr>
            <a:endParaRPr lang="en-US" sz="2185" dirty="0"/>
          </a:p>
        </p:txBody>
      </p:sp>
      <p:sp>
        <p:nvSpPr>
          <p:cNvPr id="7" name="Text 4"/>
          <p:cNvSpPr/>
          <p:nvPr/>
        </p:nvSpPr>
        <p:spPr>
          <a:xfrm>
            <a:off x="833198" y="1922902"/>
            <a:ext cx="12964121" cy="4901644"/>
          </a:xfrm>
          <a:prstGeom prst="rect">
            <a:avLst/>
          </a:prstGeom>
          <a:noFill/>
        </p:spPr>
        <p:txBody>
          <a:bodyPr wrap="square" rtlCol="0" anchor="t"/>
          <a:lstStyle/>
          <a:p>
            <a:pPr marL="457200" indent="-457200" algn="just">
              <a:buSzPct val="1000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A portfolio website is a unique way to showcase your work and let others know about yourself. </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lgn="just">
              <a:buSzPct val="1000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It’s like an evergreen platform for your projects, case studies, and information about you.</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lgn="just">
              <a:buSzPct val="1000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In addition, it’s one of the best ways to express your personality, experience, and capabilities. </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lgn="just">
              <a:buSzPct val="1000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A website portfolio will help you stand out from the crowd, show your uniqueness, build trust, and make sure that others can actually find you.</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lgn="just">
              <a:buSzPct val="1000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basic formula of a portfolio website would include a logo, tagline, your best work, and contact information. </a:t>
            </a:r>
            <a:endParaRPr lang="en-US" sz="2800" dirty="0">
              <a:solidFill>
                <a:schemeClr val="bg1"/>
              </a:solidFill>
            </a:endParaRPr>
          </a:p>
        </p:txBody>
      </p:sp>
      <p:sp>
        <p:nvSpPr>
          <p:cNvPr id="9" name="Text 5"/>
          <p:cNvSpPr/>
          <p:nvPr/>
        </p:nvSpPr>
        <p:spPr>
          <a:xfrm>
            <a:off x="6204228" y="5184865"/>
            <a:ext cx="2221944" cy="358343"/>
          </a:xfrm>
          <a:prstGeom prst="rect">
            <a:avLst/>
          </a:prstGeom>
          <a:noFill/>
        </p:spPr>
        <p:txBody>
          <a:bodyPr wrap="none" rtlCol="0" anchor="t"/>
          <a:lstStyle/>
          <a:p>
            <a:pPr marL="0" indent="0" algn="ctr">
              <a:lnSpc>
                <a:spcPts val="2845"/>
              </a:lnSpc>
              <a:buNone/>
            </a:pPr>
            <a:endParaRPr lang="en-US" sz="2185" dirty="0"/>
          </a:p>
        </p:txBody>
      </p:sp>
      <p:sp>
        <p:nvSpPr>
          <p:cNvPr id="10" name="Text 6"/>
          <p:cNvSpPr/>
          <p:nvPr/>
        </p:nvSpPr>
        <p:spPr>
          <a:xfrm>
            <a:off x="5228630" y="5741645"/>
            <a:ext cx="4173260" cy="1587488"/>
          </a:xfrm>
          <a:prstGeom prst="rect">
            <a:avLst/>
          </a:prstGeom>
          <a:noFill/>
        </p:spPr>
        <p:txBody>
          <a:bodyPr wrap="square" rtlCol="0" anchor="t"/>
          <a:lstStyle/>
          <a:p>
            <a:pPr marL="0" indent="0" algn="ctr">
              <a:lnSpc>
                <a:spcPts val="3150"/>
              </a:lnSpc>
              <a:buNone/>
            </a:pPr>
            <a:endParaRPr lang="en-US" sz="1750" dirty="0"/>
          </a:p>
        </p:txBody>
      </p:sp>
      <p:sp>
        <p:nvSpPr>
          <p:cNvPr id="12" name="Text 7"/>
          <p:cNvSpPr/>
          <p:nvPr/>
        </p:nvSpPr>
        <p:spPr>
          <a:xfrm>
            <a:off x="10262354" y="5184865"/>
            <a:ext cx="2896672" cy="358343"/>
          </a:xfrm>
          <a:prstGeom prst="rect">
            <a:avLst/>
          </a:prstGeom>
          <a:noFill/>
        </p:spPr>
        <p:txBody>
          <a:bodyPr wrap="none" rtlCol="0" anchor="t"/>
          <a:lstStyle/>
          <a:p>
            <a:pPr marL="0" indent="0" algn="ctr">
              <a:lnSpc>
                <a:spcPts val="2845"/>
              </a:lnSpc>
              <a:buNone/>
            </a:pPr>
            <a:endParaRPr lang="en-US" sz="2185" dirty="0"/>
          </a:p>
        </p:txBody>
      </p:sp>
      <p:sp>
        <p:nvSpPr>
          <p:cNvPr id="13" name="Text 8"/>
          <p:cNvSpPr/>
          <p:nvPr/>
        </p:nvSpPr>
        <p:spPr>
          <a:xfrm>
            <a:off x="9624060" y="5741645"/>
            <a:ext cx="4173260" cy="1587488"/>
          </a:xfrm>
          <a:prstGeom prst="rect">
            <a:avLst/>
          </a:prstGeom>
          <a:noFill/>
        </p:spPr>
        <p:txBody>
          <a:bodyPr wrap="square" rtlCol="0" anchor="t"/>
          <a:lstStyle/>
          <a:p>
            <a:pPr marL="0" indent="0" algn="ctr">
              <a:lnSpc>
                <a:spcPts val="3150"/>
              </a:lnSpc>
              <a:buNone/>
            </a:pP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sp>
      <p:sp>
        <p:nvSpPr>
          <p:cNvPr id="4" name="Text 2"/>
          <p:cNvSpPr/>
          <p:nvPr/>
        </p:nvSpPr>
        <p:spPr>
          <a:xfrm>
            <a:off x="401444" y="301083"/>
            <a:ext cx="13816361" cy="1059366"/>
          </a:xfrm>
          <a:prstGeom prst="rect">
            <a:avLst/>
          </a:prstGeom>
          <a:noFill/>
        </p:spPr>
        <p:txBody>
          <a:bodyPr wrap="none" rtlCol="0" anchor="t"/>
          <a:lstStyle/>
          <a:p>
            <a:pPr marL="0" indent="0" algn="ctr">
              <a:lnSpc>
                <a:spcPts val="5685"/>
              </a:lnSpc>
              <a:buNone/>
            </a:pPr>
            <a:r>
              <a:rPr lang="en-US" sz="4800" b="1" kern="0" spc="-131" dirty="0">
                <a:solidFill>
                  <a:srgbClr val="FFFFFF"/>
                </a:solidFill>
                <a:latin typeface="Times New Roman" panose="02020603050405020304" pitchFamily="18" charset="0"/>
                <a:ea typeface="Inter" pitchFamily="34" charset="-122"/>
                <a:cs typeface="Times New Roman" panose="02020603050405020304" pitchFamily="18" charset="0"/>
              </a:rPr>
              <a:t>PROJECT OVERVIEW</a:t>
            </a:r>
            <a:endParaRPr lang="en-US" sz="4800" dirty="0">
              <a:latin typeface="Times New Roman" panose="02020603050405020304" pitchFamily="18" charset="0"/>
              <a:cs typeface="Times New Roman" panose="02020603050405020304" pitchFamily="18" charset="0"/>
            </a:endParaRPr>
          </a:p>
        </p:txBody>
      </p:sp>
      <p:sp>
        <p:nvSpPr>
          <p:cNvPr id="5" name="Text 3"/>
          <p:cNvSpPr/>
          <p:nvPr/>
        </p:nvSpPr>
        <p:spPr>
          <a:xfrm>
            <a:off x="833199" y="3475526"/>
            <a:ext cx="2221944" cy="358343"/>
          </a:xfrm>
          <a:prstGeom prst="rect">
            <a:avLst/>
          </a:prstGeom>
          <a:noFill/>
        </p:spPr>
        <p:txBody>
          <a:bodyPr wrap="none" rtlCol="0" anchor="t"/>
          <a:lstStyle/>
          <a:p>
            <a:pPr marL="0" indent="0">
              <a:lnSpc>
                <a:spcPts val="2845"/>
              </a:lnSpc>
              <a:buNone/>
            </a:pPr>
            <a:endParaRPr lang="en-US" sz="2185" dirty="0"/>
          </a:p>
        </p:txBody>
      </p:sp>
      <p:sp>
        <p:nvSpPr>
          <p:cNvPr id="6" name="Text 4"/>
          <p:cNvSpPr/>
          <p:nvPr/>
        </p:nvSpPr>
        <p:spPr>
          <a:xfrm>
            <a:off x="546410" y="1661531"/>
            <a:ext cx="13492975" cy="5854391"/>
          </a:xfrm>
          <a:prstGeom prst="rect">
            <a:avLst/>
          </a:prstGeom>
          <a:noFill/>
        </p:spPr>
        <p:txBody>
          <a:bodyPr wrap="square" rtlCol="0" anchor="t"/>
          <a:lstStyle/>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purpose of a portfolio website is multifaceted. Firstly, it allows professionals  to display their best work in an organized and visually appealing manner. It acts as a virtual gallery or showroom where they can exhibit their capabilities and demonstrate their unique style or approach</a:t>
            </a:r>
            <a:r>
              <a:rPr lang="en-US" sz="2800" dirty="0">
                <a:latin typeface="Times New Roman" panose="02020603050405020304" pitchFamily="18" charset="0"/>
                <a:cs typeface="Times New Roman" panose="02020603050405020304" pitchFamily="18" charset="0"/>
              </a:rPr>
              <a:t>.</a:t>
            </a:r>
            <a:r>
              <a:rPr lang="en-US" sz="2800" dirty="0">
                <a:solidFill>
                  <a:schemeClr val="bg1"/>
                </a:solidFill>
                <a:latin typeface="Times New Roman" panose="02020603050405020304" pitchFamily="18" charset="0"/>
                <a:cs typeface="Times New Roman" panose="02020603050405020304" pitchFamily="18" charset="0"/>
              </a:rPr>
              <a:t>.</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scope of a portfolio website extends beyond displaying previous work samples. It also allows professionals to provide background information about themselves, including their education, experience, skills, and contact details. This comprehensive overview enables visitors to gain a better understanding of the professional's background and qualifications.</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objective of having a portfolio website varies from person to person. For freelancers or independent contractors, it serves as an essential marketing tool that helps attract new clients and projects. It enables them to reach a wider audience beyond their immediate network and increases visibility in the industry.</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lnSpc>
                <a:spcPts val="3150"/>
              </a:lnSpc>
              <a:buFont typeface="Arial" panose="020B0604020202020204" pitchFamily="34" charset="0"/>
              <a:buChar char="•"/>
            </a:pPr>
            <a:endParaRPr lang="en-US" sz="2800" dirty="0">
              <a:solidFill>
                <a:schemeClr val="bg1"/>
              </a:solidFill>
              <a:latin typeface="Times New Roman" panose="02020603050405020304" pitchFamily="18" charset="0"/>
              <a:cs typeface="Times New Roman" panose="02020603050405020304" pitchFamily="18" charset="0"/>
            </a:endParaRPr>
          </a:p>
          <a:p>
            <a:pPr marL="0" indent="0">
              <a:lnSpc>
                <a:spcPts val="3150"/>
              </a:lnSpc>
              <a:buNone/>
            </a:pPr>
            <a:endParaRPr lang="en-US" sz="1750" dirty="0"/>
          </a:p>
        </p:txBody>
      </p:sp>
      <p:sp>
        <p:nvSpPr>
          <p:cNvPr id="7" name="Text 5"/>
          <p:cNvSpPr/>
          <p:nvPr/>
        </p:nvSpPr>
        <p:spPr>
          <a:xfrm>
            <a:off x="5342334" y="3475526"/>
            <a:ext cx="2221944" cy="358343"/>
          </a:xfrm>
          <a:prstGeom prst="rect">
            <a:avLst/>
          </a:prstGeom>
          <a:noFill/>
        </p:spPr>
        <p:txBody>
          <a:bodyPr wrap="none" rtlCol="0" anchor="t"/>
          <a:lstStyle/>
          <a:p>
            <a:pPr marL="0" indent="0">
              <a:lnSpc>
                <a:spcPts val="2845"/>
              </a:lnSpc>
              <a:buNone/>
            </a:pPr>
            <a:endParaRPr lang="en-US" sz="2185" dirty="0"/>
          </a:p>
        </p:txBody>
      </p:sp>
      <p:sp>
        <p:nvSpPr>
          <p:cNvPr id="8" name="Text 6"/>
          <p:cNvSpPr/>
          <p:nvPr/>
        </p:nvSpPr>
        <p:spPr>
          <a:xfrm>
            <a:off x="5697736" y="4109482"/>
            <a:ext cx="3604141" cy="793744"/>
          </a:xfrm>
          <a:prstGeom prst="rect">
            <a:avLst/>
          </a:prstGeom>
          <a:noFill/>
        </p:spPr>
        <p:txBody>
          <a:bodyPr wrap="square" rtlCol="0" anchor="t"/>
          <a:lstStyle/>
          <a:p>
            <a:pPr marL="342900" indent="-342900" algn="l">
              <a:lnSpc>
                <a:spcPts val="3150"/>
              </a:lnSpc>
              <a:buSzPct val="100000"/>
              <a:buChar char="•"/>
            </a:pPr>
            <a:endParaRPr lang="en-US" sz="1750" dirty="0"/>
          </a:p>
        </p:txBody>
      </p:sp>
      <p:sp>
        <p:nvSpPr>
          <p:cNvPr id="9" name="Text 7"/>
          <p:cNvSpPr/>
          <p:nvPr/>
        </p:nvSpPr>
        <p:spPr>
          <a:xfrm>
            <a:off x="5697736" y="5013494"/>
            <a:ext cx="3604141" cy="396872"/>
          </a:xfrm>
          <a:prstGeom prst="rect">
            <a:avLst/>
          </a:prstGeom>
          <a:noFill/>
        </p:spPr>
        <p:txBody>
          <a:bodyPr wrap="none" rtlCol="0" anchor="t"/>
          <a:lstStyle/>
          <a:p>
            <a:pPr marL="342900" indent="-342900" algn="l">
              <a:lnSpc>
                <a:spcPts val="3150"/>
              </a:lnSpc>
              <a:buSzPct val="100000"/>
              <a:buChar char="•"/>
            </a:pPr>
            <a:endParaRPr lang="en-US" sz="1750" dirty="0"/>
          </a:p>
        </p:txBody>
      </p:sp>
      <p:sp>
        <p:nvSpPr>
          <p:cNvPr id="10" name="Text 8"/>
          <p:cNvSpPr/>
          <p:nvPr/>
        </p:nvSpPr>
        <p:spPr>
          <a:xfrm>
            <a:off x="5697736" y="5520635"/>
            <a:ext cx="3604141" cy="396872"/>
          </a:xfrm>
          <a:prstGeom prst="rect">
            <a:avLst/>
          </a:prstGeom>
          <a:noFill/>
        </p:spPr>
        <p:txBody>
          <a:bodyPr wrap="none" rtlCol="0" anchor="t"/>
          <a:lstStyle/>
          <a:p>
            <a:pPr marL="342900" indent="-342900" algn="l">
              <a:lnSpc>
                <a:spcPts val="3150"/>
              </a:lnSpc>
              <a:buSzPct val="100000"/>
              <a:buChar char="•"/>
            </a:pPr>
            <a:endParaRPr lang="en-US" sz="1750" dirty="0"/>
          </a:p>
        </p:txBody>
      </p:sp>
      <p:sp>
        <p:nvSpPr>
          <p:cNvPr id="11" name="Text 9"/>
          <p:cNvSpPr/>
          <p:nvPr/>
        </p:nvSpPr>
        <p:spPr>
          <a:xfrm>
            <a:off x="9851469" y="3475526"/>
            <a:ext cx="2221944" cy="358343"/>
          </a:xfrm>
          <a:prstGeom prst="rect">
            <a:avLst/>
          </a:prstGeom>
          <a:noFill/>
        </p:spPr>
        <p:txBody>
          <a:bodyPr wrap="none" rtlCol="0" anchor="t"/>
          <a:lstStyle/>
          <a:p>
            <a:pPr marL="0" indent="0">
              <a:lnSpc>
                <a:spcPts val="2845"/>
              </a:lnSpc>
              <a:buNone/>
            </a:pPr>
            <a:endParaRPr lang="en-US" sz="2185" dirty="0"/>
          </a:p>
        </p:txBody>
      </p:sp>
      <p:sp>
        <p:nvSpPr>
          <p:cNvPr id="12" name="Text 10"/>
          <p:cNvSpPr/>
          <p:nvPr/>
        </p:nvSpPr>
        <p:spPr>
          <a:xfrm>
            <a:off x="9851469" y="4054406"/>
            <a:ext cx="3959543" cy="1587488"/>
          </a:xfrm>
          <a:prstGeom prst="rect">
            <a:avLst/>
          </a:prstGeom>
          <a:noFill/>
        </p:spPr>
        <p:txBody>
          <a:bodyPr wrap="square" rtlCol="0" anchor="t"/>
          <a:lstStyle/>
          <a:p>
            <a:pPr marL="0" indent="0">
              <a:lnSpc>
                <a:spcPts val="3150"/>
              </a:lnSpc>
              <a:buNone/>
            </a:pP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181348" y="0"/>
            <a:ext cx="14811747" cy="8268676"/>
          </a:xfrm>
          <a:prstGeom prst="rect">
            <a:avLst/>
          </a:prstGeom>
          <a:solidFill>
            <a:srgbClr val="0C0C0C"/>
          </a:solidFill>
        </p:spPr>
        <p:txBody>
          <a:bodyPr/>
          <a:lstStyle/>
          <a:p>
            <a:endParaRPr lang="en-IN" dirty="0"/>
          </a:p>
        </p:txBody>
      </p:sp>
      <p:sp>
        <p:nvSpPr>
          <p:cNvPr id="4" name="Text 2"/>
          <p:cNvSpPr/>
          <p:nvPr/>
        </p:nvSpPr>
        <p:spPr>
          <a:xfrm>
            <a:off x="557561" y="606536"/>
            <a:ext cx="13492976" cy="716804"/>
          </a:xfrm>
          <a:prstGeom prst="rect">
            <a:avLst/>
          </a:prstGeom>
          <a:noFill/>
        </p:spPr>
        <p:txBody>
          <a:bodyPr wrap="none" rtlCol="0" anchor="t"/>
          <a:lstStyle/>
          <a:p>
            <a:pPr marL="0" indent="0" algn="ctr">
              <a:lnSpc>
                <a:spcPts val="5685"/>
              </a:lnSpc>
              <a:buNone/>
            </a:pPr>
            <a:r>
              <a:rPr lang="en-US" sz="4800" b="1" kern="0" spc="-131" dirty="0">
                <a:solidFill>
                  <a:srgbClr val="FFFFFF"/>
                </a:solidFill>
                <a:latin typeface="Times New Roman" panose="02020603050405020304" pitchFamily="18" charset="0"/>
                <a:ea typeface="Inter" pitchFamily="34" charset="-122"/>
                <a:cs typeface="Times New Roman" panose="02020603050405020304" pitchFamily="18" charset="0"/>
              </a:rPr>
              <a:t>END USERS</a:t>
            </a:r>
            <a:endParaRPr lang="en-US" sz="4800" dirty="0">
              <a:latin typeface="Times New Roman" panose="02020603050405020304" pitchFamily="18" charset="0"/>
              <a:cs typeface="Times New Roman" panose="02020603050405020304" pitchFamily="18" charset="0"/>
            </a:endParaRPr>
          </a:p>
        </p:txBody>
      </p:sp>
      <p:sp>
        <p:nvSpPr>
          <p:cNvPr id="9" name="Text 7"/>
          <p:cNvSpPr/>
          <p:nvPr/>
        </p:nvSpPr>
        <p:spPr>
          <a:xfrm>
            <a:off x="1490901" y="5540963"/>
            <a:ext cx="3736777" cy="358343"/>
          </a:xfrm>
          <a:prstGeom prst="rect">
            <a:avLst/>
          </a:prstGeom>
          <a:noFill/>
        </p:spPr>
        <p:txBody>
          <a:bodyPr wrap="none" rtlCol="0" anchor="t"/>
          <a:lstStyle/>
          <a:p>
            <a:pPr marL="0" indent="0" algn="ctr">
              <a:lnSpc>
                <a:spcPts val="2845"/>
              </a:lnSpc>
              <a:buNone/>
            </a:pPr>
            <a:endParaRPr lang="en-US" sz="2185" dirty="0"/>
          </a:p>
        </p:txBody>
      </p:sp>
      <p:sp>
        <p:nvSpPr>
          <p:cNvPr id="10" name="Text 8"/>
          <p:cNvSpPr/>
          <p:nvPr/>
        </p:nvSpPr>
        <p:spPr>
          <a:xfrm>
            <a:off x="498878" y="1808497"/>
            <a:ext cx="13261727" cy="5986205"/>
          </a:xfrm>
          <a:prstGeom prst="rect">
            <a:avLst/>
          </a:prstGeom>
          <a:noFill/>
        </p:spPr>
        <p:txBody>
          <a:bodyPr wrap="square" rtlCol="0" anchor="t"/>
          <a:lstStyle/>
          <a:p>
            <a:pPr marL="457200" indent="-457200" algn="just">
              <a:buFont typeface="Arial" panose="020B0604020202020204" pitchFamily="34" charset="0"/>
              <a:buChar char="•"/>
            </a:pPr>
            <a:r>
              <a:rPr lang="en-US" sz="2800" b="1" dirty="0">
                <a:solidFill>
                  <a:schemeClr val="bg1">
                    <a:lumMod val="95000"/>
                  </a:schemeClr>
                </a:solidFill>
                <a:latin typeface="Times New Roman" panose="02020603050405020304" pitchFamily="18" charset="0"/>
                <a:cs typeface="Times New Roman" panose="02020603050405020304" pitchFamily="18" charset="0"/>
              </a:rPr>
              <a:t>FREELANCERS: </a:t>
            </a:r>
            <a:r>
              <a:rPr lang="en-US" sz="2800" dirty="0">
                <a:solidFill>
                  <a:schemeClr val="bg1">
                    <a:lumMod val="95000"/>
                  </a:schemeClr>
                </a:solidFill>
                <a:latin typeface="Times New Roman" panose="02020603050405020304" pitchFamily="18" charset="0"/>
                <a:cs typeface="Times New Roman" panose="02020603050405020304" pitchFamily="18" charset="0"/>
              </a:rPr>
              <a:t>Freelancers are one of the primary end users of portfolio websites. These independent professionals from various fields such as graphic design, photography, writing, web development and more rely on portfolio websites to exhibit their talents and build credibility in the eyes of potential clients. By showcasing their best work samples and testimonials from satisfied clients, freelancers can effectively demonstrate their skills and attract new projects.</a:t>
            </a:r>
            <a:endParaRPr lang="en-US" sz="2800" dirty="0">
              <a:solidFill>
                <a:schemeClr val="bg1">
                  <a:lumMod val="9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solidFill>
                  <a:schemeClr val="bg1">
                    <a:lumMod val="95000"/>
                  </a:schemeClr>
                </a:solidFill>
                <a:latin typeface="Times New Roman" panose="02020603050405020304" pitchFamily="18" charset="0"/>
                <a:cs typeface="Times New Roman" panose="02020603050405020304" pitchFamily="18" charset="0"/>
              </a:rPr>
              <a:t>JOB-SEEKERS: </a:t>
            </a:r>
            <a:r>
              <a:rPr lang="en-US" sz="2800" dirty="0">
                <a:solidFill>
                  <a:schemeClr val="bg1">
                    <a:lumMod val="95000"/>
                  </a:schemeClr>
                </a:solidFill>
                <a:latin typeface="Times New Roman" panose="02020603050405020304" pitchFamily="18" charset="0"/>
                <a:cs typeface="Times New Roman" panose="02020603050405020304" pitchFamily="18" charset="0"/>
              </a:rPr>
              <a:t>Job seekers also greatly benefit from having a portfolio website. Creative professionals such as artists, designers or architects can use it as a platform to present their work in an organized manner. This allows recruiters or hiring managers to easily assess the candidate's abilities before even reaching out for an interview. A well-designed portfolio website can make a job seeker stand out among other applicants and increase their chances of landing the desired position.</a:t>
            </a:r>
            <a:endParaRPr lang="en-US" sz="2800" dirty="0">
              <a:solidFill>
                <a:schemeClr val="bg1">
                  <a:lumMod val="95000"/>
                </a:schemeClr>
              </a:solidFill>
              <a:latin typeface="Times New Roman" panose="02020603050405020304" pitchFamily="18" charset="0"/>
              <a:cs typeface="Times New Roman" panose="02020603050405020304" pitchFamily="18" charset="0"/>
            </a:endParaRPr>
          </a:p>
          <a:p>
            <a:endParaRPr lang="en-US" sz="24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13" name="Text 11"/>
          <p:cNvSpPr/>
          <p:nvPr/>
        </p:nvSpPr>
        <p:spPr>
          <a:xfrm>
            <a:off x="5898713" y="4333446"/>
            <a:ext cx="195858" cy="429964"/>
          </a:xfrm>
          <a:prstGeom prst="rect">
            <a:avLst/>
          </a:prstGeom>
          <a:noFill/>
        </p:spPr>
        <p:txBody>
          <a:bodyPr wrap="none" rtlCol="0" anchor="t"/>
          <a:lstStyle/>
          <a:p>
            <a:pPr marL="0" indent="0" algn="ctr">
              <a:lnSpc>
                <a:spcPts val="3410"/>
              </a:lnSpc>
              <a:buNone/>
            </a:pPr>
            <a:endParaRPr lang="en-US" sz="2625" dirty="0"/>
          </a:p>
        </p:txBody>
      </p:sp>
      <p:sp>
        <p:nvSpPr>
          <p:cNvPr id="14" name="Text 12"/>
          <p:cNvSpPr/>
          <p:nvPr/>
        </p:nvSpPr>
        <p:spPr>
          <a:xfrm>
            <a:off x="4620935" y="1808498"/>
            <a:ext cx="2751177" cy="358343"/>
          </a:xfrm>
          <a:prstGeom prst="rect">
            <a:avLst/>
          </a:prstGeom>
          <a:noFill/>
        </p:spPr>
        <p:txBody>
          <a:bodyPr wrap="none" rtlCol="0" anchor="t"/>
          <a:lstStyle/>
          <a:p>
            <a:pPr marL="0" indent="0" algn="ctr">
              <a:lnSpc>
                <a:spcPts val="2845"/>
              </a:lnSpc>
              <a:buNone/>
            </a:pPr>
            <a:endParaRPr lang="en-US" sz="2185" dirty="0"/>
          </a:p>
        </p:txBody>
      </p:sp>
      <p:sp>
        <p:nvSpPr>
          <p:cNvPr id="15" name="Text 13"/>
          <p:cNvSpPr/>
          <p:nvPr/>
        </p:nvSpPr>
        <p:spPr>
          <a:xfrm>
            <a:off x="3692604" y="2365277"/>
            <a:ext cx="4607957" cy="1190616"/>
          </a:xfrm>
          <a:prstGeom prst="rect">
            <a:avLst/>
          </a:prstGeom>
          <a:noFill/>
        </p:spPr>
        <p:txBody>
          <a:bodyPr wrap="square" rtlCol="0" anchor="t"/>
          <a:lstStyle/>
          <a:p>
            <a:pPr marL="0" indent="0" algn="ctr">
              <a:lnSpc>
                <a:spcPts val="3150"/>
              </a:lnSpc>
              <a:buNone/>
            </a:pPr>
            <a:endParaRPr lang="en-US" sz="1750" dirty="0"/>
          </a:p>
        </p:txBody>
      </p:sp>
      <p:sp>
        <p:nvSpPr>
          <p:cNvPr id="18" name="Text 16"/>
          <p:cNvSpPr/>
          <p:nvPr/>
        </p:nvSpPr>
        <p:spPr>
          <a:xfrm>
            <a:off x="8532138" y="4333446"/>
            <a:ext cx="203478" cy="429964"/>
          </a:xfrm>
          <a:prstGeom prst="rect">
            <a:avLst/>
          </a:prstGeom>
          <a:noFill/>
        </p:spPr>
        <p:txBody>
          <a:bodyPr wrap="none" rtlCol="0" anchor="t"/>
          <a:lstStyle/>
          <a:p>
            <a:pPr marL="0" indent="0" algn="ctr">
              <a:lnSpc>
                <a:spcPts val="3410"/>
              </a:lnSpc>
              <a:buNone/>
            </a:pPr>
            <a:endParaRPr lang="en-US" sz="2625" dirty="0"/>
          </a:p>
        </p:txBody>
      </p:sp>
      <p:sp>
        <p:nvSpPr>
          <p:cNvPr id="19" name="Text 17"/>
          <p:cNvSpPr/>
          <p:nvPr/>
        </p:nvSpPr>
        <p:spPr>
          <a:xfrm>
            <a:off x="6591895" y="5540963"/>
            <a:ext cx="4083725" cy="358343"/>
          </a:xfrm>
          <a:prstGeom prst="rect">
            <a:avLst/>
          </a:prstGeom>
          <a:noFill/>
        </p:spPr>
        <p:txBody>
          <a:bodyPr wrap="none" rtlCol="0" anchor="t"/>
          <a:lstStyle/>
          <a:p>
            <a:pPr marL="0" indent="0" algn="ctr">
              <a:lnSpc>
                <a:spcPts val="2845"/>
              </a:lnSpc>
              <a:buNone/>
            </a:pPr>
            <a:endParaRPr lang="en-US" sz="2185" dirty="0"/>
          </a:p>
        </p:txBody>
      </p:sp>
      <p:sp>
        <p:nvSpPr>
          <p:cNvPr id="20" name="Text 18"/>
          <p:cNvSpPr/>
          <p:nvPr/>
        </p:nvSpPr>
        <p:spPr>
          <a:xfrm>
            <a:off x="6329839" y="6097742"/>
            <a:ext cx="4607957" cy="1190616"/>
          </a:xfrm>
          <a:prstGeom prst="rect">
            <a:avLst/>
          </a:prstGeom>
          <a:noFill/>
        </p:spPr>
        <p:txBody>
          <a:bodyPr wrap="square" rtlCol="0" anchor="t"/>
          <a:lstStyle/>
          <a:p>
            <a:pPr marL="0" indent="0" algn="ctr">
              <a:lnSpc>
                <a:spcPts val="3150"/>
              </a:lnSpc>
              <a:buNone/>
            </a:pPr>
            <a:endParaRPr lang="en-US" sz="1750" dirty="0"/>
          </a:p>
        </p:txBody>
      </p:sp>
      <p:sp>
        <p:nvSpPr>
          <p:cNvPr id="24" name="Text 22"/>
          <p:cNvSpPr/>
          <p:nvPr/>
        </p:nvSpPr>
        <p:spPr>
          <a:xfrm>
            <a:off x="9633585" y="1808498"/>
            <a:ext cx="3274814" cy="358343"/>
          </a:xfrm>
          <a:prstGeom prst="rect">
            <a:avLst/>
          </a:prstGeom>
          <a:noFill/>
        </p:spPr>
        <p:txBody>
          <a:bodyPr wrap="none" rtlCol="0" anchor="t"/>
          <a:lstStyle/>
          <a:p>
            <a:pPr marL="0" indent="0" algn="ctr">
              <a:lnSpc>
                <a:spcPts val="2845"/>
              </a:lnSpc>
              <a:buNone/>
            </a:pPr>
            <a:endParaRPr lang="en-US" sz="2185" dirty="0"/>
          </a:p>
        </p:txBody>
      </p:sp>
      <p:sp>
        <p:nvSpPr>
          <p:cNvPr id="25" name="Text 23"/>
          <p:cNvSpPr/>
          <p:nvPr/>
        </p:nvSpPr>
        <p:spPr>
          <a:xfrm>
            <a:off x="8967073" y="2365277"/>
            <a:ext cx="4607957" cy="1190616"/>
          </a:xfrm>
          <a:prstGeom prst="rect">
            <a:avLst/>
          </a:prstGeom>
          <a:noFill/>
        </p:spPr>
        <p:txBody>
          <a:bodyPr wrap="square" rtlCol="0" anchor="t"/>
          <a:lstStyle/>
          <a:p>
            <a:pPr marL="0" indent="0" algn="ctr">
              <a:lnSpc>
                <a:spcPts val="3150"/>
              </a:lnSpc>
              <a:buNone/>
            </a:pP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390294" y="436466"/>
            <a:ext cx="13905570" cy="1490338"/>
          </a:xfrm>
          <a:prstGeom prst="rect">
            <a:avLst/>
          </a:prstGeom>
          <a:noFill/>
        </p:spPr>
        <p:txBody>
          <a:bodyPr wrap="square" rtlCol="0" anchor="t"/>
          <a:lstStyle/>
          <a:p>
            <a:pPr marL="0" indent="0" algn="ctr">
              <a:lnSpc>
                <a:spcPts val="5510"/>
              </a:lnSpc>
              <a:buNone/>
            </a:pPr>
            <a:r>
              <a:rPr lang="en-US" sz="4800" b="1" kern="0" spc="-127" dirty="0">
                <a:solidFill>
                  <a:srgbClr val="FFFFFF"/>
                </a:solidFill>
                <a:latin typeface="Times New Roman" panose="02020603050405020304" pitchFamily="18" charset="0"/>
                <a:ea typeface="Inter" pitchFamily="34" charset="-122"/>
                <a:cs typeface="Times New Roman" panose="02020603050405020304" pitchFamily="18" charset="0"/>
              </a:rPr>
              <a:t>SOLUTION AND IT’S VALUE PROPORTION</a:t>
            </a:r>
            <a:endParaRPr lang="en-US" sz="4800" dirty="0">
              <a:latin typeface="Times New Roman" panose="02020603050405020304" pitchFamily="18" charset="0"/>
              <a:cs typeface="Times New Roman" panose="02020603050405020304" pitchFamily="18" charset="0"/>
            </a:endParaRPr>
          </a:p>
        </p:txBody>
      </p:sp>
      <p:sp>
        <p:nvSpPr>
          <p:cNvPr id="6" name="Text 4"/>
          <p:cNvSpPr/>
          <p:nvPr/>
        </p:nvSpPr>
        <p:spPr>
          <a:xfrm>
            <a:off x="977741" y="2912010"/>
            <a:ext cx="142756" cy="416491"/>
          </a:xfrm>
          <a:prstGeom prst="rect">
            <a:avLst/>
          </a:prstGeom>
          <a:noFill/>
        </p:spPr>
        <p:txBody>
          <a:bodyPr wrap="none" rtlCol="0" anchor="t"/>
          <a:lstStyle/>
          <a:p>
            <a:pPr marL="0" indent="0" algn="ctr">
              <a:lnSpc>
                <a:spcPts val="3305"/>
              </a:lnSpc>
              <a:buNone/>
            </a:pPr>
            <a:endParaRPr lang="en-US" sz="2540" dirty="0"/>
          </a:p>
        </p:txBody>
      </p:sp>
      <p:sp>
        <p:nvSpPr>
          <p:cNvPr id="7" name="Text 5"/>
          <p:cNvSpPr/>
          <p:nvPr/>
        </p:nvSpPr>
        <p:spPr>
          <a:xfrm>
            <a:off x="1506379" y="2946757"/>
            <a:ext cx="2152174" cy="347234"/>
          </a:xfrm>
          <a:prstGeom prst="rect">
            <a:avLst/>
          </a:prstGeom>
          <a:noFill/>
        </p:spPr>
        <p:txBody>
          <a:bodyPr wrap="none" rtlCol="0" anchor="t"/>
          <a:lstStyle/>
          <a:p>
            <a:pPr marL="0" indent="0">
              <a:lnSpc>
                <a:spcPts val="2755"/>
              </a:lnSpc>
              <a:buNone/>
            </a:pPr>
            <a:endParaRPr lang="en-US" sz="2120" dirty="0"/>
          </a:p>
        </p:txBody>
      </p:sp>
      <p:sp>
        <p:nvSpPr>
          <p:cNvPr id="8" name="Text 6"/>
          <p:cNvSpPr/>
          <p:nvPr/>
        </p:nvSpPr>
        <p:spPr>
          <a:xfrm>
            <a:off x="557562" y="1958240"/>
            <a:ext cx="13392614" cy="5435019"/>
          </a:xfrm>
          <a:prstGeom prst="rect">
            <a:avLst/>
          </a:prstGeom>
          <a:noFill/>
        </p:spPr>
        <p:txBody>
          <a:bodyPr wrap="square" rtlCol="0" anchor="t"/>
          <a:lstStyle/>
          <a:p>
            <a:pPr marL="457200" indent="-457200" algn="just">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A portfolio serves as a visual representation of one's skills, experience, and achievements. It not only showcases the quality of work but also acts as a powerful marketing tool to attract potential clients or employers.</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A portfolio solution provides an efficient and organized way for end users to manage their portfolios. With the help of user-friendly platforms and tools, individuals can easily create and update their portfolios with relevant content such as projects completed, certifications earned, and testimonials received.</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For end users, the benefits of utilizing a portfolio solution are numerous. Firstly, it allows them to present their work in a visually appealing manner that captures attention and leaves a lasting impression on viewers. This is particularly important in creative fields where aesthetics play a crucial role.</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10" name="Text 8"/>
          <p:cNvSpPr/>
          <p:nvPr/>
        </p:nvSpPr>
        <p:spPr>
          <a:xfrm>
            <a:off x="4827508" y="2912010"/>
            <a:ext cx="188476" cy="416491"/>
          </a:xfrm>
          <a:prstGeom prst="rect">
            <a:avLst/>
          </a:prstGeom>
          <a:noFill/>
        </p:spPr>
        <p:txBody>
          <a:bodyPr wrap="none" rtlCol="0" anchor="t"/>
          <a:lstStyle/>
          <a:p>
            <a:pPr marL="0" indent="0" algn="ctr">
              <a:lnSpc>
                <a:spcPts val="3305"/>
              </a:lnSpc>
              <a:buNone/>
            </a:pPr>
            <a:endParaRPr lang="en-US" sz="2540" dirty="0"/>
          </a:p>
        </p:txBody>
      </p:sp>
      <p:sp>
        <p:nvSpPr>
          <p:cNvPr id="11" name="Text 9"/>
          <p:cNvSpPr/>
          <p:nvPr/>
        </p:nvSpPr>
        <p:spPr>
          <a:xfrm>
            <a:off x="5379006" y="2946757"/>
            <a:ext cx="2152174" cy="347234"/>
          </a:xfrm>
          <a:prstGeom prst="rect">
            <a:avLst/>
          </a:prstGeom>
          <a:noFill/>
        </p:spPr>
        <p:txBody>
          <a:bodyPr wrap="none" rtlCol="0" anchor="t"/>
          <a:lstStyle/>
          <a:p>
            <a:pPr marL="0" indent="0">
              <a:lnSpc>
                <a:spcPts val="2755"/>
              </a:lnSpc>
              <a:buNone/>
            </a:pPr>
            <a:endParaRPr lang="en-US" sz="2120" dirty="0"/>
          </a:p>
        </p:txBody>
      </p:sp>
      <p:sp>
        <p:nvSpPr>
          <p:cNvPr id="12" name="Text 10"/>
          <p:cNvSpPr/>
          <p:nvPr/>
        </p:nvSpPr>
        <p:spPr>
          <a:xfrm>
            <a:off x="5379006" y="3486163"/>
            <a:ext cx="2958108" cy="1922903"/>
          </a:xfrm>
          <a:prstGeom prst="rect">
            <a:avLst/>
          </a:prstGeom>
          <a:noFill/>
        </p:spPr>
        <p:txBody>
          <a:bodyPr wrap="square" rtlCol="0" anchor="t"/>
          <a:lstStyle/>
          <a:p>
            <a:pPr marL="0" indent="0">
              <a:lnSpc>
                <a:spcPts val="3050"/>
              </a:lnSpc>
              <a:buNone/>
            </a:pPr>
            <a:endParaRPr lang="en-US" sz="1695" dirty="0"/>
          </a:p>
        </p:txBody>
      </p:sp>
      <p:sp>
        <p:nvSpPr>
          <p:cNvPr id="14" name="Text 12"/>
          <p:cNvSpPr/>
          <p:nvPr/>
        </p:nvSpPr>
        <p:spPr>
          <a:xfrm>
            <a:off x="947261" y="5854868"/>
            <a:ext cx="203716" cy="416491"/>
          </a:xfrm>
          <a:prstGeom prst="rect">
            <a:avLst/>
          </a:prstGeom>
          <a:noFill/>
        </p:spPr>
        <p:txBody>
          <a:bodyPr wrap="none" rtlCol="0" anchor="t"/>
          <a:lstStyle/>
          <a:p>
            <a:pPr marL="0" indent="0" algn="ctr">
              <a:lnSpc>
                <a:spcPts val="3305"/>
              </a:lnSpc>
              <a:buNone/>
            </a:pPr>
            <a:endParaRPr lang="en-US" sz="2540" dirty="0"/>
          </a:p>
        </p:txBody>
      </p:sp>
      <p:sp>
        <p:nvSpPr>
          <p:cNvPr id="15" name="Text 13"/>
          <p:cNvSpPr/>
          <p:nvPr/>
        </p:nvSpPr>
        <p:spPr>
          <a:xfrm>
            <a:off x="1506379" y="5889615"/>
            <a:ext cx="2582347" cy="347234"/>
          </a:xfrm>
          <a:prstGeom prst="rect">
            <a:avLst/>
          </a:prstGeom>
          <a:noFill/>
        </p:spPr>
        <p:txBody>
          <a:bodyPr wrap="none" rtlCol="0" anchor="t"/>
          <a:lstStyle/>
          <a:p>
            <a:pPr marL="0" indent="0">
              <a:lnSpc>
                <a:spcPts val="2755"/>
              </a:lnSpc>
              <a:buNone/>
            </a:pPr>
            <a:endParaRPr lang="en-US" sz="2120" dirty="0"/>
          </a:p>
        </p:txBody>
      </p:sp>
      <p:sp>
        <p:nvSpPr>
          <p:cNvPr id="16" name="Text 14"/>
          <p:cNvSpPr/>
          <p:nvPr/>
        </p:nvSpPr>
        <p:spPr>
          <a:xfrm>
            <a:off x="1506379" y="6429020"/>
            <a:ext cx="6830616" cy="769161"/>
          </a:xfrm>
          <a:prstGeom prst="rect">
            <a:avLst/>
          </a:prstGeom>
          <a:noFill/>
        </p:spPr>
        <p:txBody>
          <a:bodyPr wrap="square" rtlCol="0" anchor="t"/>
          <a:lstStyle/>
          <a:p>
            <a:pPr marL="0" indent="0">
              <a:lnSpc>
                <a:spcPts val="3050"/>
              </a:lnSpc>
              <a:buNone/>
            </a:pPr>
            <a:endParaRPr lang="en-US" sz="169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p:spPr>
      </p:sp>
      <p:sp>
        <p:nvSpPr>
          <p:cNvPr id="3" name="Shape 1"/>
          <p:cNvSpPr/>
          <p:nvPr/>
        </p:nvSpPr>
        <p:spPr>
          <a:xfrm>
            <a:off x="0" y="0"/>
            <a:ext cx="14797669" cy="8290112"/>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379141" y="408218"/>
            <a:ext cx="13994781" cy="1159651"/>
          </a:xfrm>
          <a:prstGeom prst="rect">
            <a:avLst/>
          </a:prstGeom>
          <a:noFill/>
        </p:spPr>
        <p:txBody>
          <a:bodyPr wrap="none" rtlCol="0" anchor="t"/>
          <a:lstStyle/>
          <a:p>
            <a:pPr marL="0" indent="0" algn="ctr">
              <a:lnSpc>
                <a:spcPts val="5685"/>
              </a:lnSpc>
              <a:buNone/>
            </a:pPr>
            <a:r>
              <a:rPr lang="en-US" sz="4800" b="1" kern="0" spc="-131" dirty="0">
                <a:solidFill>
                  <a:srgbClr val="FFFFFF"/>
                </a:solidFill>
                <a:latin typeface="Times New Roman" panose="02020603050405020304" pitchFamily="18" charset="0"/>
                <a:ea typeface="Inter" pitchFamily="34" charset="-122"/>
                <a:cs typeface="Times New Roman" panose="02020603050405020304" pitchFamily="18" charset="0"/>
              </a:rPr>
              <a:t>CUSTOMIZATION OF PROJECT</a:t>
            </a:r>
            <a:endParaRPr lang="en-US" sz="4800" dirty="0">
              <a:latin typeface="Times New Roman" panose="02020603050405020304" pitchFamily="18" charset="0"/>
              <a:cs typeface="Times New Roman" panose="02020603050405020304" pitchFamily="18" charset="0"/>
            </a:endParaRPr>
          </a:p>
        </p:txBody>
      </p:sp>
      <p:sp>
        <p:nvSpPr>
          <p:cNvPr id="6" name="Text 3"/>
          <p:cNvSpPr/>
          <p:nvPr/>
        </p:nvSpPr>
        <p:spPr>
          <a:xfrm>
            <a:off x="1808798" y="4986429"/>
            <a:ext cx="2221944" cy="358343"/>
          </a:xfrm>
          <a:prstGeom prst="rect">
            <a:avLst/>
          </a:prstGeom>
          <a:noFill/>
        </p:spPr>
        <p:txBody>
          <a:bodyPr wrap="none" rtlCol="0" anchor="t"/>
          <a:lstStyle/>
          <a:p>
            <a:pPr marL="0" indent="0" algn="ctr">
              <a:lnSpc>
                <a:spcPts val="2845"/>
              </a:lnSpc>
              <a:buNone/>
            </a:pPr>
            <a:endParaRPr lang="en-US" sz="2185" dirty="0"/>
          </a:p>
        </p:txBody>
      </p:sp>
      <p:sp>
        <p:nvSpPr>
          <p:cNvPr id="7" name="Text 4"/>
          <p:cNvSpPr/>
          <p:nvPr/>
        </p:nvSpPr>
        <p:spPr>
          <a:xfrm>
            <a:off x="833199" y="1895707"/>
            <a:ext cx="13094674" cy="5631862"/>
          </a:xfrm>
          <a:prstGeom prst="rect">
            <a:avLst/>
          </a:prstGeom>
          <a:noFill/>
        </p:spPr>
        <p:txBody>
          <a:bodyPr wrap="square" rtlCol="0" anchor="t"/>
          <a:lstStyle/>
          <a:p>
            <a:pPr marL="457200" indent="-45720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VISION: </a:t>
            </a:r>
            <a:r>
              <a:rPr lang="en-US" sz="2800" dirty="0">
                <a:solidFill>
                  <a:schemeClr val="bg1"/>
                </a:solidFill>
                <a:latin typeface="Times New Roman" panose="02020603050405020304" pitchFamily="18" charset="0"/>
                <a:ea typeface="Roboto" pitchFamily="34" charset="-122"/>
                <a:cs typeface="Times New Roman" panose="02020603050405020304" pitchFamily="18" charset="0"/>
              </a:rPr>
              <a:t>Having a clear vision of your portfolio aids in developing a strategic approach to tailoring the website to your personality and goals.</a:t>
            </a:r>
            <a:endParaRPr lang="en-US" sz="2800" dirty="0">
              <a:solidFill>
                <a:schemeClr val="bg1"/>
              </a:solidFill>
              <a:latin typeface="Times New Roman" panose="02020603050405020304" pitchFamily="18" charset="0"/>
              <a:ea typeface="Roboto" pitchFamily="34" charset="-122"/>
              <a:cs typeface="Times New Roman" panose="02020603050405020304" pitchFamily="18" charset="0"/>
            </a:endParaRPr>
          </a:p>
          <a:p>
            <a:pPr marL="457200" indent="-457200">
              <a:buFont typeface="Arial" panose="020B0604020202020204" pitchFamily="34" charset="0"/>
              <a:buChar char="•"/>
            </a:pPr>
            <a:r>
              <a:rPr lang="en-US" sz="2800" b="1" dirty="0">
                <a:solidFill>
                  <a:schemeClr val="bg1"/>
                </a:solidFill>
                <a:latin typeface="Times New Roman" panose="02020603050405020304" pitchFamily="18" charset="0"/>
                <a:ea typeface="Roboto" pitchFamily="34" charset="-122"/>
                <a:cs typeface="Times New Roman" panose="02020603050405020304" pitchFamily="18" charset="0"/>
              </a:rPr>
              <a:t>INTERESTS &amp; HOBBIES: </a:t>
            </a:r>
            <a:r>
              <a:rPr lang="en-US" sz="2800" dirty="0">
                <a:solidFill>
                  <a:schemeClr val="bg1"/>
                </a:solidFill>
                <a:latin typeface="Times New Roman" panose="02020603050405020304" pitchFamily="18" charset="0"/>
                <a:ea typeface="Roboto" pitchFamily="34" charset="-122"/>
                <a:cs typeface="Times New Roman" panose="02020603050405020304" pitchFamily="18" charset="0"/>
              </a:rPr>
              <a:t>Including your interests that might not be necessarily work-related, like music, art, literature, help convey your personality but also makes it unique and memorable.</a:t>
            </a:r>
            <a:endParaRPr lang="en-US" sz="2800" dirty="0">
              <a:solidFill>
                <a:schemeClr val="bg1"/>
              </a:solidFill>
              <a:latin typeface="Times New Roman" panose="02020603050405020304" pitchFamily="18" charset="0"/>
              <a:ea typeface="Roboto" pitchFamily="34" charset="-122"/>
              <a:cs typeface="Times New Roman" panose="02020603050405020304" pitchFamily="18" charset="0"/>
            </a:endParaRPr>
          </a:p>
          <a:p>
            <a:pPr marL="457200" indent="-457200">
              <a:buFont typeface="Arial" panose="020B0604020202020204" pitchFamily="34" charset="0"/>
              <a:buChar char="•"/>
            </a:pPr>
            <a:r>
              <a:rPr lang="en-US" sz="2800" b="1" dirty="0">
                <a:solidFill>
                  <a:schemeClr val="bg1"/>
                </a:solidFill>
                <a:latin typeface="Times New Roman" panose="02020603050405020304" pitchFamily="18" charset="0"/>
                <a:ea typeface="Roboto" pitchFamily="34" charset="-122"/>
                <a:cs typeface="Times New Roman" panose="02020603050405020304" pitchFamily="18" charset="0"/>
              </a:rPr>
              <a:t>AESTHITIC: </a:t>
            </a:r>
            <a:r>
              <a:rPr lang="en-US" sz="2800" dirty="0">
                <a:solidFill>
                  <a:schemeClr val="bg1"/>
                </a:solidFill>
                <a:latin typeface="Times New Roman" panose="02020603050405020304" pitchFamily="18" charset="0"/>
                <a:ea typeface="Roboto" pitchFamily="34" charset="-122"/>
                <a:cs typeface="Times New Roman" panose="02020603050405020304" pitchFamily="18" charset="0"/>
              </a:rPr>
              <a:t>Tailoring your website visual appearance to your personality might help you stand out in employers eyes. Use colors, fonts and element shapes that fit your brand and personality.</a:t>
            </a:r>
            <a:endParaRPr lang="en-US" sz="2800" dirty="0">
              <a:solidFill>
                <a:schemeClr val="bg1"/>
              </a:solidFill>
              <a:latin typeface="Times New Roman" panose="02020603050405020304" pitchFamily="18" charset="0"/>
              <a:ea typeface="Roboto" pitchFamily="34" charset="-122"/>
              <a:cs typeface="Times New Roman" panose="02020603050405020304" pitchFamily="18" charset="0"/>
            </a:endParaRPr>
          </a:p>
          <a:p>
            <a:pPr marL="457200" indent="-45720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CREATIVITY: </a:t>
            </a:r>
            <a:r>
              <a:rPr lang="en-US" sz="2800" dirty="0">
                <a:solidFill>
                  <a:schemeClr val="bg1"/>
                </a:solidFill>
                <a:latin typeface="Times New Roman" panose="02020603050405020304" pitchFamily="18" charset="0"/>
                <a:cs typeface="Times New Roman" panose="02020603050405020304" pitchFamily="18" charset="0"/>
              </a:rPr>
              <a:t>Creativity is another crucial element. Portfolio should showcase our ability to approach projects with originality, bringing a fresh perspective to every piece of work. Whether it's through imaginative design choices, compelling storytelling, or innovative problem-solving, your creativity should shine through in every project you present.</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dirty="0">
              <a:solidFill>
                <a:schemeClr val="bg1"/>
              </a:solidFill>
              <a:latin typeface="Times New Roman" panose="02020603050405020304" pitchFamily="18" charset="0"/>
              <a:cs typeface="Times New Roman" panose="02020603050405020304" pitchFamily="18" charset="0"/>
            </a:endParaRPr>
          </a:p>
          <a:p>
            <a:pPr>
              <a:lnSpc>
                <a:spcPts val="3150"/>
              </a:lnSpc>
            </a:pPr>
            <a:endParaRPr lang="en-US" sz="2800" b="1" dirty="0">
              <a:solidFill>
                <a:schemeClr val="bg1"/>
              </a:solidFill>
              <a:latin typeface="Times New Roman" panose="02020603050405020304" pitchFamily="18" charset="0"/>
              <a:cs typeface="Times New Roman" panose="02020603050405020304" pitchFamily="18" charset="0"/>
            </a:endParaRPr>
          </a:p>
          <a:p>
            <a:pPr>
              <a:lnSpc>
                <a:spcPts val="3150"/>
              </a:lnSpc>
            </a:pPr>
            <a:endParaRPr lang="en-US" sz="2800" b="1" dirty="0">
              <a:solidFill>
                <a:schemeClr val="bg1"/>
              </a:solidFill>
              <a:latin typeface="Times New Roman" panose="02020603050405020304" pitchFamily="18" charset="0"/>
              <a:cs typeface="Times New Roman" panose="02020603050405020304" pitchFamily="18" charset="0"/>
            </a:endParaRPr>
          </a:p>
          <a:p>
            <a:pPr marL="0" indent="0">
              <a:lnSpc>
                <a:spcPts val="3150"/>
              </a:lnSpc>
              <a:buNone/>
            </a:pP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p:spPr>
        <p:txBody>
          <a:bodyPr wrap="none" rtlCol="0" anchor="t"/>
          <a:lstStyle/>
          <a:p>
            <a:pPr marL="0" indent="0" algn="ctr">
              <a:lnSpc>
                <a:spcPts val="2845"/>
              </a:lnSpc>
              <a:buNone/>
            </a:pPr>
            <a:endParaRPr lang="en-US" sz="2185" dirty="0"/>
          </a:p>
        </p:txBody>
      </p:sp>
      <p:sp>
        <p:nvSpPr>
          <p:cNvPr id="10" name="Text 6"/>
          <p:cNvSpPr/>
          <p:nvPr/>
        </p:nvSpPr>
        <p:spPr>
          <a:xfrm>
            <a:off x="5228630" y="5543209"/>
            <a:ext cx="4173260" cy="1984360"/>
          </a:xfrm>
          <a:prstGeom prst="rect">
            <a:avLst/>
          </a:prstGeom>
          <a:noFill/>
        </p:spPr>
        <p:txBody>
          <a:bodyPr wrap="square" rtlCol="0" anchor="t"/>
          <a:lstStyle/>
          <a:p>
            <a:pPr marL="0" indent="0" algn="ctr">
              <a:lnSpc>
                <a:spcPts val="3150"/>
              </a:lnSpc>
              <a:buNone/>
            </a:pPr>
            <a:endParaRPr lang="en-US" sz="1750" dirty="0"/>
          </a:p>
        </p:txBody>
      </p:sp>
      <p:sp>
        <p:nvSpPr>
          <p:cNvPr id="12" name="Text 7"/>
          <p:cNvSpPr/>
          <p:nvPr/>
        </p:nvSpPr>
        <p:spPr>
          <a:xfrm>
            <a:off x="10516553" y="4986429"/>
            <a:ext cx="2388275" cy="358343"/>
          </a:xfrm>
          <a:prstGeom prst="rect">
            <a:avLst/>
          </a:prstGeom>
          <a:noFill/>
        </p:spPr>
        <p:txBody>
          <a:bodyPr wrap="none" rtlCol="0" anchor="t"/>
          <a:lstStyle/>
          <a:p>
            <a:pPr marL="0" indent="0" algn="ctr">
              <a:lnSpc>
                <a:spcPts val="2845"/>
              </a:lnSpc>
              <a:buNone/>
            </a:pPr>
            <a:endParaRPr lang="en-US" sz="2185" dirty="0"/>
          </a:p>
        </p:txBody>
      </p:sp>
      <p:sp>
        <p:nvSpPr>
          <p:cNvPr id="13" name="Text 8"/>
          <p:cNvSpPr/>
          <p:nvPr/>
        </p:nvSpPr>
        <p:spPr>
          <a:xfrm>
            <a:off x="9624060" y="5543209"/>
            <a:ext cx="4173260" cy="1190616"/>
          </a:xfrm>
          <a:prstGeom prst="rect">
            <a:avLst/>
          </a:prstGeom>
          <a:noFill/>
        </p:spPr>
        <p:txBody>
          <a:bodyPr wrap="square" rtlCol="0" anchor="t"/>
          <a:lstStyle/>
          <a:p>
            <a:pPr marL="0" indent="0" algn="ctr">
              <a:lnSpc>
                <a:spcPts val="3150"/>
              </a:lnSpc>
              <a:buNone/>
            </a:pP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sp>
      <p:sp>
        <p:nvSpPr>
          <p:cNvPr id="4" name="Text 2"/>
          <p:cNvSpPr/>
          <p:nvPr/>
        </p:nvSpPr>
        <p:spPr>
          <a:xfrm>
            <a:off x="334537" y="408218"/>
            <a:ext cx="13782907" cy="1159651"/>
          </a:xfrm>
          <a:prstGeom prst="rect">
            <a:avLst/>
          </a:prstGeom>
          <a:noFill/>
        </p:spPr>
        <p:txBody>
          <a:bodyPr wrap="none" rtlCol="0" anchor="t"/>
          <a:lstStyle/>
          <a:p>
            <a:pPr marL="0" indent="0" algn="ctr">
              <a:lnSpc>
                <a:spcPts val="5685"/>
              </a:lnSpc>
              <a:buNone/>
            </a:pPr>
            <a:r>
              <a:rPr lang="en-US" sz="4800" b="1" kern="0" spc="-131" dirty="0">
                <a:solidFill>
                  <a:srgbClr val="FFFFFF"/>
                </a:solidFill>
                <a:latin typeface="Times New Roman" panose="02020603050405020304" pitchFamily="18" charset="0"/>
                <a:ea typeface="Inter" pitchFamily="34" charset="-122"/>
                <a:cs typeface="Times New Roman" panose="02020603050405020304" pitchFamily="18" charset="0"/>
              </a:rPr>
              <a:t>MODELLING</a:t>
            </a:r>
            <a:endParaRPr lang="en-US" sz="4800" dirty="0">
              <a:latin typeface="Times New Roman" panose="02020603050405020304" pitchFamily="18" charset="0"/>
              <a:cs typeface="Times New Roman" panose="02020603050405020304" pitchFamily="18" charset="0"/>
            </a:endParaRPr>
          </a:p>
        </p:txBody>
      </p:sp>
      <p:sp>
        <p:nvSpPr>
          <p:cNvPr id="6" name="Text 3"/>
          <p:cNvSpPr/>
          <p:nvPr/>
        </p:nvSpPr>
        <p:spPr>
          <a:xfrm>
            <a:off x="1808798" y="4986429"/>
            <a:ext cx="2221944" cy="358343"/>
          </a:xfrm>
          <a:prstGeom prst="rect">
            <a:avLst/>
          </a:prstGeom>
          <a:noFill/>
        </p:spPr>
        <p:txBody>
          <a:bodyPr wrap="none" rtlCol="0" anchor="t"/>
          <a:lstStyle/>
          <a:p>
            <a:pPr marL="0" indent="0" algn="ctr">
              <a:lnSpc>
                <a:spcPts val="2845"/>
              </a:lnSpc>
              <a:buNone/>
            </a:pPr>
            <a:endParaRPr lang="en-US" sz="2185" dirty="0"/>
          </a:p>
        </p:txBody>
      </p:sp>
      <p:sp>
        <p:nvSpPr>
          <p:cNvPr id="7" name="Text 4"/>
          <p:cNvSpPr/>
          <p:nvPr/>
        </p:nvSpPr>
        <p:spPr>
          <a:xfrm>
            <a:off x="833198" y="1495774"/>
            <a:ext cx="12964121" cy="6443893"/>
          </a:xfrm>
          <a:prstGeom prst="rect">
            <a:avLst/>
          </a:prstGeom>
          <a:noFill/>
        </p:spPr>
        <p:txBody>
          <a:bodyPr wrap="square" rtlCol="0" anchor="t"/>
          <a:lstStyle/>
          <a:p>
            <a:pPr marL="342900" indent="-342900" algn="just">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Define the goals and target: </a:t>
            </a:r>
            <a:r>
              <a:rPr lang="en-US" sz="2800" dirty="0">
                <a:solidFill>
                  <a:schemeClr val="bg1"/>
                </a:solidFill>
                <a:latin typeface="Times New Roman" panose="02020603050405020304" pitchFamily="18" charset="0"/>
                <a:cs typeface="Times New Roman" panose="02020603050405020304" pitchFamily="18" charset="0"/>
              </a:rPr>
              <a:t>Determine the purpose of your portfolio website. Identify your target audience and consider their needs and preferences. This will help you tailor the design and content of your website accordingly.</a:t>
            </a:r>
            <a:endParaRPr lang="en-US" sz="28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Plan your website structure: </a:t>
            </a:r>
            <a:r>
              <a:rPr lang="en-US" sz="2800" dirty="0">
                <a:solidFill>
                  <a:schemeClr val="bg1"/>
                </a:solidFill>
                <a:latin typeface="Times New Roman" panose="02020603050405020304" pitchFamily="18" charset="0"/>
                <a:cs typeface="Times New Roman" panose="02020603050405020304" pitchFamily="18" charset="0"/>
              </a:rPr>
              <a:t>Create a sitemap or outline of the pages you want to include in your portfolio website. Common pages may include Home, About, Portfolio, Services, Blog, Contact, etc.</a:t>
            </a:r>
            <a:endParaRPr lang="en-US" sz="28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Design and layout: </a:t>
            </a:r>
            <a:r>
              <a:rPr lang="en-US" sz="2800" dirty="0">
                <a:solidFill>
                  <a:schemeClr val="bg1"/>
                </a:solidFill>
                <a:latin typeface="Times New Roman" panose="02020603050405020304" pitchFamily="18" charset="0"/>
                <a:cs typeface="Times New Roman" panose="02020603050405020304" pitchFamily="18" charset="0"/>
              </a:rPr>
              <a:t>Choose a clean and professional design that reflects your personal brand and aligns with your target audience's expectations. Use a consistent color scheme, typography, and visual elements throughout the website to maintain a cohesive look.</a:t>
            </a:r>
            <a:endParaRPr lang="en-US" sz="28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Implement interactive elements: </a:t>
            </a:r>
            <a:r>
              <a:rPr lang="en-US" sz="2800" dirty="0">
                <a:solidFill>
                  <a:schemeClr val="bg1"/>
                </a:solidFill>
                <a:latin typeface="Times New Roman" panose="02020603050405020304" pitchFamily="18" charset="0"/>
                <a:cs typeface="Times New Roman" panose="02020603050405020304" pitchFamily="18" charset="0"/>
              </a:rPr>
              <a:t>Incorporate social media links to your profiles on platforms like LinkedIn, GitHub, or Behance, allowing visitors to connect with you on various channels.</a:t>
            </a:r>
            <a:endParaRPr lang="en-US" sz="28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Test and launch: </a:t>
            </a:r>
            <a:r>
              <a:rPr lang="en-US" sz="2800" dirty="0">
                <a:solidFill>
                  <a:schemeClr val="bg1"/>
                </a:solidFill>
                <a:latin typeface="Times New Roman" panose="02020603050405020304" pitchFamily="18" charset="0"/>
                <a:cs typeface="Times New Roman" panose="02020603050405020304" pitchFamily="18" charset="0"/>
              </a:rPr>
              <a:t>Before launching your website, thoroughly test its functionality, responsiveness, and compatibility across different browsers and devices.</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p:spPr>
        <p:txBody>
          <a:bodyPr wrap="none" rtlCol="0" anchor="t"/>
          <a:lstStyle/>
          <a:p>
            <a:pPr marL="0" indent="0" algn="ctr">
              <a:lnSpc>
                <a:spcPts val="2845"/>
              </a:lnSpc>
              <a:buNone/>
            </a:pPr>
            <a:endParaRPr lang="en-US" sz="2185" dirty="0"/>
          </a:p>
        </p:txBody>
      </p:sp>
      <p:sp>
        <p:nvSpPr>
          <p:cNvPr id="10" name="Text 6"/>
          <p:cNvSpPr/>
          <p:nvPr/>
        </p:nvSpPr>
        <p:spPr>
          <a:xfrm>
            <a:off x="5228630" y="5543209"/>
            <a:ext cx="4173260" cy="1984360"/>
          </a:xfrm>
          <a:prstGeom prst="rect">
            <a:avLst/>
          </a:prstGeom>
          <a:noFill/>
        </p:spPr>
        <p:txBody>
          <a:bodyPr wrap="square" rtlCol="0" anchor="t"/>
          <a:lstStyle/>
          <a:p>
            <a:pPr marL="0" indent="0" algn="ctr">
              <a:lnSpc>
                <a:spcPts val="3150"/>
              </a:lnSpc>
              <a:buNone/>
            </a:pPr>
            <a:endParaRPr lang="en-US" sz="1750" dirty="0"/>
          </a:p>
        </p:txBody>
      </p:sp>
      <p:sp>
        <p:nvSpPr>
          <p:cNvPr id="12" name="Text 7"/>
          <p:cNvSpPr/>
          <p:nvPr/>
        </p:nvSpPr>
        <p:spPr>
          <a:xfrm>
            <a:off x="10516553" y="4986429"/>
            <a:ext cx="2388275" cy="358343"/>
          </a:xfrm>
          <a:prstGeom prst="rect">
            <a:avLst/>
          </a:prstGeom>
          <a:noFill/>
        </p:spPr>
        <p:txBody>
          <a:bodyPr wrap="none" rtlCol="0" anchor="t"/>
          <a:lstStyle/>
          <a:p>
            <a:pPr marL="0" indent="0" algn="ctr">
              <a:lnSpc>
                <a:spcPts val="2845"/>
              </a:lnSpc>
              <a:buNone/>
            </a:pPr>
            <a:endParaRPr lang="en-US" sz="2185" dirty="0"/>
          </a:p>
        </p:txBody>
      </p:sp>
      <p:sp>
        <p:nvSpPr>
          <p:cNvPr id="13" name="Text 8"/>
          <p:cNvSpPr/>
          <p:nvPr/>
        </p:nvSpPr>
        <p:spPr>
          <a:xfrm>
            <a:off x="9624060" y="5543209"/>
            <a:ext cx="4173260" cy="1190616"/>
          </a:xfrm>
          <a:prstGeom prst="rect">
            <a:avLst/>
          </a:prstGeom>
          <a:noFill/>
        </p:spPr>
        <p:txBody>
          <a:bodyPr wrap="square" rtlCol="0" anchor="t"/>
          <a:lstStyle/>
          <a:p>
            <a:pPr marL="0" indent="0" algn="ctr">
              <a:lnSpc>
                <a:spcPts val="3150"/>
              </a:lnSpc>
              <a:buNone/>
            </a:pP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p:spPr>
      </p:sp>
      <p:sp>
        <p:nvSpPr>
          <p:cNvPr id="3" name="Shape 1"/>
          <p:cNvSpPr/>
          <p:nvPr/>
        </p:nvSpPr>
        <p:spPr>
          <a:xfrm>
            <a:off x="0" y="60512"/>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546411" y="278781"/>
            <a:ext cx="13537580" cy="923182"/>
          </a:xfrm>
          <a:prstGeom prst="rect">
            <a:avLst/>
          </a:prstGeom>
          <a:noFill/>
        </p:spPr>
        <p:txBody>
          <a:bodyPr wrap="none" rtlCol="0" anchor="t"/>
          <a:lstStyle/>
          <a:p>
            <a:pPr marL="0" indent="0" algn="ctr">
              <a:lnSpc>
                <a:spcPts val="5685"/>
              </a:lnSpc>
              <a:buNone/>
            </a:pPr>
            <a:r>
              <a:rPr lang="en-US" sz="4800" b="1" kern="0" spc="-131" dirty="0">
                <a:solidFill>
                  <a:srgbClr val="FFFFFF"/>
                </a:solidFill>
                <a:latin typeface="Times New Roman" panose="02020603050405020304" pitchFamily="18" charset="0"/>
                <a:ea typeface="Inter" pitchFamily="34" charset="-122"/>
                <a:cs typeface="Times New Roman" panose="02020603050405020304" pitchFamily="18" charset="0"/>
              </a:rPr>
              <a:t>RESULTS</a:t>
            </a:r>
            <a:endParaRPr lang="en-US" sz="4800" dirty="0">
              <a:latin typeface="Times New Roman" panose="02020603050405020304" pitchFamily="18" charset="0"/>
              <a:cs typeface="Times New Roman" panose="02020603050405020304" pitchFamily="18" charset="0"/>
            </a:endParaRPr>
          </a:p>
        </p:txBody>
      </p:sp>
      <p:sp>
        <p:nvSpPr>
          <p:cNvPr id="6" name="Text 3"/>
          <p:cNvSpPr/>
          <p:nvPr/>
        </p:nvSpPr>
        <p:spPr>
          <a:xfrm>
            <a:off x="1808798" y="4986429"/>
            <a:ext cx="2221944" cy="358343"/>
          </a:xfrm>
          <a:prstGeom prst="rect">
            <a:avLst/>
          </a:prstGeom>
          <a:noFill/>
        </p:spPr>
        <p:txBody>
          <a:bodyPr wrap="none" rtlCol="0" anchor="t"/>
          <a:lstStyle/>
          <a:p>
            <a:pPr marL="0" indent="0" algn="ctr">
              <a:lnSpc>
                <a:spcPts val="2845"/>
              </a:lnSpc>
              <a:buNone/>
            </a:pPr>
            <a:endParaRPr lang="en-US" sz="2185" dirty="0"/>
          </a:p>
        </p:txBody>
      </p:sp>
      <p:sp>
        <p:nvSpPr>
          <p:cNvPr id="7" name="Text 4"/>
          <p:cNvSpPr/>
          <p:nvPr/>
        </p:nvSpPr>
        <p:spPr>
          <a:xfrm>
            <a:off x="379141" y="1495775"/>
            <a:ext cx="13991637" cy="6243171"/>
          </a:xfrm>
          <a:prstGeom prst="rect">
            <a:avLst/>
          </a:prstGeom>
          <a:noFill/>
        </p:spPr>
        <p:txBody>
          <a:bodyPr wrap="square" rtlCol="0" anchor="t"/>
          <a:lstStyle/>
          <a:p>
            <a:pPr marL="0" indent="0">
              <a:lnSpc>
                <a:spcPts val="3150"/>
              </a:lnSpc>
              <a:buNone/>
            </a:pPr>
            <a:r>
              <a:rPr lang="en-US" sz="1750" kern="0" spc="-35" dirty="0">
                <a:solidFill>
                  <a:srgbClr val="E5E0DF"/>
                </a:solidFill>
                <a:latin typeface="Inter" pitchFamily="34" charset="0"/>
                <a:ea typeface="Inter" pitchFamily="34" charset="-122"/>
                <a:cs typeface="Inter" pitchFamily="34" charset="-120"/>
              </a:rPr>
              <a:t>   </a:t>
            </a:r>
            <a:endParaRPr lang="en-US" sz="1750" kern="0" spc="-35" dirty="0">
              <a:solidFill>
                <a:srgbClr val="E5E0DF"/>
              </a:solidFill>
              <a:latin typeface="Inter" pitchFamily="34" charset="0"/>
              <a:ea typeface="Inter" pitchFamily="34" charset="-122"/>
              <a:cs typeface="Inter" pitchFamily="34" charset="-120"/>
            </a:endParaRPr>
          </a:p>
          <a:p>
            <a:pPr marL="0" indent="0">
              <a:lnSpc>
                <a:spcPts val="3150"/>
              </a:lnSpc>
              <a:buNone/>
            </a:pPr>
            <a:endParaRPr lang="en-US" sz="1750" b="1" kern="0" spc="-35" dirty="0">
              <a:solidFill>
                <a:srgbClr val="E5E0DF"/>
              </a:solidFill>
              <a:latin typeface="Inter" pitchFamily="34" charset="0"/>
              <a:ea typeface="Inter" pitchFamily="34" charset="-122"/>
              <a:cs typeface="Times New Roman" panose="02020603050405020304" pitchFamily="18" charset="0"/>
            </a:endParaRPr>
          </a:p>
          <a:p>
            <a:pPr marL="0" indent="0">
              <a:lnSpc>
                <a:spcPts val="3150"/>
              </a:lnSpc>
              <a:buNone/>
            </a:pPr>
            <a:r>
              <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rPr>
              <a:t>                     HOME PAGE                                                             ABOUT PAGE</a:t>
            </a: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50"/>
              </a:lnSpc>
              <a:buNone/>
            </a:pP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50"/>
              </a:lnSpc>
              <a:buNone/>
            </a:pP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50"/>
              </a:lnSpc>
              <a:buNone/>
            </a:pPr>
            <a:endParaRPr lang="en-US" sz="2800" b="1" dirty="0">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p:spPr>
        <p:txBody>
          <a:bodyPr wrap="none" rtlCol="0" anchor="t"/>
          <a:lstStyle/>
          <a:p>
            <a:pPr marL="0" indent="0" algn="ctr">
              <a:lnSpc>
                <a:spcPts val="2845"/>
              </a:lnSpc>
              <a:buNone/>
            </a:pPr>
            <a:endParaRPr lang="en-US" sz="2185" dirty="0"/>
          </a:p>
        </p:txBody>
      </p:sp>
      <p:sp>
        <p:nvSpPr>
          <p:cNvPr id="10" name="Text 6"/>
          <p:cNvSpPr/>
          <p:nvPr/>
        </p:nvSpPr>
        <p:spPr>
          <a:xfrm>
            <a:off x="5228630" y="5543209"/>
            <a:ext cx="4173260" cy="1984360"/>
          </a:xfrm>
          <a:prstGeom prst="rect">
            <a:avLst/>
          </a:prstGeom>
          <a:noFill/>
        </p:spPr>
        <p:txBody>
          <a:bodyPr wrap="square" rtlCol="0" anchor="t"/>
          <a:lstStyle/>
          <a:p>
            <a:pPr marL="0" indent="0" algn="ctr">
              <a:lnSpc>
                <a:spcPts val="3150"/>
              </a:lnSpc>
              <a:buNone/>
            </a:pPr>
            <a:endParaRPr lang="en-US" sz="1750" dirty="0"/>
          </a:p>
        </p:txBody>
      </p:sp>
      <p:sp>
        <p:nvSpPr>
          <p:cNvPr id="12" name="Text 7"/>
          <p:cNvSpPr/>
          <p:nvPr/>
        </p:nvSpPr>
        <p:spPr>
          <a:xfrm>
            <a:off x="10516553" y="4986429"/>
            <a:ext cx="2388275" cy="358343"/>
          </a:xfrm>
          <a:prstGeom prst="rect">
            <a:avLst/>
          </a:prstGeom>
          <a:noFill/>
        </p:spPr>
        <p:txBody>
          <a:bodyPr wrap="none" rtlCol="0" anchor="t"/>
          <a:lstStyle/>
          <a:p>
            <a:pPr marL="0" indent="0" algn="ctr">
              <a:lnSpc>
                <a:spcPts val="2845"/>
              </a:lnSpc>
              <a:buNone/>
            </a:pPr>
            <a:endParaRPr lang="en-US" sz="2185" dirty="0"/>
          </a:p>
        </p:txBody>
      </p:sp>
      <p:sp>
        <p:nvSpPr>
          <p:cNvPr id="13" name="Text 8"/>
          <p:cNvSpPr/>
          <p:nvPr/>
        </p:nvSpPr>
        <p:spPr>
          <a:xfrm>
            <a:off x="9624060" y="5543209"/>
            <a:ext cx="4173260" cy="1190616"/>
          </a:xfrm>
          <a:prstGeom prst="rect">
            <a:avLst/>
          </a:prstGeom>
          <a:noFill/>
        </p:spPr>
        <p:txBody>
          <a:bodyPr wrap="square" rtlCol="0" anchor="t"/>
          <a:lstStyle/>
          <a:p>
            <a:pPr marL="0" indent="0" algn="ctr">
              <a:lnSpc>
                <a:spcPts val="3150"/>
              </a:lnSpc>
              <a:buNone/>
            </a:pPr>
            <a:endParaRPr lang="en-US" sz="1750" dirty="0"/>
          </a:p>
        </p:txBody>
      </p:sp>
      <p:pic>
        <p:nvPicPr>
          <p:cNvPr id="15" name="Picture 14" descr="home.png"/>
          <p:cNvPicPr>
            <a:picLocks noChangeAspect="1"/>
          </p:cNvPicPr>
          <p:nvPr/>
        </p:nvPicPr>
        <p:blipFill>
          <a:blip r:embed="rId1"/>
          <a:stretch>
            <a:fillRect/>
          </a:stretch>
        </p:blipFill>
        <p:spPr>
          <a:xfrm>
            <a:off x="379141" y="2982351"/>
            <a:ext cx="6583680" cy="3938955"/>
          </a:xfrm>
          <a:prstGeom prst="rect">
            <a:avLst/>
          </a:prstGeom>
        </p:spPr>
      </p:pic>
      <p:pic>
        <p:nvPicPr>
          <p:cNvPr id="16" name="Picture 15" descr="about.png"/>
          <p:cNvPicPr>
            <a:picLocks noChangeAspect="1"/>
          </p:cNvPicPr>
          <p:nvPr/>
        </p:nvPicPr>
        <p:blipFill>
          <a:blip r:embed="rId2"/>
          <a:stretch>
            <a:fillRect/>
          </a:stretch>
        </p:blipFill>
        <p:spPr>
          <a:xfrm>
            <a:off x="7310866" y="2982351"/>
            <a:ext cx="7059912" cy="388795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6261</Words>
  <Application>WPS Presentation</Application>
  <PresentationFormat>Custom</PresentationFormat>
  <Paragraphs>110</Paragraphs>
  <Slides>13</Slides>
  <Notes>13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SimSun</vt:lpstr>
      <vt:lpstr>Wingdings</vt:lpstr>
      <vt:lpstr>Times New Roman</vt:lpstr>
      <vt:lpstr>Inter</vt:lpstr>
      <vt:lpstr>Roboto</vt:lpstr>
      <vt:lpstr>Roboto</vt:lpstr>
      <vt:lpstr>Roboto</vt:lpstr>
      <vt:lpstr>Inter</vt:lpstr>
      <vt:lpstr>Inter</vt:lpstr>
      <vt:lpstr>Calibri</vt:lpstr>
      <vt:lpstr>Segoe Print</vt:lpstr>
      <vt:lpstr>Microsoft YaHei</vt:lpstr>
      <vt:lpstr>Arial Unicode MS</vt:lpstr>
      <vt:lpstr>Adobe Ming Std 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VIEW-IT LAB</cp:lastModifiedBy>
  <cp:revision>13</cp:revision>
  <dcterms:created xsi:type="dcterms:W3CDTF">2023-07-09T13:03:00Z</dcterms:created>
  <dcterms:modified xsi:type="dcterms:W3CDTF">2023-08-04T06:50:53Z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6904D84479AC4E9D9DE5F01FE2081DD4</vt:lpwstr>
  </property>
  <property fmtid="{D5CDD505-2E9C-101B-9397-08002B2CF9AE}" pid="3" name="KSOProductBuildVer">
    <vt:lpwstr>1033-11.2.0.11537</vt:lpwstr>
  </property>
</Properties>
</file>