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notesMasterIdLst>
    <p:notesMasterId r:id="rId19"/>
  </p:notesMasterIdLst>
  <p:sldIdLst>
    <p:sldId id="256" r:id="rId2"/>
    <p:sldId id="257" r:id="rId3"/>
    <p:sldId id="258" r:id="rId4"/>
    <p:sldId id="294" r:id="rId5"/>
    <p:sldId id="259" r:id="rId6"/>
    <p:sldId id="269" r:id="rId7"/>
    <p:sldId id="295" r:id="rId8"/>
    <p:sldId id="291" r:id="rId9"/>
    <p:sldId id="292" r:id="rId10"/>
    <p:sldId id="293" r:id="rId11"/>
    <p:sldId id="297" r:id="rId12"/>
    <p:sldId id="299" r:id="rId13"/>
    <p:sldId id="298" r:id="rId14"/>
    <p:sldId id="296" r:id="rId15"/>
    <p:sldId id="300" r:id="rId16"/>
    <p:sldId id="290" r:id="rId17"/>
    <p:sldId id="302" r:id="rId18"/>
  </p:sldIdLst>
  <p:sldSz cx="13004800" cy="9753600"/>
  <p:notesSz cx="6858000" cy="9144000"/>
  <p:defaultTextStyle>
    <a:defPPr marL="0" marR="0" indent="0" algn="l" defTabSz="91435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589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176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765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354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2941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530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119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706" algn="ctr" defTabSz="58417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12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89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76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65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54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41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30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19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06" defTabSz="457176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Mumbai Indians 146 , Royal Challengers Bangalore 144, 138 ,130, Kolkata Knight Riders 140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only Chennai Super Kings decision to bat first helped winning the matches, for rest of all teams fielding first helped in winning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5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lang="en-US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Chinnaswamy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stadium -</a:t>
            </a:r>
            <a:r>
              <a:rPr lang="en-US" sz="2200" b="0" i="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best batting pitch(4/5 </a:t>
            </a:r>
            <a:r>
              <a:rPr lang="en-US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win_by_runs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). MA Chidambaram stadium , </a:t>
            </a:r>
            <a:r>
              <a:rPr lang="en-US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chepauk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-</a:t>
            </a:r>
            <a:r>
              <a:rPr lang="en-US" sz="2200" b="0" i="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best bowling pitch.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3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1.Eden gardens 2.feroz shah </a:t>
            </a:r>
            <a:r>
              <a:rPr lang="en-US" dirty="0" err="1" smtClean="0"/>
              <a:t>kotla</a:t>
            </a:r>
            <a:r>
              <a:rPr lang="en-US" baseline="0" dirty="0" smtClean="0"/>
              <a:t> 3.chidambaram stadium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950721"/>
            <a:ext cx="11162453" cy="2740942"/>
          </a:xfrm>
        </p:spPr>
        <p:txBody>
          <a:bodyPr anchor="b">
            <a:noAutofit/>
          </a:bodyPr>
          <a:lstStyle>
            <a:lvl1pPr>
              <a:defRPr sz="77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985173"/>
            <a:ext cx="9103360" cy="249258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75360" y="4833451"/>
            <a:ext cx="11162453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866987"/>
            <a:ext cx="2926080" cy="8344747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866987"/>
            <a:ext cx="8561493" cy="83447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1" y="1270001"/>
            <a:ext cx="11988800" cy="7213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3359574"/>
            <a:ext cx="11054080" cy="3129280"/>
          </a:xfrm>
        </p:spPr>
        <p:txBody>
          <a:bodyPr anchor="b">
            <a:normAutofit/>
          </a:bodyPr>
          <a:lstStyle>
            <a:lvl1pPr algn="l">
              <a:defRPr sz="6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6580430"/>
            <a:ext cx="11054080" cy="2133599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40384" y="6541415"/>
            <a:ext cx="11162453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379878"/>
            <a:ext cx="5743787" cy="671047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379878"/>
            <a:ext cx="5743787" cy="671047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384213"/>
            <a:ext cx="5592064" cy="90988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467946"/>
            <a:ext cx="5592064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2496" y="2384213"/>
            <a:ext cx="5592064" cy="90988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2496" y="3467946"/>
            <a:ext cx="5592064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54229" y="5754060"/>
            <a:ext cx="6697472" cy="11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26514"/>
            <a:ext cx="3043123" cy="1794662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560" y="1126514"/>
            <a:ext cx="8128000" cy="793292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3030119"/>
            <a:ext cx="3043123" cy="603536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8654" y="5091849"/>
            <a:ext cx="7932928" cy="22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27083"/>
            <a:ext cx="3047367" cy="1798997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5579" y="1192108"/>
            <a:ext cx="8397355" cy="782287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3034453"/>
            <a:ext cx="3043123" cy="6034227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007"/>
            <a:ext cx="13004800" cy="32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758614"/>
            <a:ext cx="11704320" cy="140885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93589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3004800" cy="520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26010"/>
            <a:ext cx="4118187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26010"/>
            <a:ext cx="5852160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26010"/>
            <a:ext cx="1517227" cy="468173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1300460" rtl="0" eaLnBrk="1" latinLnBrk="0" hangingPunct="1">
        <a:spcBef>
          <a:spcPct val="0"/>
        </a:spcBef>
        <a:buNone/>
        <a:defRPr sz="5700" kern="1200" spc="-142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90598" indent="-195069" algn="l" defTabSz="130046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50690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10781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70873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965" indent="-260092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29" y="1828800"/>
            <a:ext cx="12420599" cy="6387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1" y="8019961"/>
            <a:ext cx="7182861" cy="175432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/>
              <a:t>by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dirty="0" smtClean="0"/>
              <a:t>HARIKA KUDUMULA</a:t>
            </a:r>
            <a:endParaRPr lang="en-US" sz="3600" b="1" dirty="0"/>
          </a:p>
          <a:p>
            <a:r>
              <a:rPr lang="en-IN" sz="3600" dirty="0"/>
              <a:t> </a:t>
            </a:r>
            <a:endParaRPr lang="en-IN" sz="36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Exploratory Data Analysis(EDA)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Toss Decision</a:t>
            </a:r>
            <a:endParaRPr dirty="0"/>
          </a:p>
        </p:txBody>
      </p:sp>
      <p:sp>
        <p:nvSpPr>
          <p:cNvPr id="2" name="AutoShape 4" descr="data:image/png;base64,iVBORw0KGgoAAAANSUhEUgAAAX0AAAEUCAYAAADHgubDAAAABHNCSVQICAgIfAhkiAAAAAlwSFlzAAAPYQAAD2EBqD+naQAAADl0RVh0U29mdHdhcmUAbWF0cGxvdGxpYiB2ZXJzaW9uIDIuMi4zLCBodHRwOi8vbWF0cGxvdGxpYi5vcmcvIxREBQAAIABJREFUeJzt3Xd4FNX6B/DvbE3vkEILbUNIgARCEkJNqIoUIyJSFMUuRbGA19/Vq2JBUS/CvZcmQQgioCCg0qQFUoDQpHdCCum9bJ3z+wOyZlNICLs7m9338zw8ZDeT2XdnZ7979syZMxxjjIEQQohNEAldACGEEPOh0CeEEBtCoU8IITaEQp8QQmwIhT4hhNgQCn1CCLEhFPqEEGJDKPQJIcSGUOhbMDpvjhDL1JLfmw8U+kuWLEFAQMADP8jRo0cxcuRIBAcHY8aMGc1ej7VYtGgRIiIiEBISgl9//bXO79VqNT7//HPs2LFDgOqaZtq0aZg2bZpR17llyxYEBAQgIyPDJMtbqqNHjyIgIMDgX3BwMAYOHIi33noL169fr3f5o0ePClRx09TeRwICArBkyZKHXq/Q+XHixAm8/PLLD/Q3MTExmD9/vokqejASczzIwoULwfM8VqxYAU9PT+zZs8ccD2uRrly5gpUrV2LixIkYN24cOnXqVGeZ3NxcrFmzBp9//rkAFQpnyJAh2LhxI1q3bm2S5S3dBx98gKCgIACAUqlEeno6Vq5ciQkTJuCHH35Az549Ba7w4WzcuBE+Pj5Cl/HQNm/ejGvXrgldRrOZJfSLi4vRt29fREVFAYBNh35xcTEAYPTo0QgLCxO4Gsvi4eEBDw8Pky1v6bp06YKQkBD97cjISIwYMQKPP/445s2bh99++w1isVjACh9OzedGhPNQffpbtmxB9+7dcebMGTz11FPo0aMHhgwZgpUrVwIAMjIyEBAQgMzMTPz6668NfiWtr6ugvq+wWVlZmDt3LsLDw9GrVy88++yzuHDhgv731Y+3c+dOzJ49G6Ghoejbty/ef/99VFRU6JdjjGH9+vUYPXo0evbsieHDh2PlypUG/XSpqamYOnUqevXqhfDwcMybNw+FhYWNbpM//vgDsbGxCA0NRf/+/fHBBx+gpKQEwN2vpdXP89lnn0VMTEydv8/IyMDQoUMBAO+9957BMomJiZg8eTL69OmDiIgIvPXWW7hz547+9zzPY/HixYiJiUFwcDBiYmLwzTffQKPRGNQ3duxY9OzZE5GRkXj77beRm5t73+eUlZWFmTNnok+fPujfvz/i4uLqXW7z5s0YPXo0goODMWTIECxZsgRardZgmcTEREyZMgWhoaEYMGCAwfap3V1TWFiIt99+G/3790ePHj0wbtw4g+6w+rp3GttGje2z93P27FnMmDEDERER6N27N1555RVcvXpV//vqfTY5ORnPP/88evXqhaioKCxcuLDOdmgqV1dXvPDCC7hx4waOHTvWrHXU9Oeff2Ly5MkIDQ1FcHAwRo0ahfj4+DrP4ciRI5gyZYr+/VFzGeBuV018fDzmzZuH0NBQREVFYcGCBVAqlQ0+du3uneLiYnzwwQeIiopCjx49MHHiRCQnJxv8jUqlwueff47+/fsjNDQU7733HlQqVaPPMyAgABs2bMD8+fPRp08fhIeH6+tbuHAhIiMjERERgffff99gfYWFhfjoo48QHR2N4OBghIeH4/XXX9fvY/Pnz8fWrVuRmZmJgIAAbNmyBQBQUVGBzz//HIMGDUJISAhiY2Oxf/9+g5o0Gg2+/PJL9O/fHyEhIXj++eeRlpZmsExjudOU93ij2AP47rvvmEKh0N/+5ZdfWEBAABsyZAhbs2YNS0pKYnPnzmUKhYIlJCQwlUrFTp06xfr3789efPFFdurUKVZWVlZnPVOnTmVTp041eKyUlBSmUChYSkoKY4yxgoICNnDgQDZixAi2fft2tnfvXjZ16lQWEhLCrl27xhhjLD09nSkUCta3b1/2xRdfsKSkJLZs2TIWEBDAFi1apF/3okWLWGBgIFu4cCE7cuQIW758OQsMDGRLly5ljDF27NgxFhQUxGbMmMH279/Ptm7dyoYMGcJGjx7NqqqqGtw+//nPf5hCoWD/+te/WEJCAlu/fj0LDw9nY8aMYVVVVezOnTssPj6eKRQKFh8fz86fP19nHSqViu3Zs4cpFAr27bff6pf59ddfmUKhYG+88QY7ePAg27p1K4uOjmYDBw5k+fn5jDHGli1bxvr27ct+/vlndvToUbZixQoWGBjIvvvuO8YYY6mpqSwwMJAtWbKEpaSksF9//ZX179+/zravqaKigkVHR7OhQ4ey3377je3atYs98sgjLCgoyODvqrfzJ598wg4fPsxWrFjBevTowd577z39MgcPHmTdunVjr732Gjtw4ID+8Z955hn9/qRQKFh6ejpjjLHnn3+ejRs3ju3du5clJSWx+fPnG+wTtZdvyjZqbJ9tSHJyMgsKCmLTp09ne/fuZb///jsbO3Ys6927t37/q95no6Ki2NKlS1lSUhL77LPPmEKhYBs2bGhw3bX39dpu377NFAoFW7JkSZOWb8iBAweYQqFgCxYsYElJSWz//v3s+eefZwqFgp04ccJg3WFhYWzBggUsISGBffjhh0yhULC1a9fq11W9zIwZM9jBgwfZ999/z3r06MFmzpypX6b2+1qhUOj3RaVSycaOHcuioqLYpk2b2MGDB9msWbNY9+7dWVJSkv5vZs2axXr16sXi4uLYwYMH2auvvsqCgoIM8qM+CoWC9e7dm/3zn/9kSUlJbMGCBUyhULCRI0eyOXPmsISEBPbNN98whULBVq5cyRhjjOd5NmHCBDZ8+HC2Y8cOlpKSwuLi4lhISAh77rnnGGOMpaWlsRdffJH179+fnTp1ihUUFDCdTscmTZrE+vbty9atW8eSkpLYvHnzWGBgoP41io6OZt26dWMvvPACS0hIYL/88gsLCwtjjz/+uL7mpuROY+/xpnjo0FcoFGzTpk36+1QqFevRowf7+OOP9fdFR0ezefPmNbiepoT+N998w3r06MEyMjIMHmvo0KFs1qxZjLG/Q//tt982WNe0adPYY489xhhjrKSkhAUFBbHPPvvMYJnPP/9c/8I+9dRT7LHHHmNarVb/+xs3brDAwEAWHx9f77YpLi5mwcHB7P333ze4//jx40yhULD169fX+7zqU/08fvnlF8YYYzqdjvXv359Nnz7dYLm0tDQWFBTEvvzyS8bY3ZCsvcy6devY1q1bGWOMLV++nIWEhDClUqn//cGDB9mSJUsYz/P11hIfH88CAgLYpUuX9PdlZWUZhH5paSnr1asX++CDDwz+dtOmTUyhULArV64wxhiLjY1l48ePN1hm165dbMSIESw7O7tOiAcHB7P//ve/+mV1Oh374osv2PHjxxljhqHf1G3U1H22tgkTJrBRo0YZ7BMlJSUsPDyczZkzhzH292v77bffGvxtTEwMe/nllxtcd2P7RGVlJVMoFPrt29zQX7lyJXv33XcN7isqKmIKhYItW7bMYN3z5883WO7VV19l/fr1YzqdjjF2N1RHjBjBNBqNfpm4uDiD1/t+ob9x40amUCjY6dOn9b/neZ5NmTKFxcbGMsYYu3Llir6BVE2n07FHH320SaH/5JNP6m9rNBoWEhLCYmJiDGp+7LHH2KuvvsoYYyw7O5tNmzZNv39V++STT1hQUJD+9rx581h0dLT+dvWH6Z9//mnwXCZNmsT+/e9/M8buZuDgwYOZWq3WL1P9oVNWVsYYa1ruNPYebwqjDNkMDQ3V/yyTyeDh4YHKykpjrFovOTkZgYGB8Pb2hlarhVarhUgkwqBBg5CUlGSwbO2+Qx8fH309p0+fhkajwfDhww2WmT9/PlavXo2qqiqcOXMGgwcPBmNM/1jt2rVD586dkZiYWG99p0+fhlqtxpgxYwzuDwsLQ5s2bR5qpMXNmzeRl5dXZ93t27dHaGioft0RERFISkrC5MmTERcXh+vXr2Pq1KkYP348AKBv375QKpUYM2YMvv32W5w4cQIDBgzAzJkzwXFcvY+dmpqKdu3aGYyW8PX1NdjGp06dQlVVFWJiYvTbS6vV6rumEhMToVQqcf78eQwbNsxg/SNHjsTu3bvh7e1d57EjIiKwZMkSzJkzB1u2bEFhYSHmzZtX77GQpm6jag+yz1ZWVuLs2bN49NFHDfrUXVxcEB0dfd91A4b738No6DVqqhdeeAELFy5EZWUlLl26hJ07d2LFihUAUKd7YNy4cQa3R4wYgYKCAty8eVN/3+jRoyGR/H1YcOTIkQDu7jONSU5ORqtWrRAUFKTfX3Q6HaKjo3Hu3DmUlJTo11Pd3QkAIpFI/ziNqfk6SCQSuLu7Izg42KBmNzc3lJWVAQC8vb2xdu1ahIWFISsrC8nJyYiPj8fJkyfv232SmpoKqVSK6Oho/X0cx2HDhg2YM2eO/r6ePXtCKpXqb7dr1w4AUFpa2uTcaew93hRGOZBrZ2dncFskEhl9HGtxcTHS0tL0oxtqq6qq0v9sb2/fYD3VB1IbOgBYWloKnuexcuXKevt55XJ5vX9X3S/t5eVV53deXl76Has5qmtuaN3VxzVeeOEFODo64pdffsHChQvxxRdfQKFQ4B//+Af69euH0NBQrFixAmvWrMH333+PZcuWoVWrVnjxxRfx7LPPNvi86ttWrVq1Qn5+vkF9L730Ur3ryM3NRUlJCRhj8PT0bPLz/vbbb7Fs2TLs3LkTu3btgkgkQlRUFP71r3/p3zDVmrqNqj3IPltWVgbGWJNfW2O/H3JycgDgoUe+FBYW4sMPP8Sff/4JjuPQoUMH9OnTB0Ddcee1R0RVv26lpaUPtExDiouLkZeX1+D7OS8vT/+eqr3/tWrVqtH1A4CTk1Od+2pnQ23bt2/HN998gzt37sDNzQ3dunWr83rWVlxcDDc3N4hE929DOzg4GNyuXp7n+SbnTmPv8aYwy+idptDpdAa3a7eMnJ2dER4ejnfffbfev5fJZE16HBcXFwB33wA1h0veuXMHaWlpCA4OBsdxmD59OkaPHl3n7xvaaVxdXQEA+fn56Ny5s8Hv8vLy6oTUg3Bzc9Ovu7a8vDy4u7sDuLsTTZkyBVOmTEFBQQEOHTqEZcuWYdasWUhKSoJMJsPAgQMxcOBAVFVVISUlBWvXrsVnn32GkJAQ9OrVq8763d3d6xxsAv4OWeDvbbpo0SL4+/vXWdbLywtOTk7gOK7OwXC1Wo3k5OR6hyM6OzvjnXfewTvvvIMbN25g3759+O9//4uPPvoIq1atatY2ag5nZ2dwHNfguqsf21Sqv8n27dv3odbz9ttv4/r164iLi0Pv3r0hk8lQVVWFzZs311m25usLAAUFBQBg8KFde5nq7dOUEVXOzs7w9/fHokWL6v1927Zt9a9Zfn4+/Pz8GnxcY0lNTcW8efMwdepUzJgxQ/8h++WXX+LEiRMN/p2zszOKi4vB87xB8F+8eBFarRY9evRo9LEdHR2blDtNeY83xiLOyHVyckJ2drbBfSdPnjS4HR4ejps3b6Jjx47o0aOH/t/27duxefPmJg9lq/6KtW/fPoP7f/jhB8yZMwd2dnbo3r07bty4YfA4Xbt2xdKlSxvspunVqxdkMlmdE6pSU1ORlZWF3r17N6k+AHWeS8eOHdGqVas6605PT8fp06f16540aRIWLFgA4O6bMzY2FlOmTEFZWRnKy8uxcOFCTJgwAYwx2NvbIzo6GvPmzQMAgxEuNUVGRiIjIwNnz57V31dYWIjTp08bPHepVIqcnByDbSaVSvH1118jIyMDjo6OCAwMrLPdjxw5gpdeeqnO65+ZmYnBgwdj165dAIBOnTrhxRdfRFRUVJ1lH2QbNYeDgwOCg4Pxxx9/GDROysrKcPDgQX1r2RTKy8uxevVqBAQEPNRzAO6eVDRy5EhERkbqwyEhIQHA3dZmTbVHnuzatQtt2rRB+/btG1xm9+7d4DgOkZGRjdYSHh6OO3fuwNPT02CfSU5OxqpVqyAWi/Xrqd4Hqh04cKCJz/jBnDp1CjzPY/bs2frA1+l0+g/d6m1Uu0UfFhYGjUaDQ4cO6e9jjOH999/H//73vyY9tpOTU5Nyp7H3eFNYREs/Ojoa+/fvx6effophw4bhxIkTdc5UnT59OrZt24bp06fj+eefh7u7O/744w9s2rQJ7733XpMfy8PDA8888wx++OEHyGQyREZG4uzZs4iPj8fcuXMhkUgwd+5cvPTSS3jrrbcwduxY6HQ6rF69GmfOnMGrr75a73rd3Nzw0ksvYenSpZBKpRg6dCgyMjKwePFidOnSBbGxsU2u0dnZGcDdfs/OnTujV69emDt3Lt577z28+eabGD9+PIqKirB06VK4urriueeeA3C3Jbh69Wp4eXkhNDQUOTk5iIuLQ3h4ODw8PNCvXz/ExcVh/vz5GDt2LDQaDVatWgU3N7cG36jjxo3D2rVrMXPmTLz55ptwcnLC//73P4OQcHd3xwsvvIDFixejvLwcERERyMnJweLFi8FxHLp16wYAmD17Nl599VW88cYbiI2NRWFhIb7++mtER0cjMDAQFy9e1K+zTZs28PHxwYIFC1BeXo727dvj3LlzOHToUL1nQ4pEoiZto+Z66623MGPGDLzwwguYOnUqNBoNVqxYAbVajZkzZz7Uuqtdu3ZN/zVepVLhxo0bWLduHYqKivTbsqbdu3cbbLNqEyZMqLdro2fPntixYweCgoLg4+ODU6dOYfny5eA4zqB7FADWrFkDOzs7hISEYM+ePThw4AC+/vprg2X++usvvP322xg3bhwuX76M7777DhMnTmzSt9rY2FjEx8fjueeewyuvvAJfX18kJSVh5cqVmDp1KqRSKTp06ICnnnoK3377LbRaLQIDA7Ft2zZcvny50fU3R/W3zY8//hhPPPEESktLER8fj0uXLgG42/vg5OQEFxcX5Ofn49ChQwgMDMSQIUP0w0nnzJmDDh06YMeOHbhy5Qr++c9/Nvnxm5I7jb3Hm8IiQv+JJ57A7du3sXXrVmzcuBHh4eFYvHgxnn76af0y3t7e+Omnn/D111/jX//6F1QqFfz9/fHpp59iwoQJD/R477zzDry8vLBhwwasXr0abdu2xT/+8Q9MnjwZADBgwAB8//33WLp0KWbPng2pVIqgoCDExcXd9wSTWbNmwcvLC/Hx8di8eTPc3NwwatQovPHGG432Jdbk5OSE5557Dhs3bsTBgweRmJiI2NhYODo6Yvny5Xj99dfh5OSEgQMHYu7cufo+zjlz5kAmk+GXX37Bf/7zHzg7OyMmJgZvvfUWAGDQoEFYtGgRVq9erT9426dPH6xdu7bBLgqZTIYffvgBn332GT799FNwHKd/Y1d/5QeAN954A61atcKPP/6IVatWwdXVFf369cPcuXP1H2LR0dFYvnw5lixZgtdffx3u7u545JFHDA521bR06VJ88803WLx4MYqKiuDr64uZM2c2eOygKduouao/ML/77jvMnTsXMpkMYWFhWLhwIbp27fpQ66728ccf6392cHBA69atMWDAAEyfPr3eIF2/fn296xk2bFi9of/FF1/gk08+wSeffAIA8Pf3x0cffYTt27fXOfj6j3/8A1u3bsXy5cvRqVMnfPfdd3UOoD777LPIycnBzJkz4e7ujldeeaXJ0xM4ODhg/fr1+Prrr/HVV1+hrKwMbdq0wVtvvYXnn39ev9yHH36of0+VlJRg4MCBeOWVV/Dvf/+7SY/zICIiIvDBBx8gLi4Ou3btgpeXFyIiIrB06VK8/vrrOHHiBAYPHozY2FgcOnQIr7/+OmbPno2XXnoJK1euxNdff40lS5agsrIS3bp1w6pVq+oc1L+fpuROY+/xpuCYsY+4EkJarKNHj+KZZ57B2rVrERER0eByAQEBmDlzJmbNmmXG6ogxWESfPiGEEPOg0CdW69atW0KXQIjFoe4dYrGq5yHat28f2rZt+0B/Wz0woPZoIUJsHbX0iVUqLi5u0Re6IMRUKPSJxfv1118xbNgwREVF4f/+7/9QXl4OxhhWrFiBMWPGICwsDH379sVbb70FpVKJo0eP4sMPP0RWVpZ+WBsh5C4KfWLxUlNTsWnTJmzfvh1XrlzBZ599hp07d2Lt2rVYsmQJUlNT8dNPP+HIkSPYsWMHIiIi8NFHH8HPzw+nTp2qd14fQmwVhT6xePPnz4eHhwe8vLwwe/Zs7NixAwMHDsTPP/8Mf39/FBYWoqioCG5ubtSqJ6QRFnFyFiH3U/Mgrq+vL9RqNUpLS/Hdd9/hwIED8PDwQGBgIDQaDfXjE9IICn1i8XJycvRnmGZkZMDBwQErVqxAVlYW9u/fr/9d7WmVCSF1UfcOsXhfffUVSkpKkJ2djcWLF+Opp55CeXk55HI5xGIxVCoVVq9ejStXrujnPZfL5aiqqmr2ZQoJsVYU+sTihYaGYtSoUXjiiSfQt29fvPnmm3jjjTegVCoRFRWFmJgYnD59GuPGjcOVK1cA3J2YytPTE3379jXZBF2EtER0chYhhNgQaukTQogNodAnhBAbQqFPCCE2hEKfEEJsCIU+IYTYEAp9QgixIXRGLmnxtDxDkQooVDEUqRgqtYBKx6DUAUotoNIBap5BywAdD+gYoOUBBkAmBuQiQC4G5GLu3v/3fq5xv5MU8LLj4CpDnQuUE9KS0Dh90iIwxlCmuRvshUqGQhVQqGQoUDGUqu8GuDlIRYCHHPC04+Blx+n/d5cDIvowIC0AhT6xSDrGkFXBkFbGkFbOkF3JoOGFrqphYg5wlwOt7Di0c+LQ0UUEdzl9CBDLQ6FPLAJjDDlVwK0yHmllDBkVlh3yTeEqAzo6i+DvwsHfiYOdhD4EiPAo9IlgilQMN0p53CpjSC+/2wdvrTgAvg4c/F04dHTm0MaRo+4gIggKfWJWSi3DxWIeZwsYsiptd9eTiYAurhyCPUTwd6YPAGI+FPrE5HjGcLOU4Wwhj2sld0fRkL85SoDu7iIEe4jg7UDhT0yLQp+YTH7V3aA/X8ijnKa1bxIfew4hXiJ0d+cgE9MHADE+Cn1iVFqe4Vwhw+kCHtk23H3zsORiIMhdhFAvEVrZU/gT46HQJ0ah0jGcyudxPJdHBbXqjaqjM4dBviL4OtIJ9OThUeiTh1KpZUjN5XEin4fKikffWIIuLhwG+oqp3588FAp90ixKHcOxHB6peTzULXw8fUsT4MZhgI+Yun1Is1Dokwei1jGk5vE4lstb9bh6S8cB6ObGYYCvGJ52FP6k6Sj0SZMwxvBXAcOhOzpUUp+9xeAABHncbfm70bQPpAko9EmjCpQMu25rkV4hdCWkIWIOiPIRIdJbBDGd6EXug0KfNEjHMyTn8EjK1oEHBUlL0NoeeLS9BD50sJc0gEKf1CujnMcfaRoUqmmYYEvDAQhvLcJAXxEkIgp/YohCnxhQ6hgOZupwOp8HqJugRXOXA4+0F6O9E31wk79R6BO9S8U89tzWoFJHIWFNQr1EGOIngpymdSCg0CcANDzDzjQtLhQLXQkxFRcpMLKdGJ1d6QPd1lHo27hiFcNPl6tQrJMKXQoxg/4+IgzwEdF1fm0Yhb4Nu1ygxrZbWvAiCnxb0tWVw2MdxNTdY6Mo9G0QYwx7rpfjVKmcDtbaKC87ILajBB50Nq/NodC3MSodw/qzJchljkKXQgQmFwPj/MXo5EL9/LaEQt+G5FbqsP5CBVRie6FLIRaCAzDYT4RIb7HQpRAzodC3EWdylNiVwcBEEqFLIRYo0I3Dox3EkNLJXFaPQt8GHLxWiJRSJ+q/J/fV2h54srMEzlLaT6wZhb6V23oqHZeZNwU+aRJ3OTCpiwSuMtpfrBWFvpXieR4/JF5BjlNnoUshLYyLFHi6qwTuNFWzVaLQt0I8z+P7hMsocO0idCmkhXKS3m3xe9GQTqtDY7WsjE6nw8qEKxT45KGUa4ATl/Ogy80VuhRiZBT6VkSr1WFFwlUUuVKXDnk43bgSRGxbhoq1a6HLzxe6HGJEFPpWQqPVYtnhayhxo8AnDyeAK8Xg7f8DxxhYRQUqfvgBuoICocsiRkKhbwXUGg2WH7qKcrdOQpdCWjhZ+gUM2v4fiBivv4+Vl6Ni3Trw5eUCVkaMhUK/hVOrNVj15xmUe1AfPnk4soyLePb0NkjqGdvBSkpQ+eOPYGq1AJURY6LQb8FUKjW+35WCUu8eQpdCWjhp5mU8c6r+wK+mu3MHlb/8AsbzDS5DLB8N2WyhtFod1vx2APlt+wFimdDlmFxh2iUcj1+E/BsXIJZI4dczCuHT3oWdizsK0y7j2NovkXf9LCRyO3Tu/xjCpsyFSFx3yglVeQlS1nyGzDOJ4LUaeHUKRt9p78DTvxsA4MLOeJzesgwikRghE15Dt+FPAQB4rQY7/m8yhsz+Eq5+Hc363E1NmnUFz5zYAhlrWpjL+vaF/aOPmrgqYirU0m+BGGP4Y8cfAOdiE4GvVSux54tX0VoRgknLD2H8om1QlRfjyLL/g7K0CLsWvAC/HpGYsioRj32yAeknD+H8H+vqXVfiig+hqarAE//+A5NXHoFXl2DsWzQLAKCpqsCxdV9h1D9XY8Q/ViAl7jNolJUAgPM716FtyACrC3zJnasPFPgAoD5+HKrkZBNWRUyJZt9qgfYnJKLbxfMYrDmJ3epK3OjcD+Cs9/O7Iv8OPNoHoNcTr0IkEkPs7IaAoROR8J/3cC1hG1x9O6Dn+BcBAM6t22Dk+ysbnHZiyOyvwPM8JDI5VOUlUFeUwc7FHQDAie5tQ8YAMIDjwHEcKgqycS1hB8Z8usEcT9dsxNnX8ewDBn415d69ELm5QRoYaILKiClR904Lk3rmHPjduxFQ9fdIitR2QTje81FAbDtXwEr4z3uoKMyBnbM7ZI4u4Djg9vH9kMjt0TX6cfQc9+LfIV6PEz8txl/bVkFq54jh8/4L7269AQCX/tyEM1uWgxOJEPrkTHQdPA4Hvp2LzoPGon2fIWZ6dqYnzrmBZ45vhh2va/5K5HI4vfQSxB4exiuMmByFfgty+/p1JH2/Bo/I635Bu+Hhh719nwQvt+6hL+G8AAAgAElEQVSLozDGcHLTElza8xMe+XANjq/7EtkXUtHvhQ/QZeAYFGdex59fzkTgqCnoMea5BtejVSvBcSJc3LMBpzYtxfgvt8DZu12d5TLPJOLS3o0Y8MonSFr5EUqz09A6IBQRz8yDSNIyP2TFuTfxzLHNsOO1D70ukY8PnGbMACehToOWwnr7BKxMaXExUrdtw/B6Ah8AOhVmYUJCHGTleWauzHzUleU48O2buHH4Nzzy4Rp4tFdAJJHBq0sPKKJjIZJI4dGhGwJHTcatlN33XZdEZgexVIbg0c/C0csXt1MP1FlGp1Ej9cdvEPHsfPz160rInFwx9oufUZaTjisHtpjqaZqUODcN044bJ/ABgM/OhnL3/bc1sSwU+i2ARq3G7o0bEVZZed+DMJ5VpZhyKA4ueTfMVpu5lGbfxo73J0FTVY4xn22ER3sFAMCtbWfwGsOx44zn7/XL1/XbP6fgVsoeg/t4jRoyJ9c6y57dEYeO/UbBqZUfitKvwatjd3AcB0//QBSlXzXSMzMfUd5tTD2+CfY64wR+NXVqKjTnzxt1ncR0KPRbgIO//YbOhYVw1TXe/2qn0+Lp5J/Q9laqGSozD1V5CXYtmIHWihCMeG+F/sArAHQd8jiK0q/i7PbV4HkdCm9fwcXdG9B54Jh619WqS0+c+vk/KM/Lgk6jxqnNS6HTaur015flZiLt2J8Iemw6AMDFtz1yr54Br9Ug7/o5uHi3N9XTNQlRfjqmHdsIB53GJOuv3LEDusJCk6ybGBf16Vu4i6dP4+bu3YhSKvGgk9wmduyNv4KGAS38Eonnfv8Bx9d9BYm87rV9p/1wHHlX/8Lx9V+jKP0qJDI7BAx/Cr0efwkcxyH74gns/eIVPP71djh5+UKnUePET4txI+kP8FoNWnXpifBp78LVz99gvX9+NRPdH5kGv+AIAEBlUR4OLn4bhWmX4dcjEoNmfgGJzM4cT/+hiQoyMCXlJzjpTHs2rcjX927/vpiut2vJKPQtWGlxMXbGxSG6rAzyZr5Ml1r542DY42BSuhi6LeIKszA15Uc4ac0zfYJ88GDYDRlilscizUPdOxaK53ns3bIFIVVVzQ58AOiWdwvjD/8AaWWREasjLQFXdAdTUjaYLfABQHXkCHR51juYwBpQ6Fuoo/v3wzkvDz6ah++D9SkvxKSDq+FYlG6EykhLwBVlY3LKBjhrVeZ9YJ0OVTt2gDoQLBeFvgXKuHkTV8+cQU8jzmjopFVh8uF4tM44a7R1EsvEFefg6ZQf4aJRCvL4uvR0qI8fF+SxSeMo9C2MVqNBws6dCNZqYW/k2QwlYHji5A4EXDoANOPUe9IClORiUvKPcBUo8Ksp9+0DX1IiaA2kfhT6FiZl/37YV1aio9J0b9qYK8non7oFnBn7eokZlOZhUtJ6uGmqhK4EUKtR9fvvQldB6kGhb0EKc3Nx9exZhKhUJn9het65gtGJayFWlpr4kYhZlOZjYuJ6uFtC4N+jvXoVmsuXhS6D1EKhbyEYY0jYuROdGIOH1rhnTDakXUkuJh1aDbvSbLM8HjGRsgJMTFoPT02l0JXUody3jy66YmEo9C3EhZMnUZqXh25V5m2puagqMfXQGnhkU4usRSovxITEeHiqK4SupF58Xh40p08LXQapgULfAqiUSpxMTERXnoedAEPdpIzHU8d+QcdrSXSAtyUpL8KExHi0stDAr6Y8eBDMCEOPiXFQ6FuAI7t3Q6zToYsJD942xagLBxF25nfARPOzECOqKEJsYjxaqcobX1ZgrKyMrrRlQSj0BVZcUIC0q1fRRa2GzAJOaOl7+yxGJP8IkYW3Hm1aRTEeP7IO3qoyoStpMlVSEvgK2qcsAYW+wJL37YOjRIJOArfya+pcmIknEuIgK88XuhRSW2UJxiXGw6cFtPANqFRQJSQIXQUBhb6gCnJycOf2bXRVqWBp12Dyqrw3N3/+TaFLIdUqSzEuMR5+LXSYrfrkSfCVljfCyNZQ6AsoZd8+OEkk8LegVn5NdjoNnk7agDZpJ4QuhVSVYUziOvhVteCzXLVamp7BAlDoCyQ7PR05mZnwV6thybOPiwCMPbMbPc7tAR7mItqk+ZTleCxxHdq25MC/R33sGJiZzkMh9aPQF8ixgwchk8nQwUJb+bUNuJGKIcc2gRN4Thebo6zAo0fWoV1lsdCVGAWrrISaxu0LikJfAHdu30ZedjbaaDSCjMtvrsDcmxh/eA0kVhJAFk9VgUcS16GDlV0LQZ2SQlMvC4hCXwBnjh6FTC436aRqpuJTXoinD62GQ1GG0KVYNaaqwMgj8fCvsL7rzvIFBdDSnDyCodA3s4qyMmTdvg13nQ7uTbjQuSVy0igx5fA6tM6kuflNQl2FkUfWo1NFgdCVmIwqJUXoEmwWhb6ZnUxMhMTCxuU3hwQMT5zYAcXlgzR1gzGpqzDsSDw6V1j3ORK6tDToCq3vW0xLQKFvRjqtFmlXr8IOgK8Rr4olpKGXk9DvxFaam98ImLoKQxPXo2u5bVxjVnPmjNAl2CQKfTM6f/IktBoN/NRqq9rwIVmX8UjiOoiVLWdaAIujUSIm8UcoynKFrsRs1H/9RQd0BWBN2WPRGGO4cu4cJFIp2lhJK7+mDiU5mHjoe5qbvxmYRoUhiT+iW1mO0KWYFSsuhi4tTegybA6FvpnkZGSgOD8f9jod3K305BQ3VSWmHFoD95wrQpfScmhUGJy0HoE2+mGppi4es6PQN5MLp05BbmcHP7UanNDFmJCM8Zh09Gf4X08G6Kv7/WnVGJj0I4JKbDPwAUBz4QLNtW9mFPpmwPM87qSng+M4q+zaqc8j5w+gz5nfaG7+BjCtGv0TNyC45I7QpQhLrYbm0iWhq7ApFPpmkHHzJpSVlXDS6eDaQsfmN0f47bMYnvITRGqaWdGAVoP+SRvQsyRT6EosAp2oZV4U+mZw+cwZyORy+NlIK7+mLgXpd+fmt/Jx502m0yAy+Sf0KqbAr6a9fp0unm5GFPomptNqkZ2ZCY7j0MoGQx8AvCpLMOVQHJwLbHtufqbTIDxpI0KL0oUuxaIwpRK6dNom5kKhb2I3Ll2CRqWChOfhZkNdO7XZaTWYnLgBfmknhS5FGDot+iZvQp+i20JXYpG0V68KXYLNoNA3sRuXLkEml8NLq7X5jS0CMO7MLgTb2tz8Oi36JG9C30Iak94QzbVrQpdgM2w9h0yKMYb8nLsn3LSiYWl6A2+kYvDxzbYxNz+vQ2jKZoQX3hK6EovG5+SAL22Zl4FsaSj0TaggNxdVFRUAKPRr655zA+MO/wBJlRXPzc/r0CtlMyJt/FhGU1EXj3lQ6JvQtfPnIZPLYa/TwZFGJ9ThW16Apw/GwaHYCufm53XoefRnROXfELqSFkNLUzKYBYW+CeVlZUEkElEr/z6cNFWYkrAOrbLOC12K8fA8go9tQf+860JX0qJoaQSPWVDom4hOq0VR/t2x6dY6146xSMAwIXUbul4+1PLn5ud5dD+2BQNzqaviQbHiYvBlNFOrqVHom0hmWho098bl29JZuA9j2OVERJ7c1nLn5mc8Ao9vxeBcmnCuuXQZVtjVZ2Eo9E3k5qVLkNnZgWMMThT6TRaaebFlzs3PeHQ7vg1DcmhKgYehy8oSugSrR6FvIiXFxeA4Di46HcRCF9PC3J2bfzXkpS1kfnnGo2vqdkRnXxS6khZPd8fGJ6AzAwp9E2CMofTe9T9dqJXfLG6qCkw9FGf5c/Mzhi4ndmDYnQtCV2IVqKVvehT6JlBRVgZlVRUAwJUO4jZb9dz8HW6kWObc/Iyh04nfMNyaRh4JjFVV0UlaJkahbwJZaWkQie5uWjqI+/AePbcfoX/9Aegs6AOUMXQ8+TtGZp0VuhKrw9/7lkxMg0LfBLIzMiCVyQAAztTSN4rItDMYdnSDxczN3+HUHxiV+ZfQZVglCn3TotA3gdKiInAcBxnPQyp0MVaka346YhPiIK0oELSO9qd24tEMurarqVDomxaFvgmUlZQAABxo6gWja1VZgqmHVsO54JYgj9/29C6MTj8lyGPbCr6oSOgSrBqFvpGpVSpU3ptkzYH6803i7tz8P8L3tnnD1+/MHoy5baPXAzAjHbX0TYpC38jKiovB3+vHt6eWvsmIAIw/vRNB5/eaZW5+37/+xLi0VJM/DqGWvqlR6BtZXnY2JNK7Pfl2FPomN+j6cQw6/jM4rcpkj+F9dh/G3zpmsvWTWlQq8JWWccDeGlHoG1lRXp4+9Kmlbx5BOdcx9vAak8zN3/rcAcTePGr09ZL7Y/e6SInxUegbmbKyEhzHAaCWvjn5lVXPzZ9ptHV6nT+EJ24kG219pOmY0gauqiYQCn0jq7p3Ji4ASC3xLFIr5qSpwpTDa+FlhDNkPS8k4MnriUaoijQHq/E+IsZFoW9kyho7q5hC3+wkjOHJ1G3oeiWh2XPzu188gonXjhi5MvIgqKVvOhT6RqauEfoSAeuwdcMuHUHkyW2A7sHm5ne7lIRJVxNMVBVpKmrpmw6FvpFpaky7QC19YYVmXsSjSeshUpU3aXnXy8l4+spB0xZFmoRa+qZDoW9EjDHo7oW+iDHauBagQ9EdPHVoNeRl95+b3+VKCiZfPmCmqkhjqKVvOpRLRqTTasHunYUroVa+xXBTlmPqoR/glnut3t87Xz2GKZf2m7kqcj9MoxG6BKtFoW9EWo0G/L2wp64dyyLjtXg6ZRM63DhqMDe/07XjmHrxTwErI/XhhC7AilHoG5FGowG7Fyi0YS3To+f26efmd7x+AlMu7BW6JFIfjmLfVGiAiRFpNRqweydk0WlZlisy7Qx8ctPQvqqYPpwtFYW+yVDoG5Fa9ff8L4x2Wovmb4IpGwhpCaihY0RajUbfQqGWPiEPgRpNJkOhb0QSqVR/kJCnnZaQ5qP3j8lQ6BuRRCLRH8illj4hD4FC32Qo9I1ILJHoZ9ik0Cek+Ti5XOgSrBaFvhGJRCJwonublOMo+AlpJs7BQegSrBaFvhGJxGKDk0rU9BWVkGah0DcdCn0jMmjpA1CJaPMS0hwU+qZDqWREYonhaQ9KCn1CmkVEoW8ylEpGJJPLIRaL9bcp9AlpHmrpmw6lkhFxHAeZnZ3+tor69AlpFgp906HQNzK5vb3+Z2rpE9IMcjk4qVToKqwWpZKRyWu29Cn0CXlgYk9PoUuwapRKRlYz9Kso9Al5YCIKfZOiVDKymqFfLhaDLqVCyIOh0DctCn0jc3B0BH9vTn0dx6GSWvuEPBAKfdOiRDIyT29vaGrMq19WYwgnIaRxYi8voUuwahT6RtbKz8+gS4dCn5AHQy1906LQNzIHR0eDYZulFPqENBnn4kLDNU2MQt/IOI6Ds4uL/ja19AlpOnGbNkKXYPUo9E3AydVV/3O5WExTLBPSRJK2bYUuwepR6JuAs5ubfgQP4zgUU2ufkCYRt2sndAlWj0LfBPzatzcYwVNAfZSENE4shtjXV+gqrB6Fvgm08vExuMZnYa0plwkhdYl9fcHRe8XkKPRNwM7BAc41+vULpFLq1yekEWLqzzcLCn0T8WjVSv+zjuNo6CYhjZBQf75ZUOibiHebNtBqNPrb1K9PyH1wHMT+/kJXYRMo9E2kU2AgtFqt/nYB9VUS0iBxu3Z0iUQzodA3EUdnZzjVOEkrXyqFTsB6CLFkUoVC6BJsBoW+CdXu18+jLh5C6iUJCBC6BJtBoW9C3m3bGnTx3JHJBKyGEMsk8vCgmTXNiELfhLoGBYGvEfo5NHSTkDok1LVjVhT6JuTg5ASP1q31tzUiEfLpgC4hBqTUtWNWFPom5tu+PXjd34dwqYuHkL9xDg4Qt28vdBk2hULfxLr37g1NjfH62TIZXTeXkHukPXqAo0uKmhVtbRNzdnWFW42DVGqRCHnUxUMIAEDWq5fQJdgcCn0z8G3bVj/VMgDctrMTsBpCLIOodWuaVVMAFPpm0L13b6iVSv3tbKkUyhqzcBJii2ShoUKXYJMo9M3AzdMT7jVO1GIch9tyuYAVESIwsRhS6toRBIW+mXTp3t1gArbbcjkd0CU2S9q9O0T29kKXYZMo9M2ke+/eBqMUqsRi5NK0DMRGycLChC7BZlHom4lUJkNbf38w9nf7/hZ18RAbJG7XDhIamy8YCn0z6hUZCXWNa+fmSqUopzHKxMbI+/cXugSbRoljRl4+PgYzb4LjcJ2GbxIbImrdmubaERiFvpl1DQoyOKCbLpejilr7xEbIo6LA0XBlQVHamFlgaCikNebfYdTaJzaCc3ODtEcPocuweRT6ZiaWSNAlKAi6GlMup8nlqKLWD7Fy8n79aJ4dC0CvgABC+/eHqMbOz3McrtGYZWLFOBcXOgPXQlDoC0Amk6FT9+7Q1Zhy+Tb17RMrZhcTA47OS7EIlDICCRs4EDU7dHiOwyVq7RMrJPb1hbRnT6HLIPdQ6AtEbmd3t2+/Rms/QyZDoVgsYFWEGJ/diBE0YseCUOgLKGzQIIO+fXAczjk60pw8xGpIAgIg8fcXugxSA4W+gGRyObqHhhqM2y+RSJBOl1Qk1kAkgt3w4UJXQWqh0BdYSFQUHBwdDe676OAADX0dJi2cLCwMYk9PocsgtVDoC0wsFiMiJsZgTh61SITLdFCXtGCciwvsYmKELoPUg0LfAnTo2hXebdrUmYGzlA7qkhbKfswYcDSLrEXiWM2kIYIpLS7GltWrIakxltlFq8XA0lL6ZG7Arps38fnx4wb3aXgeHIDDTz2FVWfPYvuNGyhTq+Hn6Ijng4MxvEOHOuvJrqjAU7//bnAfzxhUOh1WDR+OIE9PfJySgoSMDHg5OOD98HCEtG4NAMgsL8c7CQlYM3IkZPQhDQCQ9OoFx/HjhS6DNIBC34Ik7t2Lq+fOQSKR6O/rUlWFwKoqAatqOXIrKzF9927MCglBqVqNDZcuYWlMDNo6O+NwZibeSUjAz489hrbOzvddj5bnMfvAAfg5OeH/IiKQmJmJr1JTse6RR/DHzZvYfesWVo8cCQB48+BBTAoIQARd4BsAwNvbw232bHA0n5TFkjS+CDGXiCFDkHb1KvgaY/ev2dnBW6OBR425ekhdjDF8mJyM/n5+eKRjR/CMYWznzrCXSKDW6VCsVMJeLIadpPFdfvW5cyhUKvHvIUMAAOJ7w2qrW0eiewfZD6anw14iocCvwWncOAp8C0c9BxZEIpViwMiRBgd1wXE45egIivz723nrFm6WlOCN3r0B3A1me4kEKXfuYNCmTVhw9Che7tkTXo0cIM8oK8PaCxfwfkSEvrsm3McHEb6+mLBjB7Zfv465ffpAqdVi+V9/4c17j0cAcVAQpAEBQpdBGkHdOxbo0O+/4+aVKwbdPB2USvSsrBSwKsvFM4Ynf/sNExUKPFUrdNQ6HUQch5O5uXg3IQHvR0TU269f7ZOUFJSp1fhy0KD7PuZ/T5+Gm50d+np746vUVCi1Wozr0gVPdO1qlOfU0ugcHeE+cya18lsAaulboAEjR8K+Vos0zc6OLqTegNScHBRUVWFs5851ficTiyERiRDu44NHOnbE7lu3GlxPpUaDPWlpmNRIazWttBRHs7MxUaHAgqNH8UTXrvjv0KFYefYsbpSUPOzTaXF4joPrlCkU+C0Ehb4FEkskGDJmDDRqtcH9Jx0dUUkzcdZxID0dg9u2hX2Nb0b/PnkS/z550mA5tU4Hl/sMI0zMyoK7XI7QeyNzGrIoNRVz+/SBRCTCjZISdPPwgJNMhjZOTjYZ+vKRIyGm4xotBiWIhfJu0wbdQkIMpmjQiEQ47uQE3X3+zhadycurE9ShrVtjy9WrOJmbC54xHM7IwN60NIyv59tAzfWEtG5938nB9qalobWDA3rdu9ZxO2dnnM3PR7FKhdtlZWjn5GScJ9VCqDt1gkNEhNBlkAdAoW/BIqKj4ezmZnDSVqlEgjO1pm2wdZnl5Wjt4GBw3+C2bfF2WBg+PXoUQ3/+GavOncPCgQPR815Y77p5E4M3baqznlb3OdBbodEg7vx5zAoJ0d/3TlgY4s6d0x9TCPDwMOIzs2wqR0d4TZokdBnkAdGBXAtXVlKCrWvWGM7GCaB7ZSU6K5UCVUVsnVYkguurr0Li5SV0KeQBUUvfwjm7umLIY4/V6d+/YG+PvCaMOSfE2HgA9rGxFPgtFIV+C9C+c2f0iow0DH6OwwknJ1TQgV1iZtpBg+AQFCR0GaSZKDFaiNCoKLT194euxpm5GpEIKc7OUNI0zMRMirp0QavoaKHLIA+BQr+F4DgOMePGwcHJyeDAbqVYjBRnZ6gp+ImJ5Xt5ocPkyUKXQR4ShX4LIpZIMGriRKDWsfcyiQTHnJxoqgZiMoWOjvB/+WW61q0VoNBvYZxdXTHyySfB87zB/UVSKVKdnMA38HeENFexTIa2r70GMQ0csAoU+i1Qaz8/xIwbB22tmTfzZDKcogurEyMqlErh/dprkNY6D4K0XBT6LVRbf38MHDWqzlDOLLkcpx0dqcVPHlqeRALPl16Cnaur0KUQI6LQb8E6BwYiIjoamppTMQPIkMtxgqZrIA8hRyKBy7RpcKGx+FaHQr+F6967N0Kiouq0+LNlMhxzdqaDu+SBZd8L/Nbt2wtdCjEBmobBSqQePoyzx45BKpMZ3O+m1SKirAwyeplJE2RJpfB85hm0bttW6FKIiVDoW5Gzx44h9fDhOsHvrNUisqwMdvRSk/u4Lpejw7PPwpOmSbZqFPpW5vJffyFp7946wW+v0yG8vBwuOurpJ4Z4AGcdHNDjuefgTn34Vo9C3wrduHQJh//4A+JaV9oSM4bQ8nL41pijn9g29b05nCKffRZunp5Cl0PMgELfSmXcuoV9v/4K8b2Le+sxhq5KJQKqqkDnVtq2cpEIp728MGTqVDg6OwtdDjETCn0rlpuVhb1btkCn09WZj99brUZoeTnoqru2KVcsxs1OnRDz5JOQ0LWXbQqFvpWrqqzErs2bUVpYWOc0eiedDn3LyuDE06lctoIBuCiVgoWFod/w4TSXjg2i0LcBOp0Oh3fuxM3Ll+sc4BUzhuCKCrSvNc6fWB8lx+GYnR06DxuG7r17C10OEQiFvg05e/z43SGd9Xyd91Gr0bOiAnLaHazSHakUp+3tMeDxx9HW31/ocoiAKPRtTFZaGvZt2wbGWJ1+fhnPo1dFBXxodI/V0AL4Sy5Hsa8vRsTG0gFbQqFvi6oqKrBv2zbkZWVBKpfX+X17pRJBlZWgiXRbtjyJBCflcrQLDUVEdHSdD3limyj0bRRjDGePH8epxESIxOI6B/QcdDr0qKxEa2r1tzhKjsM5OzvkODpi0KOPom3HjkKXRCwIhb6NKyksxJ/btqG0qKjevn5ftRpBlZWwpxE+Fo8BSJPLcVYigZe/P2LGjIGsnm9yxLZR6BPwPI/jhw7hwsmTdUb3AHdH+HStqkInpRLiev6eCK9ELMZpOzuUyuXoO3gwAnr2FLokYqEo9IleTmYmDu/ahbLi4nrD30GnQ/fKSprGwYJUiUS4YmeHaxyHjgEB6D9yJGT1vHaEVKPQJwZ4nsdfR4/izNGj4Diu3oN/HhoNFFVVaKWl2fqFouI4XLO3x1WOg6O7OwaMHAkfmg6ZNAGFPqlXVUUFjuzZg/Tr1yGVyeo9c5PC3/w0HIfrdna4JpNByxh6REQgJDKSRuaQJqPQJ/eVk5mJpL17UZSf3+BBQXeNBgEU/ial5jikyeW4JpejSqtFu86d0W/YMBp3Tx4YhT5pFGMMV8+fx5mUFJQVF983/DsrlfDWaOg6nEZSJhLhpp0d0mUyKDUa+HXogH7DhsHV3V3o0kgLRaFPmqw6/P9KSUHpfcJfzvPooFKhvVIJe9q9HhgDkCuV4qZcjlyJBBq1Gt5t2iBy6FB4ensLXR5p4Sj0yQNjjOH6hQs4nZx83/DnGIO3RgN/pRJeWi3N398IFcchUybDLTs7lItEUKtUaO3nh76DBsGnXTuhyyNWgkKfNFt1+J9LTUVBbi5kcnmDU/U66nRoo1LBT6OBM12yUU8DIFsmQ6ZMhnypFFqdDuA4tPX3R2j//vBo1UroEomVodAnRlGQm4vTycnIvHULvE533wtzOOl08FWr4atWw9UGPwB0uNt9kymXI0cqBc9xUCuVsHdyQufAQPSKjITczk7oMomVotAnRqVRq3H+xAlcu3gRJQUF9239A3e/Afiq1fDWaOCm1VrtAeBykQh5UinypFIUSKXQchx0Oh10Gg08vb0RGBqKLkFBNPSSmByFPjEJxhiy09Nx/uRJ5GRmQllRAZmd3X0/AMSMwV2rhadGAy+tFq5abYud9kHNcciTSpEvkSBPKkXVvWsV8zwPtUoFdy8vtOvcGcF9+sDByUngaoktodAnJsfzPLJu38aVM2eQnZmJyvJyyBv5AAAAEWPw0GrhodXCWauFi04HB563uG8Dao5DiViMEolE/3+FSATce348z0OjUsHZzQ1+/v7oERYGVw8PgasmtopCn5gVYwx30tNx+cwZ5N65g7LiYkgkkiZfnFvEGJx1OoN/DjwPOc9DZsJdWYe789xU/6sUi1EmFqNELNa34qsxxqBWKiGRyeDh5QUvX190DQ6GZ+vWdE1aIjgKfSKoyvJy3Lx0CXcyMlCYl4ey4mKIRKJ6J3xrjIgx2N37ALC797Ps3jcDEWP1/s8A6DgOOo4Dj7vTHGjv/VNXB7xIBDXH6VvutTHGoFapwHEcXNzd4eXjg44BAWjToUOTP8wIMRcKfWJRKsvLcfPKFWSnp6OsuBjlJSVQKpXgOK7Rg8LmUN2K50QiODg5wcXNDS4eHvBr3x5+7dvDzsFB0PoIaQyFPrFojDFUlpcjJzMTORkZKC0puftBUFEBtVoNnVYLBui7iB72Q4ExBp1WC41aDbFEArFYDDtHR9g7OMDewQFOrq5o27EjWvv50bBK0iJR6JMWS6vRoDUgg/0AAAKLSURBVKqyEuWlpSgpLERJYSGUVVXQqFTQ8Tx4rRY8Y+B1OrB7/+t0OnAiEcQiEURiMcQSCaRSKcQSCSQSCaQyGdw8PeHp7Q0nFxfYOzoK/u2CEGOi0CeEEBsiEboAQixNTEwM8vLyIJEYvj1CQ0MhEokQFhaGV155pUnrmTlzJmJjY+v8LiMjA0OHDsW+ffvQli5+QsyIQp+Qenz00Uf1hjUhLZ2lnedCiEWbNm0alixZAuDuQd+1a9di5MiRCAsLw+TJk3Hu3Ll6/668vBzz5s1Dnz59MHDgQGzbts2cZROiR6FPSDP9+OOPiIuLw+LFi5GcnIzY2Fg899xzyM/Pr7Psxx9/jLS0NOzZswfbt2/HiRMnBKiYEAp9Qur10UcfISwszOBfZWWlwTLr16/Hyy+/jG7dukEqlWLChAno3Lkztm/fbrCcWq3Gzp07MWvWLHh6esLd3R3vvvuuOZ8OIXrUp09IPT788MNG+/QzMzOxcOFCLFq0SH+fVqtFcHCwwXJFRUVQq9Xw9fXV39eOLopCBEKhT0gz+fj4YPbs2Rg9erT+vtu3b8PNzc1gOXd3d8jlcqSnp6NTp04AgOzsbLPWSkg16t4hpJkmTpyI//3vf7h+/ToA4PDhwxg9ejSOHz9usJxMJsP48eOxePFiZGdno6ysDF999ZUQJRNCLX1Cmmv69OlgjOG1115Dbm4uvL298cEHH2Do0KF1ln3//ffx+eefY8yYMZBIJHjmmWdw4MABAaomto7OyCWEEBtC3TuEEGJDKPQJIcSGUOgTQogNodAnhBAbQqFPCCE2hEKfEEJsCIU+IYTYEAp9QgixIRT6hBBiQyj0CSHEhlDoE0KIDaHQJ4QQG/L/00za9dOpMs0AAAAASUVORK5CYII="/>
          <p:cNvSpPr>
            <a:spLocks noChangeAspect="1" noChangeArrowheads="1"/>
          </p:cNvSpPr>
          <p:nvPr/>
        </p:nvSpPr>
        <p:spPr bwMode="auto">
          <a:xfrm>
            <a:off x="155575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8410"/>
            <a:ext cx="4679204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2286000"/>
            <a:ext cx="4362450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911600" y="2695256"/>
            <a:ext cx="6502400" cy="830997"/>
          </a:xfrm>
          <a:prstGeom prst="rect">
            <a:avLst/>
          </a:prstGeom>
        </p:spPr>
        <p:txBody>
          <a:bodyPr lIns="91435" tIns="45718" rIns="91435" bIns="45718">
            <a:spAutoFit/>
          </a:bodyPr>
          <a:lstStyle/>
          <a:p>
            <a:r>
              <a:rPr lang="en-US" b="1" dirty="0"/>
              <a:t>What toss decision helped </a:t>
            </a:r>
            <a:r>
              <a:rPr lang="en-US" b="1" dirty="0" smtClean="0"/>
              <a:t>toss winner to win the match ?</a:t>
            </a:r>
            <a:endParaRPr lang="en-US" b="1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84" y="6046695"/>
            <a:ext cx="3733800" cy="349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30999" y="7543802"/>
            <a:ext cx="6502400" cy="830997"/>
          </a:xfrm>
          <a:prstGeom prst="rect">
            <a:avLst/>
          </a:prstGeom>
        </p:spPr>
        <p:txBody>
          <a:bodyPr lIns="91435" tIns="45718" rIns="91435" bIns="45718">
            <a:spAutoFit/>
          </a:bodyPr>
          <a:lstStyle/>
          <a:p>
            <a:r>
              <a:rPr lang="en-US" b="1" dirty="0" smtClean="0"/>
              <a:t>Influence of  </a:t>
            </a:r>
            <a:r>
              <a:rPr lang="en-US" b="1" dirty="0"/>
              <a:t>toss decision </a:t>
            </a:r>
            <a:r>
              <a:rPr lang="en-US" b="1" dirty="0" smtClean="0"/>
              <a:t>on Duckworth–Lewis method applied matches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914400"/>
            <a:ext cx="11704320" cy="1253067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>Win </a:t>
            </a:r>
            <a:r>
              <a:rPr lang="en-US" sz="4800" b="1" dirty="0">
                <a:solidFill>
                  <a:schemeClr val="tx1"/>
                </a:solidFill>
              </a:rPr>
              <a:t>percentage of teams who won the toss 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OSHIBA\Desktop\Term1Project\win%Tosswi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209801"/>
            <a:ext cx="12115800" cy="7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15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Toss Decision by venues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9"/>
            <a:ext cx="13817600" cy="785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ame 8"/>
          <p:cNvSpPr/>
          <p:nvPr/>
        </p:nvSpPr>
        <p:spPr>
          <a:xfrm>
            <a:off x="558800" y="1900238"/>
            <a:ext cx="533400" cy="709136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225801" y="4267201"/>
            <a:ext cx="609600" cy="53340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634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Influence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Home Venue on winning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 descr="C:\Users\TOSHIBA\Desktop\Term1Project\win%_HomeVen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438400"/>
            <a:ext cx="11201399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924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533401"/>
            <a:ext cx="11704320" cy="12192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Best </a:t>
            </a:r>
            <a:r>
              <a:rPr lang="en-US" b="1" dirty="0">
                <a:solidFill>
                  <a:schemeClr val="tx1"/>
                </a:solidFill>
              </a:rPr>
              <a:t>defending venues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600201"/>
            <a:ext cx="8414871" cy="754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9161931"/>
            <a:ext cx="4648201" cy="66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412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533401"/>
            <a:ext cx="11704320" cy="1295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est </a:t>
            </a:r>
            <a:r>
              <a:rPr lang="en-US" b="1" dirty="0">
                <a:solidFill>
                  <a:schemeClr val="tx1"/>
                </a:solidFill>
              </a:rPr>
              <a:t>Chasing venues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AutoShape 2" descr="data:image/png;base64,iVBORw0KGgoAAAANSUhEUgAAAmcAAAKBCAYAAAASrwyOAAAABHNCSVQICAgIfAhkiAAAAAlwSFlzAAAPYQAAD2EBqD+naQAAADl0RVh0U29mdHdhcmUAbWF0cGxvdGxpYiB2ZXJzaW9uIDIuMi4zLCBodHRwOi8vbWF0cGxvdGxpYi5vcmcvIxREBQAAIABJREFUeJzs3XdYFFf7N/AvCgqSqKBiiSb5WbBFBRQVUUEUjCixx0eJlYgEFVswYEnsGmOMDXshtkQlaGyPLbbYsQRLNJYkgoUiKE0pC+f9g5d9WOrMziqT8P1cF9cFw95n79k5s3vvzJkzRkIIASIiIiJShTIlnQARERER/Q+LMyIiIiIVYXFGREREpCIszoiIiIhUhMUZERERkYqwOCMiIiJSERZnRERERCrC4oyIiIhIRVicEREREakIizMiIiIiFWFxRkRERKQiLM6IiIiIVMS4pBN402Jjk0o6BSIiIiolqlV7W3YMj5wRERERqQiLMyIiIiIVYXFGREREpCIszoiIiIhUhMUZERERkYqwOCMiIiJSERZnRERERCrC4oyIiIhIRVicEREREakIizMiIiIiFSl1t28CAIT8LD+mX0/D50FERESUhyqOnGVmZmLw4MEICAjQLjt16hQ8PDxgY2ODbt264cSJEyWYIREREdGboYribMWKFbh8+bL277///htjx47FuHHjcPnyZYwdOxbjx49HdHR0CWZJRERE9PqVeHF2/vx5HDlyBG5ubtplu3fvRqtWrdClSxcYGxvD3d0d9vb22LFjRwlmSkRERPT6leiYs7i4OEydOhUrV65EcHCwdvn9+/dhbW2t89j69evjzp07stqPiYlBbGyszjJj4wqw1CNXY+MSr2OJiIioFCix4iwrKwv+/v4YPnw4GjVqpPO/lJQUmJmZ6SwzNTXFy5cvZT3Hjh07sGLFCp1lo0ePxkAT+eWZhYW5zt8xq1cU8sjCWfmMkR1DREREpUuJFWdr1qxBuXLlMHjw4Hz/MzMzQ2pqqs6y1NRUmJub53tsUQYMGAAXFxedZcbGFYDjZ2Xn+/x5iuyY19EGERER/XPkPbgjRYkVZz///DNiYmLQqlUrANAWY8eOHYOnpydu3bql8/j79+/jgw8+kPUcVlZWsLKy0lkWG5ukV74aTZZecYZug4iIiP7dSqw4O3TokM7fOdNoLFiwAA8ePMCmTZtw8OBBuLm54ciRI7h06RKmTp1aEqkSERERvTGqHOVer149BAUFYc2aNbC3t8fKlSuxfPly/N///V9Jp0ZERET0WqnmDgELFizQ+btDhw7o0KFDCWVDREREVDJUeeSMiIiIqLRicUZERESkIizOiIiIiFSExRkRERGRirA4IyIiIlIRFmdEREREKsLijIiIiEhFWJwRERERqQiLMyIiIiIVYXFGREREpCIszoiIiIhUhMUZERERkYqwOCMiIiJSERZnRERERCrC4oyIiIhIRVicEREREakIizMiIiIiFWFxRkRERKQiLM6IiIiIVITFGREREZGKsDgjIiIiUhEWZ0REREQqwuKMiIiISEVYnBERERGpCIszIiIiIhVhcUZERESkIizOiIiIiFSExRkRERGRirA4IyIiIlIRFmdEREREKsLijIiIiEhFWJwRERERqYhxSSdQWml2zZMdY9x/is7fiT9+IruNiv/ZKjuGiIiI3hweOSMiIiJSERZnRERERCrC4oyIiIhIRVicEREREakILwgoxSJ+GiQ75t2+219DJkRERJSDR86IiIiIVITFGREREZGKsDgjIiIiUhEWZ0REREQqwuKMiIiISEVYnBERERGpSIkWZ+fPn0f//v1hZ2cHR0dHzJ49G6mpqQCA8PBw9O/fH7a2tnBxccGuXbtKMlUiIiKiN6LEirP4+HiMGjUKAwcOxOXLl7F7925cunQJa9euRUJCAry9vdGrVy+EhYVh7ty5mD9/Pq5fv15S6RIRERG9ESU2Ca2lpSXOnTuHt956C0IIvHjxAmlpabC0tMSRI0dQuXJleHp6AgAcHBzg4eGBbdu2oXnz5iWVMhEREdFrV6J3CHjrrbcAAE5OToiOjkarVq3Qp08fLFmyBNbW1jqPrV+/PkJCQmS1HxMTg9jYWJ1lxsYVYKlHrsbGugcZMxS2oTFADvpQ2oYhciAiIqLCqeL2TUeOHEFCQgI+//xz+Pn5oXr16jAzM9N5jKmpKV6+fCmr3R07dmDFihU6y0aPHo2BJvLLMwsLc52/Y2S3oNvGU4XxABBvgDbedDwREREVTRXFmampKUxNTeHv74/+/ftj8ODBSEpK0nlMamoqzM3lFQYDBgyAi4uLzjJj4wrA8bOyc3z+PEV2jKHb+LfkQEREVFroc1CjxIqzq1evYsqUKdi7dy/KlSsHAEhPT4eJiQnq16+Ps2d1C6j79++jQYMGsp7DysoKVlZWOstiY5MKeXTRNJosveIM2ca/JQciIiIqXIkNIGrYsCFSU1Px7bffIj09HY8fP8bXX3+Nfv36oWvXrnj27BmCg4ORkZGBCxcuYN++fejbt29JpUtERET0RpTYkTNzc3OsX78e8+bNg6OjI95++214eHhg9OjRKFeuHDZu3Ii5c+di2bJlsLS0xLRp09C2bduSSpeIiIjojSjRMWf169fHxo0bC/xfs2bN8OOPP77hjIiIiIhKFudFICIiIlIRFmdEREREKsLijIiIiEhFWJwRERERqQiLMyIiIiIVYXFGREREpCIszoiIiIhUhMUZERERkYqwOCMiIiJSERZnRERERCpSordvon+2W3v+o1dc0168LRcREVFheOSMiIiISEVYnBERERGpCIszIiIiIhVhcUZERESkIrwggErUxX0fy45p47HzNWRCRESkDjxyRkRERKQiLM6IiIiIVITFGREREZGKsDgjIiIiUhEWZ0REREQqwuKMiIiISEVYnBERERGpiF7F2ZMnTyCEyLdco9Hg+vXripMiIiIiKq30Ks46d+6M58+f51v+6NEjDB48WHFSRERERKWV5DsEbNu2DRs3bgQACCHQt29flCmjW9slJiaiVq1ahs2QiIiIqBSRXJz16dMHz58/hxACQUFB+PDDD2Fubq7zGHNzc7i5uRk8SSIiIqLSQnJxZmZmhjFjxgAAjIyM4OXlBTMzs9eWGBEREVFppNeNz8eMGYNXr14hPDwcGRkZ+S4OsLe3N0hyRERERKWNXsXZyZMn4e/vj+Tk5HyFmZGREW7fvm2Q5IiIiIhKG72Ks0WLFqFVq1YYN24c3n77bUPnRERERFRq6VWcPXz4EEuWLEH9+vUNnQ8RERFRqabXPGfvv/8+4uPjDZ0LERERUamn15Ezf39/zJ49GxMmTEDdunVRrlw5nf9zrjMiIiIi/ehVnHl7ewMAfH19YWRkpF0uhOAFAUREREQK6FWcbd682dB5EBERERH0LM5at25t6DyIiIiICHoWZ4GBgUX+f/78+XolQ0RERFTa6VWcPXr0SOdvjUaDyMhIpKSkwN3d3SCJEREREZVGehVnW7ZsybdMCIGvvvoKFhYWipMiIiIiKq30muesIEZGRhgxYgRCQkIM1SQRERFRqWOw4gwAnj17hpcvXxqySSIiIqJSRa/TmitWrMi3LCkpCQcOHICjo6PipIiIiIhKK72Ks9DQ0HzLTExM0KFDB0ycOFFxUkRERESllV7F2fHjxw3y5Hfu3MHXX3+NW7duwcTEBI6OjggICIClpSXCw8MxZ84c3L9/HxYWFvjss8/Qv39/gzwvERERkVopGnP266+/Yv369QgODsbZs2eRmZkpOTY1NRWffvopbG1tcebMGezfvx8vXrzAlClTkJCQAG9vb/Tq1QthYWGYO3cu5s+fj+vXrytJl4iIiEj19DpylpiYiBEjRuDmzZuoWLEisrKykJycjKZNm2LTpk2oWLFisW08efIEjRo1wujRo1G2bFmUK1cOAwYMwOTJk3HkyBFUrlwZnp6eAAAHBwd4eHhg27ZtaN68uT4pExEREf0j6FWcff3110hLS8PevXthbW0NIPsUpb+/P7799lvMnDmz2Dbq1q2L9evX6yw7fPgwmjZtinv37mnbzVG/fn3Z03TExMQgNjZWZ5mxcQVYymolJ073IGOGwjY0BshBH0rb+LfkQEREpFZ6FWe//PILli9frlNANWrUCNOnT8eECRMkFWe5CSGwZMkSnDhxAlu3bsXmzZthZmam8xhTU1PZ03Ts2LEj35Wlo0ePxkAT+eWZhYW5zt8xslvQbeOpwngAiDdAG2863tA5/BjcVa82/jPssKIciIiIXhe9ijONRgNLy/wFTpUqVZCcnCyrreTkZAQGBuLWrVvYunUrGjZsCDMzMyQlJek8LjU1Febm8j7UBwwYABcXF51lxsYVgONnZbUDAM+fp8iOMXQbzEE9ORAREUmhzwEJvYqzpk2b4ocffsC0adN0lm/fvh2NGzeW3E5ERARGjhyJWrVqISQkRFvwWVtb4+xZ3QLq/v37aNCggaw8raysYGVlpbMsNjapkEcXTaPJ0ivOkG0wB/XkQERE9LroVZyNHz8eQ4YMQXh4OOzs7GBkZITLly/j9u3b+caRFSYhIQFDhw5F27ZtMXfuXJQp879xRK6urvjmm28QHBwMT09PXLlyBfv27cPKlSv1SZeIiIjoH0Ov4szW1hbbtm3D2rVrcebMGQghEBkZic2bN6Nly5aS2ggNDcWTJ0/w3//+F4cOHdL537Vr17Bx40bMnTsXy5Ytg6WlJaZNm4a2bdvqky4RERHRP4Zexdn169cxcuRI9OnTRzvg3tnZGePGjcOmTZsknX4cPnw4hg8fXuj/mzVrhh9//FGf9IiIiIj+sfSak2DhwoVwc3PTuVXTL7/8go4dO2L+/PkGS46IiIiotNGrOLt16xa8vb1hYmKiXVa2bFmMHDkSv/32m8GSIyIiIipt9CrO3nrrLURERORbHh0dDVNTU8VJEREREZVWehVnXbt2xYwZM3Du3DkkJycjJSUFFy5cwKxZs+Dq6mroHImIiIhKDb0uCJg0aRIiIyMxYsQIGBkZaZe7urpi8uTJBkuO6E34+b/9ZMf07CbvVmJERERS6VWcmZmZYc2aNfj777/xxx9/wNjYGPXq1cP7779v4PSIiIiIShe9irMc77//PgsyIiIiIgPSa8wZEREREb0eLM6IiIiIVITFGREREZGKsDgjIiIiUhEWZ0REREQqwuKMiIiISEVYnBERERGpCIszIiIiIhVhcUZERESkIizOiIiIiFSExRkRERGRirA4IyIiIlIRFmdEREREKsLijIiIiEhFWJwRERERqQiLMyIiIiIVYXFGREREpCIszoiIiIhUhMUZERERkYqwOCMiIiJSERZnRERERCrC4oyIiIhIRVicEREREakIizMiIiIiFWFxRkRERKQiLM6IiIiIVITFGREREZGKsDgjIiIiUhEWZ0REREQqwuKMiIiISEVYnBERERGpCIszIiIiIhVhcUZERESkIizOiIiIiFSExRkRERGRirA4IyIiIlIRVRRn8fHxcHV1xcWLF7XLwsPD0b9/f9ja2sLFxQW7du0qwQyJiIiI3owSL86uXLmCAQMGICIiQrssISEB3t7e6NWrF8LCwjB37lzMnz8f169fL8FMiYiIiF6/Ei3Odu/ejc8//xwTJkzQWX7kyBFUrlwZnp6eMDY2hoODAzw8PLBt27YSypSIiIjozTAuySdv3749PDw8YGxsrFOg3bt3D9bW1jqPrV+/PkJCQmS1HxMTg9jYWJ1lxsYVYKlHrsbGunVshsI2NAbIQR9K22AOhsuBiIioICVanFWrVq3A5SkpKTAzM9NZZmpqipcvX8pqf8eOHVixYoXOstGjR2OgifzyzMLCXOfvGNkt6LbxVGE8AMQboI03Hf9vzOG77V1lx08YdFjR8xMR0b9XiRZnhTEzM0NSUpLOstTUVJiby/tAHTBgAFxcXHSWGRtXAI6flZ3T8+cpsmMM3QZz+PfkYIh1ICIi9dPnYIAqizNra2ucPatbQN2/fx8NGjSQ1Y6VlRWsrKx0lsXGJhXy6KJpNFl6xRmyDebw78nBEOtARET/TqocOOPq6opnz54hODgYGRkZuHDhAvbt24e+ffuWdGpEREREr5UqizMLCwts3LgRhw4dQps2bTBt2jRMmzYNbdu2LenUiIiIiF4r1ZzW/OOPP3T+btasGX788ccSyoaIiIioZKjyyBkRERFRacXijIiIiEhFWJwRERERqQiLMyIiIiIVYXFGREREpCKquVqTqDRbfqK/7JixnXZpf598Rn78wva7in8QERG9cTxyRkRERKQiLM6IiIiIVITFGREREZGKsDgjIiIiUhEWZ0REREQqwuKMiIiISEVYnBERERGpCIszIiIiIhVhcUZERESkIizOiIiIiFSEt28iIgDAkHP+smM2t/tG+/vQM9/Kjv++/STZMURE/3Y8ckZERESkIizOiIiIiFSExRkRERGRirA4IyIiIlIRXhBARKow7Nd1esUFdxj5vzZOb5cf33GQ9vfhp0Nlx2/q2Efn7+GnDspvw8lddgwR/XvxyBkRERGRirA4IyIiIlIRFmdEREREKsLijIiIiEhFWJwRERERqQiv1iQiUhGvU8dlx2xwctH5e+SpC7LbWOfUVvv7qNM3ZMev6dhM52/f0w9lt7Gy43va32efeSE7fnr7ytrffzjzUnY8AAxsX0H7+4nTabLjO3Usr9fzEuXGI2dEREREKsLijIiIiEhFWJwRERERqQiLMyIiIiIV4QUBREREr8Fvx1Jlx9h0MdX5+88Dr2S3Ube7mewYUhceOSMiIiJSERZnRERERCrC4oyIiIhIRVicEREREakILwggIiL6l4rbJf9OCVX6V9D5W7MxSXYbxiPe1v6eueWR7Piyg2vLjvk34ZEzIiIiIhVhcUZERESkIizOiIiIiFSExRkRERGRirA4IyIiIlIRXq1JREREqpW17bZecWU8G2t/Fz+GyY43+o/9/+J3npAf/3En2TE5VH3kLC4uDr6+vmjVqhXatGmDuXPnQqPRlHRaRERERK+Nqouz8ePHo0KFCvj1118REhKC8+fPIzg4uKTTIiIiInptVFucPXz4EJcuXYK/vz/MzMxQp04d+Pr6Ytu2bSWdGhEREdFro9oxZ/fu3UPlypVRvXp17bJ69erhyZMnSExMRMWKFYttIyYmBrGxsTrLjI0rwFKPfIyNdevYDIVt6HNyNm8O+lDaBnNQRzxzUE8O/4Z1YA7qyUGN66D08ypTYXy6HvF521D6ma00XjahUnv27BFOTk46yx4+fCisra3F06dPJbWxbNkyYW1trfOzbNmyQh8fHR0tli1bJqKjo/XKWWk8czBMPHNgDoaMZw7MwZDxzEE9OahhHQqj2uLsyJEjonXr1jrL7ty5I6ytrUViYqKkNqKjo8XNmzd1fop6AW/evCmsra3FzZs39cpZaTxzMEw8c2AOhoxnDszBkPHMQT05qGEdCqPa05oNGjTAixcv8OzZM1StWhUA8ODBA9SoUQNvv/12MdHZrKysYGVl9TrTJCIiIjIo1V4Q8P7776Nly5aYN28ekpOTERkZiZUrV6Jfv34lnRoRERHRa6Pa4gwAli1bBo1Gg86dO+Pjjz9Ghw4d4OvrW9JpEREREb02ZWfMmDGjpJMoTIUKFdCtWzeMHDkSn376Kdq3b48yZV5vPWlubo7WrVvD3Ny8ROKZg2HimQNzMGQ8c2AOhoxnDurJQQ3rUBAjIYQwWGtEREREpIiqT2sSERERlTYszoiIiIhUhMUZERERkYqwOCMiIiJSERZnRERERCrC4oyIiIhIRVicEREREakIizMiIiIiFWFxRlSM1NTUkk6BSFViY2NLOgWifzXjkk5ATZKTk1GuXDmUK1fujT5vZGQkoqOjkXOzhoyMDNy9exfDhg0rNjYjIwMHDx7E48ePkZWVpfO/MWPGFBn75MmTYtuvVatWof+LiopCjRo1imynqHi12bx5M4YMGaKz7LfffsMXX3yBw4cPFxsfGhqKbt26wczMTO8cnj59isePHyPvjTvs7e0lxaekpBR4C5EzZ86gffv2euf1T3PhwoV8+9Qff/yBadOmSYqPiYmBlZVVvuWXL19Gq1atDJprYZTs2zk0Gg2ePXuWL17qfrlgwQIEBAToLDt48CBmzZqFCxcuFBt/+PBhdO3aVWdZZGQkAgICsG3bNkk5AMrX49+gpF4DpZ8ThhAdHV3sY6pXr65X2xqNBnfv3kWTJk0kPd5Qfbo4pbo4e/DgARYvXoygoCAcPXoUEyZMgLm5OVauXImWLVtKaiMyMhKrV68u8A108+bNxcavWbMG3333HYyMjAAAQggYGRmhcePGkoqzSZMm4eLFi2jQoIG2DQA6vxfGxcWl0Mfl5HH79u1C493d3XH16tUC25ESn9upU6cwZ86cAgsTKW0ojQeAVatW4a233kKfPn2g0WiwfPlybNiwAR9//LGk+E2bNmHOnDn48MMP0bdvX8l9KPfzL126NN9yOa+jj48PNmzYoP2CkZqaigULFiAkJAQ3b94sMnbPnj3Ftt+rV69iH6N0W7x48QLbt28vcJ+aP39+sfFz5szBjz/+qC1SMzMzkZKSgg4dOhQbm6NXr1745ptv4OjoCCC7Py9fvhxr164t9nUEDNMflezbABASEoLZs2cjPT1du0zufnns2DG89dZbGDNmDJKSkjBjxgwcO3YMY8eOlRQ/depUVKhQQfva79y5E/Pnz0ebNm0kxRtiPZT2JyD7y01h21NKf7hx4wa+/fbbAnP45Zdfio03xLbUNwelnxMFefbsGapWrYr09HSEhITAwsIC3bp1K/TxTk5OBsnh5MmTmDlzps4XNwAwNjbGjRs3JOVuiD4tRakuzubNmwcrKysIIbB48WL4+fnB3NwcCxYswK5duyS1MXHiRJiYmKBt27Z63ZR9+/btWLZsGcqVK4fjx49j4sSJmD17NmrWrCkp/syZM9i7dy9q164t+7mlvCkU5cCBAwZpBwBmzZoFNzc3ODk56fU6Ko0HgA0bNsDLywvPnz/H/v37kZiYiPXr16Nt27aS4vft24ebN29iz549GDNmDCpWrIg+ffqgV69ekr7VBQcHIygoqMg3w+KYmppi7NixCAoKws2bN/HFF1+gbNmy2Lp1a7Gxy5YtAwBkZWUhOjoalStXRq1atRATE4Nnz56hYcOGkoozpdti/PjxePr0KWxsbPSK/+9//4utW7fi1atX2Lt3L+bNm4evv/4aL1++lNzG6NGjMXr0aAwfPhx9+vTB5MmTER0djQ0bNkiKN0R/VLJvA8CSJUvw+eefw9nZWe8cvv/+ewwePBjx8fH45ZdfUKNGDYSGhqJevXqS4r/77jt8/vnnmDlzJkJDQ3Ht2jVMnz4dffr0eWProbQ/AcCMGTPg4uKi9/YMDAxEgwYN4OHhoVe8IbalvjkY4v09t127dmHu3Ln47bff8M033+DgwYMwMjLCX3/9BV9f3wJjjhw5YpDnXrRoEdzc3FCxYkX88ccf6NGjB4KCgtCvXz/JbRiiT0siSjFHR0eRnp4uIiMjRZMmTURSUpLIysoStra2ktuwsbERr1690jsHGxsbIYQQT58+Fb179xZCCBEXFyc6deokKd7NzU0kJSXp/fyFycjIELdu3TJ4u4Wxs7MTGo2mxOJz3Lx5U9jb24thw4aJly9f6t1ORkaGOHHihOjdu7do0qSJGDlypDhx4kSRMe3atVO8DmlpaWLEiBGiV69e4oMPPhALFiwQaWlpstpYsGCBWLx4scjMzNQuCwoKEoGBgZLilW4LGxsb8fz5c73jc/bfmJgY4eHhIYQQIikpSXTo0EFWO3fu3BHOzs6iSZMmws/PT9Z+Zoj+qHTftre319mG+oqMjBTOzs5i5MiRIisrS3b8yZMnxQcffCAGDBggoqKiZMcrXQ+l/UmI7D6ltE+np6frHW+Ibak0h4Lo8znx0UcfiTNnzgiNRiPs7OzElStXREREhHByctI7jzt37kh6XPPmzUVGRob466+/xCeffCKEEOLevXuiR48esp5PaZ+WolQfOdNoNBBC4OzZs2jatCneeustxMfHo3z58pLbaNSoEaKiovD+++/rlYOVlRWSk5NRvXp1PHr0CEIIWFpaIiEhQVL8F198gXHjxmHQoEGoWLGizv+kjlPS91Bvo0aNij3CI/Vwd6dOnXDq1Cm4uLhIerwh41esWKHzt52dHS5cuIA1a9bA2Dh7F5E6xgcAbt26hZ9//hkHDx5EVlYWBg8ejHfeeQdz5szByZMnMWPGjALjPD098d1338HHxwdvvfWW7PUAgHLlymHlypXw8fGBg4MDvvjiC9lt/PTTTzh79qzOt2tvb2+0adMG8+bNKzZe6bZ89913kZGRoVcsANSoUQNxcXGoVq0aoqKikJGRAVNTUyQnJ0tu49WrV9ixYwdevHgBR0dHXLhwAadPn4a7u7ukeKWvAaB83/7oo4/www8/wNPTU/ZzBwYG6vxdu3ZtnD17Fv7+/jAxMQFQ9CnBvKfIO3fujPPnz+P06dPaeClHYQFl6wEo708A4OzsjDNnzsDJyUmveHt7e9y+fRvNmzfXK17pa2CIHAxxShDIHlfr6OiIq1evwtjYGHZ2dgCAxMTEYmNPnz6NWbNm6eSQmZmJsmXLSjq9bGlpiTJlyqBWrVp48OABAKB+/fqIiooqNtaQfVqKUl2ctWvXDmPHjsWdO3fg5eWFyMhITJ48Gc7OzpLbmDZtGoYNG6Y9VJqblA90e3t7+Pn5YcmSJWjSpAkWL16M8uXLSx7cGB4ejrNnz+Ls2bM6y+WMA9D3UK+UMXVSDRkyBIMGDUL9+vXzvY5SnkdJ/MWLF/Mta9asGa5cuQJA+hiftWvX4ueff8bDhw/Rvn17zJgxA87OztoCr0WLFhg6dGihxVndunUxadKkAk+dFbct854KTU9PR2xsLJycnLTPL/X0RPny5fHgwQM0atRIu+zmzZv5XtfCKN2WX375Jby9vdGrVy9UqlRJ539S3vycnJwwbNgwfP/997C3t8eUKVNQvnx5WV+gPvqGNt1aAAAgAElEQVToI5iammLnzp1o0KABDh48iBkzZuDo0aP47rvvio1X+hoAyvftLl26wMvLC0uXLsXbb7+t8z+5p6pq164t6/Rqziny3MzNzbFq1SoA2esg9YNM6Xoo7U8AMHz4cAwcOBANGzbM18bGjRuLjR8/fjyGDBmCNm3a5OsPUsa9GWJbKs3BEKcEAaBSpUp4+PAhDh8+jNatWwPIvoCnWrVqxcZ+8803cHZ2RqVKlXD37l1069YNq1atkjwuuGHDhli6dClGjx6NKlWq4NSpUzA1NZV0QMaQfVqKUl2czZ49Gxs3bkTLli0xZMgQ3LlzB02bNsXEiRMlt7F8+XK8fPkSt27d0jnSIPUDPSAgAN9++y00Gg2mTJmC8ePHIykpSfJA1e3bt2Pt2rVo37693mMRIiMj4e/vj0ePHuHChQtwc3ND3bp1MWHCBAwePLjQuJwdqzDx8fGSc/jyyy9ha2uLVq1aoWzZspLjDBG/ZcsW2c9XkD179mjHmFWtWjXf/2vVqoUpU6YUGr9gwQKMGDEC7dq1k70OUgdoS+Hp6QkvLy/0798ftWrVQmRkJHbu3Ak/Pz9J8Uq3ZUhICO7evYtNmzbl26ekvPlNnDgRVapUgYmJCb788ktMmzYNSUlJmDNnjuQc2rVrpy3qgOyLX1q0aAF/f39J8UpfA0D5vv3VV1/hww8/hIODg+wcct5/1q9fj4EDBxZ4BXBRjh8/DiD76lZbW1u9XwNA2XoAyvsTkL09mzVrBnt7e722xdy5c1GlShXZr2MOpa+BIXLQ93Mir+HDh8PDwwNA9nvvlStXMGrUKHz11VfFxkZERCA0NBSPHz/G9OnT4e7ujgYNGmDixImScvD394efnx8+/vhj+Pn5wdfXF1lZWZg8eXKxsYbs05K8lpOlpYiNjY2IjY0tsed3dHRUPLbF2dlZZGZmirS0NOHg4KBd3qpVK0nx4eHhwtPTU3Tp0kW4uLgIFxcX0aFDB9G0aVPJOSgdD2GI8RS7d+8u9OdNsLOzU9yGj4+PQcYg7tq1SwwePFi4ubmJoUOHiv3790uONcS2vHfvnt7xs2bNMug4zLi4OO3vUsf9GKI/Kt23c8azKmFvb68oh9atWysauymE8vVQ2p9y2pA7djO3Fi1aiOTkZEXPr5TSHJR+TuQWEREhnjx5IoTI3r9u3LghKc7JyUlkZWUZJAchhIiOjhZ//vmnrBhD9GkpSvWRs+joaKxatQp///23XtNgANljxuSMUcuRd5xTQaScFh0+fDgWLVoEHx+ffIfbpVJyqBfIvjKtTp06aNCgASIjI+Ho6IjNmzdj0qRJknNo3LgxIiMjUbduXb3WQWk8kP+wdUJCAl69eoWWLVtK+oat9HJ5V1dXHD16FK6urvISz+XatWsGmaevX79+sk9X5FC6LSwsLPDuu+/qFQtkXzVb1BFKKXKmUtm6dSsyMzOxd+9eTJgwAatXr5Z0+sUQ/VHpvt2mTRtcu3YNtra2eufQoUMHrFu3Dn369Clw3rfi1KlTBzdu3Cj2KHtRlK6H0v4EZL9HPnnyRO+xxe+9916hcxBKYYhtqTQHpZ8TuedLK1u2LIQQ2mWWlpZ48uRJsfOlNWzYEMuXL4ePjw+qVKmCM2fOyMoByJ5AOTIyEpmZmdplz549kzxG2xB9WopSXZwFBgbi2bNn6NSpk3ZAn1xeXl7w9fXFkCFDUKlSJZ3TmUVt7ILGOeUm9bTotm3b8OTJEwQHB+f7n9QxZ0oO9QLAvXv3sHXrVjx69Ahz587F8OHDYWtri1mzZmH48OGS2nBwcMCQIUPw4YcfonLlyjr/k1KkKo0H/nfYOocQAuvWrcOLFy8kxQcEBMDa2lrvy+VTU1Mxbtw41KtXD5UrV9bpA1K/LPTo0QN+fn7w8PBAtWrVJPfH3J4/f44tW7YgOjpaW2TmTIy8d+/eYuOVbgs/Pz8EBgbCy8sr3z4lZbLLvn37YubMmejTp0++10DqZJnLly/HhQsXsHTpUkyYMAFVq1ZFjRo1MHv27ALHnuRliP6odN9+5513MGLECLRp0wYWFhY6/5M6bOLKlSs4cOBAgfPvScmhUqVKGD58OGrXrg0rKyu9+rTS9VDanwCgffv2GDJkCLp165Zv3/Tx8Sk2vnfv3hgxYgT69u2bL17KFz9DbEulOSj9nChqPswcxfWpzz//HGPHjkWfPn0wZswYeHt7Qwgh+UDAtm3bMGfOnHxz1ckZo22IPi2FkcibZSlib2+Pw4cPw9LSUu82cg+azk3qxo6NjS3wm/i9e/fQoEGDYuMvXbpU6P/0rexjYmKQkpKC//u//5P0+A4dOuDXX39FWloaOnfujDNnzgDI/rZXXBGao7DxAkZGRpI6vNL4wmRmZqJjx475BmUXxNbWFpcuXdK70C/qaKrUD3Sl/RHI/rD5+++/YWlpieTkZNSqVQtnzpyBp6dnvqv4CqJ0W+Reh7yTM0tZh7yvgZGRkezJMl1cXPDDDz+gevXqaN26NS5duoTExES4urpK6tOG6I9K9+2itpXUD3SlORiiTytdD6X9CQAGDRpU4HIjIyNJs8IXdtWukZGRpKPqhtiWSnPIS+7nxOPHjwEAP//8M65cuQJ/f3+8++67ePr0KRYtWgQbGxuMGjVKVg5RUVFISUmRPO9ex44dMXHiRHTv3r1E36clee0nTlWsU6dOr2WOMDkKmlNNo9HImmvNEM6fPy8CAgKEl5eXmD59uggPD5ccO2TIELF9+3YhhBCurq7i999/F/fv3xdt2rR5Xem+Mffu3ROOjo6SHjty5EhZr5ta2dnZiaioKBEeHi5Gjx4thBBiz5494tNPP30jz//o0aNCf95EvBBCtGnTRjtmLGc8S1pammjbtq38FfoXyj0OT+0M0R9IiB49eojg4GARHx+vqJ2OHTuKFy9e6CxLTEwU7dq1Kzb2o48+Elu3bhUJCQl6Pfc/6TOpVJ/W9PX1RWBgIEaOHJnv6jqph7v1ua/kw4cP4eXlBSEEXr16hc6dO+v8PzU1Fe+8846k5y9qNnmp34Z27tyJ2bNnw83NDY0bN8ajR48wePBgLFq0SNL4p3HjxuGzzz6Do6MjvLy88PHHH6Ns2bIYOHCgpOcHir51kJRD7krjgeyjHblfy5z7MX700UeS4pVeqm6Ib8dA9hxdCQkJ+U5JSh3LZmxsjOrVq8PMzAx//PEHAKB79+5YuHChpHil20Jq3y8u/vfff8ejR4/g7OyMpKQkVKlSRXIbNjY2WLFiBSZMmKDtE1u2bEGzZs0kxRuiPyrdtw3xDf/69etYuHBhvlPc8fHxkuaVUnqKHFC+Hkr7E5A9jrEwOVceFiUsLKzQ/0kZbmCIbak0h4EDB2LPnj349ttv4eLign79+ul1v96UlJR8Y3JfvnwpaS66fv364aeffsLChQvRpUsX9OvXDw4ODpKfu02bNrhw4YLku74UxBB9WopSXZzl3AT56NGjAPQ//ZETl9NGjsLaeO+99zB16lQ8f/4cM2bMyLdzlS9fXvL4oLxTKMTHx+Onn35C//79JcUD2fNzrV69WnsfQSD73oALFy6U9IFuZ2ennYhvwIABaNy4MZKSknTaK47SwfhK4wHkuzdamTJlMGzYMHTp0kVSvNJL1fN6/vw5Lly4gL59+0qO+emnnzB79mykpaXpLK9SpYrk4uydd97BzZs38cEHHyAlJQXx8fEwNjZGamqqpHil26KoyY2l7JdxcXEYPXo0bt68CRMTE4SEhKBfv37YuHGj5AHVU6dOxdChQ7F7926kpKTA3d0dKSkp2LRpk6R4Q/RHpft23tOvL168wIMHD/Dhhx9KigeUX+wTGBhY6ClyqZSuh9L+BGTP8ZVbYmIi0tLS0KJFC0nFWUGnucuUKYOaNWtKKrQNsS2V5jBo0CAMGjQIDx48QGhoKKZOnYqyZctqx39J1blzZ/j6+sLPzw81a9ZEZGQkli5dih49ekhah8GDB+Pu3bsIDQ2Fv78/TE1N0a9fvyLH/uV88X316hVGjRqFdu3a5RsLKvULsCH6tBSlesxZzjnwgkj9tpW3jfj4eKxfvx6dO3eWdMTl0qVLBr/qIyIiAhMnTkRISIikx9va2uLy5cs687ZkZWWhbdu2RY45yS0zMxPPnj3TuQIGkH4EMi+RazC+1AGnhozXh42NDc6ePWuw4gwAzp07h+3bt0u6uhfIvuLT09MT5ubmCAsLw9ChQ7U38B45cqSkNkJCQjB37lwcOHAAwcHBOH/+vPZo2urVq2Wvg9xtkbfPxcfHY8uWLejZs6ekySYnTZoEc3NzBAYGomPHjggLC8OqVatw+vRp/PDDD5LzfvXqFU6cOIEnT56gRo0acHZ21vvODYbqj3L37bx+/vlnXLx4UdKdHoDsiZMvXryovdhn06ZN+O233zBr1iyEhoYWG9+yZUscPHgQ0dHRWLt2LVasWIGff/4Z+/fvx7p16/RaB7nrobQ/FSQrKwtr1qzBy5cvZV2VnjuHoKAg7UB/fcjdlobM4dWrVzhy5AiWLl2K58+f49q1a5JjU1JSMHPmTBw6dAjp6ekoX748evbsiWnTpsm60jwtLQ1Hjx7F4sWLERcXh/Dw8EIfK2WsrNTi7HX16XxK7ISqity6dUscPnxYpKWliWfPniluLzExUXTu3FnSY7OyskRwcLDo1q2baN68uejcubNYtWqVXvewy6HRaETLli0lP37s2LEiODhYZ9nevXvFuHHjJMUfOnRI2NraikaNGml/GjZsKBo1aiQr77w0Go2kcQiGio+PjxdLly4VU6ZMEQEBASIgIEBMmjRJe3/G4nz00UciOjpa33QLJWdbtmjRQmRlZYnIyEgxYMAAIYQQjx8/Fq6urrKeMzw8XKSlpYn09HSxZs0asXjx4nzjRORQui1jYmKEu7u7pMe2a9dOOw+Rvb29EEKI9PR0vedCMhSlr0FOG3L6Q0Fat24t+bHt27cXQgiRmpqqM/ZSahs5j0tISBBdunQRQmTfj1Hp6yAnh4LI6U+FUboer169Eh07dlSUg5LXQJ8czp07JyZPnixsbW1F7969xdatW0ViYqJez52Wliaio6Nlzwd48eJFERgYKFq2bCk8PDzE999/L/m96bfffitw+alTpyQ//+vs07mV6tOahjj9URgp9wkDsi+93bRpE7y9vVG7dm1ERERg/fr1KFOmDLy9vYuNzzuOICMjA4cOHZI1H09mZiYWLFiA3bt347333kN0dDTCw8PRuHFjDBkyRCfXgixatAiffvop3N3d9b4CpiB//fWX5ClFDBGv9HC10kvV89JoNNi/f7+sq4mrVKmCjIwM1KxZE3/99ReA7KOXcXFxsp67efPmSEhIQGRkJD799FNoNBpF86cp3ZYVK1ZEdHS0pMeamJggNTUVZmZm2uEGUud3MuT9YvOS+xoYYt/O69KlS6hQoYLkx9etWxc//PADBg4ciAoVKuD27dsoV66c5PVQeoq8MHLXIy85/akwERERiuITEhLyDT+QQ+lrIDcHJycn7Sn+zZs344MPPtD7ea9fv46//vor35QWxb1Puri44MWLF+jWrRs2bNiAFi1ayHre4cOH4+rVqzrLkpOTMW7cOMlH/15Xn86rVBdn8+bNg7W1NTZt2oSOHTuiXr168Pb2xsKFCyWf/sh7uikjIwO//vorbGxsJMX/+OOPWLlyJZo0aaJdZmdnh7Fjx0oqzvKOIyhTpgzq1asn6VYYORo3bozGjRtr/27QoIGsgZ4JCQnw9fWV/PiCKB2MrzQeyP4wLOxwtRQ5xWve20FJvU1MQYVB2bJlMXXqVIlrkF1Uffnll5g+fTref/99/PDDDzA1Nc03vqIoKSkp+PLLL3HgwAGYmpoiNDQUw4cPx6ZNmyRNqqp0W+QdTJ+RkYFffvlFp48WxcXFBf7+/pg2bRqMjIwQFxeHOXPmoGPHjsXGGmqeIkP0R6X7dt4LCjIyMvDs2TN89tlnknNQerHPoEGDMHjwYBw4cAA9evTA0KFDYWxsLHlMrSHWQ2l/ArI/1PPmcPv2bbi7u0uKz3taLSMjA1euXEG7du0kxRtiWyrNwc/PD+7u7jAzM5P8nAVZvHgx1q1bh2rVqmnv+wtIe5/08fFB9+7dZQ0defjwIbp3747MzEwIIQrc7jk3X5fCEH1ailI95szR0RHHjh2DmZmZdi6jjIwMtGvXrsgrW3LL+wZatmxZ1KtXD6NGjZI0o3bLli0RFhamM2lpVlYW7O3ttTfeflMyMjKQkJAACwsLWfcN8/Lygr+/f6FzbEmRt8jN+SDq0qWLpFyUxgP/m5ctMTERffv2xdGjR6HRaODk5CRpnjOlLl68qPMGXKZMGbz33nuSZqTPER0djenTp2POnDmIiIiAj48PUlNTMX/+fEkDl4Hs+/jFxMRg8uTJ+Pjjj3Hu3DnMnTsXkZGRBd6UPS+l2yLvfEw5+9Tnn3+O+vXrFxufkpKCwMBAHDlyBED2m76TkxMWLlwo+ebtQPYR5atXryI2NhY1a9aUdTTdEP1RqdDQ0Hz9qV69erKPeKSlpcHExARlypTB9evXZV/sc/36de0Xj02bNiElJQUjRoyQfNcDpeuhtD8BwJIlSwpsw83NTafAKEzewihnHQYMGCCp0DDEtlSaw4MHD3D48GHExMSgWrVqcHNzkzQXZ17Ozs6YOXMmnJycZMf+/fffOHLkiDYHV1dXSV8Yb9++jcTERHh7e+cbF1a+fHlYW1vLKjqV9mkpSnVx5uzsjN27d8PCwgL29vYICwvDixcv0KtXL5w8efKN5NCnTx+MGjUKXbt21S47fPgw1qxZU+SA26ioKNSoUUOvqTzySklJwaxZs7QDNE1NTdG7d28EBAQUeSor5wPo4cOHOHfunHb27NwMOinfa9anTx/MmjULH3zwAdq1a4f9+/fD2NgYnTp1klwox8fHY+/evXjy5An8/PwQFhaGTp06vebMC6fRaJCRkSHrjadjx47Yt28fKlWqpP3Skpqaio4dO0q+QEQN4uLi8PjxY9SoUQNWVlZITk6WPKD/wYMH8PHxwdOnT1G5cmU8f/4c9erVw9q1a1GjRo3Xmrch920lLl68iNu3b6Nt27Z6ffFKTk5GREQE6tevb5BbilHJWbVqFZYtW6bdlx49eoT4+Hj4+vrmu6q4OPb29rh06ZLsYQ5r167FkiVLULVqVVSrVg2PHz9GYmIixowZI/nMTWRkJOrUqSPreXN7k326VJ/WLOz0h5SKfv/+/ejRo4fi+Yx8fX0xfvx4HDp0CHXq1EFERAR++eWXYm8R4+7ujqtXrxY4lYeQOR3IzJkz8fDhQ6xcuVJ7afPy5cuxaNGiIu9RmPvy7rp162rnxMohZeebMWMGZsyYofccX0rjc1N6uPrWrVsYPny49rUYPHgwxo0bh6+++qrI6TA8PDywb98+g8xrdevWLbRv3147Ts7Y2FjSN/vcsrKytG88Of0q97LCKN0WV65c0R5JLoyUbZFTUFapUkVnbjNnZ2dcvny52Hgge13atWuHwMBAmJqaIiUlBfPnz8eMGTOKvGLVEP1R6b7t7e2NtWvX5ju1mltxp2/37NmDKVOmoGLFili0aBGWLFkieUoZIPs+syNGjEBSUhJq1KiBdevWyT7KonQ9DNGf5syZg2nTpmH69OmFPmb27NmF/m/t2rXw9vbWe54yQ2xLpTmcPHkSwcHBWLdunc5wl+PHjyMwMBAffPCBrC+gzs7O2Ldvn6xT/KdOncL69euxatUqnc/no0ePYurUqWjatKnkI3FTp04t8P7Hxb2OhujTcpTq4mzSpEkIDAzUzhXTvn17ODk5YdasWcXGrl69Gj169Ci0iJI6zqhLly5Yv349du/ejVu3buGdd97Btm3b0Lx58yLjDhw4AED6RLNFOXHiBA4dOqT9IKtbty4aNWqEnj17Flmc5R1bpY+cDx6R5x5rbyo+t379+sHa2hpVq1aFv78/goODkZycLPky8/nz5yMgIAB9+vSBvb096tSpg6CgIMyfP7/I4ixnbOGYMWP0XoeFCxdiz549aNWqFZYtW4aUlBRJYxYL0rZtW8yaNQtffvmlNp8lS5YUO+WL0m0xcuRIXL16tchbHxVWlDx8+BBffvklhBBITk7WuZAFyP7GK+eU5q1bt7BhwwZtQWpubo6pU6eiQ4cORcYZoj8q3bdbtmwJILtI1TeHNWvWYNGiRXB3d8f27duxceNGWcXZ/Pnz0atXL3z88cfYtGkTFi9ejFWrVsnKQel6KOlPOXIGeb969UqvHMLCwuDt7V3oLb+Ka9MQ21JpDlu2bEFgYGC+ccguLi744osvsGXLFlnFWVpaGgICArB69ep8k78XViBt3rwZAQEB+QowV1dXJCQkYPPmzZKKs4kTJ8LExARt27aVff9jQ/RpOUr1ac0c8fHxePTokfaQ7Zvw999/F3nV1Z49e/S6wk8f7du3x/79+3VOSSYnJ8PDwwMnTpyQ1MaxY8ewY8cOPH78GNWqVUO/fv0kj3FSEyXjjFq3bo3z58+jbNmy2qM3QPYb7OseP9ixY0ds2LABDRo0wMWLFzFnzpwiZzUvSlxcHD777DP8/vvvyMzMhKmpKd5//32sXr0a1atXN3DmhrNt2zY8f/4cq1evzjchZbly5eDi4iJ5jNGHH36IpUuXomHDhtplERERGD16tN6v6z+Jra2t9uq11NRUODs748KFC5Lj7ezscPHiRZiYmCAuLg49e/bU3nOX/lkcHBxw6tSpAo+cJycno3PnzpLvoQzod7cDBwcHnDx5EuXLl8/3v6SkJHTp0kVSDra2tjh//jxMTU0l55vjTffpUnnkrLDD3A8fPsTDhw8BFH+4W8oFA0W1MXLkSOzcuRMWFhY6y7OysrBgwQJs2bKlyOLMkJf8+/j4wM/PD1OmTNFOpfHtt9/C3d1dZ9xLYeNc9u3bh5kzZ2LAgAFwcXFBREQEZsyYgdTU1GJnM5cyuWpRh9yVxuemdJyRpaUl/vzzT51D3X/++We+b4d5FXXKIkdxh9yTkpK0z9uyZUtF0wRUqVIFO3bswI0bN7Rjtpo3b17sQHal26KoMVY5ihprlXMqt3bt2oq/2PTo0QPe3t7w8vLS7hMbN25Eq1atdIYy5H0eQ/RHpfu2ISbczH1UwdTUNN8pIClyptWpUqWKXlNGKF0Ppf0JgKRJl4uamb6oYS85iuqrhtiWSnNITU0ttD+WK1cu38TjxdFnHHJqamqhR7rKly8vOYdGjRohKipK7+lolPZpOUplcZZzmDt3h6tUqRKSkpKQlZWFypUr4/z586+1jXr16sHHxwebN2/WfhtISEjA+PHjER4ejm+//bbI58/5sD579ixOnz6NMWPG4N1338XTp08RFBQk62qqOXPmAMjeQXOPcQGAjRs3FjvOZd26dVixYoXO/cpyTg8XV5zlfNtJTU3FjRs30KRJE9SuXVs711px66E0Pjd9xxnlGDRoEEaNGgUfHx9oNBocPHgQq1atwoABA4qMy7lt1KNHj3Ds2DH07dsX7777LqKiorBz505Jt2jJ/cYld4xZQaKiopCeno6qVatCo9Fo5wYq6guH0m1R0Ji7vKcHpXzh6NWrl+IjuaGhoShbtiyCg4N1lp87dw7nzp0DUPDQBUP0R0Pt28+fP8evv/6KTp06oU6dOoiOjsbRo0fh5uZWbKyhT6goGXKg73oYoj+dPn0aQPb2/P3332FtbY06deogKioKt27dgoODQ5HFWc6wl6ysLERHR6Ny5cqoVasWYmJiEBsbi0aNGkn6IqFkWyrNoXbt2rh27VqBwxp+++031K5du9gc8q6L3HtT1q5dG7/99luB7z/h4eGS7+gzbdo0DBs2DG5ubvmGOcgtGpUOoymWQae0/YdZv369mDx5snaG45SUFDF9+nSxaNGi195GamqqGDBggPD19RVZWVni7t27onPnzqJbt27i/v37kp+/S5cuIioqSmdZTEyMcHJyktzGo0ePJP0UpmXLlvnuaJCZmSlsbW0l5/DFF1+I7du36ywLDQ0VPj4+byReCCFsbW1FWlqazrKXL1/KmpF969atwt3dXbRo0UK4ubmJDRs2iMzMTEmxAwcOFFeuXNFZduPGDdGrVy9JueeWMzO+PlauXCkaNmyY70fqHR/03RY5/SwoKEiMGDFC3L59W6SkpIj79+8LHx8fsXr1aknPv3fvXtGyZUuxcOFCsX37drFgwQJhZ2cndu7cKSneEAzRH5Xu26NGjRLHjh3TWfbrr78KT0/PYmNtbGzEkydPxOPHj8Xjx49Fy5Ytdf5+/PhxkfGG7I/6roeh+pMQQgQGBootW7boLNu1a5cYPXq0pPgFCxaIxYsX67wXBAUFicDAQEnxSral0hzWrFkjevbsKZKSknSWx8bGio8++khs2rRJcg5CZK9L165dxcCBA4WHh4cYNWqUaNq0qZg3b16hMatXrxa9e/cWKSkpOsvj4uJEr169xIYNGyQ/t729vRg0aJD45JNPtD+DBw8uNtaQfVqKUl2cOTg4iFevXuksS01NlXVLDCVtPH/+XHTv3l14e3sLW1tbMX78+Hydrzh2dnbaW9XkSEhIEHZ2drLaUaJ79+7i4sWLOssuXLggunfvLrkNW1vbfEWMRqMRNjY2byReCCG6du0q7ty5o7Ps4cOHokePHpLbUMLGxkZoNBqdZenp6ZLWoVmzZmL37t3aHxsbG52/d+/eLTmP1q1bi2PHjul9CzGl26Jjx475bseSmJgo+fYoHh4e4vz58zrLzp8/L7p16yYpPkdYWJjYs2ePXq+jIfqj0n3bxsZG7xxyivG8t2OTemu2Ro0aCRcXF+1P3r9dXFwkrYPS9RBCeX8SIntb5N035eRgb2+f7zZFGRkZb2RbKs0hPT1dfPLJJ8LBwUFMmTJFLF68WHz++eeidTy8taEAACAASURBVOvWYsSIEZK/fOaws7MTUVFRIjw8XFvc7tmzR3z66adF5jBo0CDh6Ogopk+fLpYtWyYCAgJEmzZtxJAhQ/Jtm8LY2NiI2NhYWfnmMGSflqJUntbMkZWVhbi4OJ1Doo8ePZI1SaSSNipXrox169Zh4MCBaN26Nb777jt5K4Ds00xffPEF/P39UaNGDURGRmLBggWSrlwp6LB/+fLlUatWLfTt2xfdunWTlMPQoUMxevRoDBgwQDsdyI4dOySNl8hhaWmJsLAw7Sk+ADhz5ozkCzSUxgMlO84IyD7VHRwcDC8vL+2y1atXS5pjqmrVqjpXDltYWOj8LfXqYSD7tKizs7Peh+2VbouUlJR8Y5xevnyJjIwMSfFPnjzReW4g+2KNqKgoSfFA9kS8ISEhsLKy0nkdpL6OhuiPSvZtIPs2M//973/RvXt37bLQ0FC89957xcYqvQpc35txF0TJegDK+xOQ/V599epVndNq586dk7w9y5cvjwcPHujsyzdv3pR8BbHS10BJDiYmJti4cSO2b9+OY8eO4fLly7CysoKfnx/+85//yL7q0djYGNWrV4eZmZl2+qXu3btj4cKFReawadMmbN26FceOHcO5c+dQrVo1fPbZZ/D09JT8mW1lZVXgRQVSGLJPS1Gqi7OePXvCy8sLn376qXZ+r/Xr1+M///nPG2ujZs2a2LBhAz755BMcOXJE0hiC3GbPno3x48fD1dVV+yHSrl07Sbd4KWjyQI1Gg4iICMyaNQuZmZno0aNHse30798fZcuWRWhoKI4dO4Z33nkHc+bMkTRWKseoUaMwcuRIdO3aFbVq1UJkZCSOHTuGr7/++o3EAyU7zggApkyZAh8fH2zZskU7CWlWVpakWfmPHz8u6Tmk8PT0xHfffQcfHx/Jk7bmpnRbdO7cGb6+vvDz89PuU0uXLpXUFwGgRo0aCAsL0xkjExYWJmvi1oMHD2LHjh163z/QEP1Ryb4NABMmTMC4ceOwbds21KxZE48ePcLdu3cljZ+UOoanML1791YUn5uS9QCU9ycge7qbnPsH57Rx5MgRyXMoenp6wsvLC/3799f2h507d8LPz09SvNLXQGkOJiYmGDp0KIYOHSr5+Qqj770py5UrhxEjRkie2qggXl5e8PX1xZAhQ1CpUiWdL17FXQRoyD4tRameSkOj0SAoKAh79+5FdHQ0atasif79+2PkyJGSjxro20beo1YvXrxAenq6zjcxOd9enzx5gujoaNSoUQM1a9aUHFeY06dPY+nSpfjpp58UtyXV+fPnsXfvXsTExKBGjRro27evrHueKY1XKiAgAC1atNC57+Du3btx5MgRyfPhvHjxAidOnNCug4uLC95+++3XlXKBDh06hEmTJhV4hZ7UK4CVbIuUlBTMnDlTe8eK8uXLo2fPnpg2bZqkWbl37dqFhQsXFngkt6j55nJzcXHBoUOHFM0Cbqj+qGTf/vPPP3Hw4EFtDh4eHopmSC8pStZDaX/KcebMGZ33+X79+qFVq1aS40NCQvJ9TuQ+ElYcQ2xLpTkYQkhICObOnYsDBw4gODgY58+f1x5Nk1Ns6qOwsxByJm1/U0p1cbZ+/XoMGjQIFSpUeOPPvXv37mIfI7VSj4yMRHR0tPYKq5wrX4YNG6Z3funp6XBwcChyfi5DXOZdHI1Go+jqQ7nxSm6/ZGdnh8uXL+sc5s/MzESrVq20c0bJpdFocPfuXTRp0kSveH04OzvDw8MD7dq1y3e6oLiJaIsid1ukp6fjxYsXsLCw0F7CLlVoaChCQ0Px7NkzvPPOO+jfv7+sI7m7du3CpUuX4OXlle+0j5JbJ8l9DV7Hvh0fHw9LS0u949VC7noo6U+FyczMfGP3Si3IP3Vbvol7U/7TleriLPekofpKT0/Hvn37Crws+HXOHpxjzZo1+O6777RH4cT/v1S8cePGRd6bszhCCNjb2xd5u5tGjRrh7bffRocOHQo9jy+1OIuIiEBQUFC+1/Gvv/6SNPml0ngg/+2X9u7di+7duxd7+6UcXbp0wdy5c3XGGZ06dQrz5s3D4cOHi40/efIkZs6cqfNhDGSP0bhx44akdTAEpZPmGmJbXLhwIV9R8scff2DatGl65yXH1q1bMX/+fJ2jh0LGbdEM8Roo3bfDw8PxzTff5MshPj4eN2/elJSDGhhiPZT2p8jISKxatSpfG3/++SfOnj1bbLw+00fkZojXQGkO/xavXr1CQkJCvtfA1dW1hDPTVarHnHXo0AHr1q1Dnz599L4zwJQpU/Drr7/CwsICGRkZqFChAu7du/fGZvffvn07li1bhnLlyuH48eOYOHEiZs+erfjU5vnz5/Huu+8W+Zhly5YhNDQU586dg7u7O/r27YumTZvq9XxTp06FEAIWFhaIi4tDkyZNsGfPHslHCJTGA/rffimH0nFGixYt0s6/88cff6BHjx4ICgpCv379JK+DIbi6uuLo0aN6v1kp3RZz5szBjz/+CHNzcwDZRydSUlKKvXWSIY/krly5EtOmTUP79u1lD3gGDNMfle7bs2fPRp06ddCgQQNERkbC0dERmzdvxqRJk2StS+6jQ6dOnYKFhUWxt5czJKXroW9/ym3q1KnIyMiApaUl4uLi0KhRI+zbt0/yGKzAwED8/fffsLS0RHJyMmrVqoUzZ85oJ04ujiG2pdIclCrq3sE5DHE7wqL89NNPmD17dr4JZKtUqaLX+11cXBwqVapkkLkl8zHotZ//ME5OTvkuGc/5kap169biwYMHIiwsTEycOFEIIcSGDRvEuHHjXlfaOnIupX769Kno3bu3ECJ77pdOnToVG5t3ioDdu3eLXbt2iaVLl4q2bduKXbt2ScohJiZGrFmzRri5uYmePXuKLVu25Lt0Xcp6vHjxQvz+++/C29tbCCHEqVOnxKBBg95IvBDZl5rnXJKdew4bOdOSnDt3TgQEBIgRI0aIKVOm5Ju3rCjNmzcXGRkZ4q+//hKffPKJEEKIe/fuyZrKo2fPngUul9IfcowbN040btxY9OjRQzsHUM6PFEq3Rbt27cS1a9e0r2VWVpaYP3++mD59epFxDRs2FK1atRITJkwQAQEBBf5IJWc6nYIYoj8q2beFyO5Pr169Evfu3RPDhg0TQghx7do1bVtS/PLLL8LBwUEIkT0nVrNmzUTz5s3Fjh07JMUn/z/2vjsqiqT9+qIComvCBKZ1dVcwICBJREkqBjCQRTBgIBgIZsWAghEXzAoorooiLkaCrmtCREUUFVFZV12JEgeVQSRNfX/wm34ZBmZqpmfdfT/fe86cAz39dFdNVXU/VXWf+3C5JCwsjKxZs0bqtmBbD2n7U0NoaWmRsrIy8vz5c+Lu7k4IIeTWrVvUOmPSyEc0hCzaUtoyNDeWJG3Lc+fOif3QICYmhkydOpWMGDGC5OfnSyRBNWbMGHL06FFy5swZsnz5cpKRkUFmzZpFwsLCqOwJIaSqqops3ryZaGlpEXV1dTJ06FCydu1aIY1MtvimV85Ehe7SgsfjoV+/fujYsSOz3eHs7IyIiAjW16ZBt27dwOVy0b17d+Tm5oIQAmVlZXz8+FGsbVNJ2xUVFaGqqoqVK1dSr/517doVbm5ucHNzw8OHD3Hu3DkcOHAAhoaGYjMd8KGkpMTMQF69egWgPl/kypUrv4o9IH36pYYwNDSEoaGhwDFanpGysjJatGiBHj164M2bNwCAH3/8UawERHZ2NrOF/vr1a6EVJC6XKzYSqiF+/PFH6hyUTYFtW1RWVkJLSwvFxcV4/vw55OTksGjRIkycOFGknSxXcm1sbHD8+HGhBOq0kEV/ZDO2AaB9+/Zo3bo1evfujT///BMAoKWlhby8POoyHDx4ED4+PuDxeIiMjMTevXvRuXNn+Pr6wsHBQaz96tWr8fjxYxgYGEjN82JbD2n7U0MoKSmhY8eOkJeXF2jPVatWUdlLIx/RELJoS7ZlYJOlAPgPh3rv3r0YO3YslURQYxw/fhyRkZGYPXs2goODoaSkhLy8PGzduhUBAQFi7YuLizFr1izk5eXh7NmzGDx4MLZs2YLZs2dj/vz5VGU4ePAgUlJSsGvXLvTq1QvZ2dkICQnBrl27sGLFConr1By+aeesOXIzh8OhvgZff6h3794oLS3F58+f0aJFC1RUVMiqmCKhp6cHLy8v7Nq1C4MGDUJwcDAUFRWpElTLUn6Bj65du6Jbt25o3bq1RMlw+/Tpg8TERJiYmIDH4yEnJwcKCgqora39KvaA9OmX+GDLM1JTU8Pu3buxcOFCdO7cGYmJiWjdurVYXZ4+ffqgU6dOKCsra/J7ZWVliTT0GmuycblcKCgoUEe2sW0LFRUVlJaWomvXrigoKEBNTQ1at24NLpcr0s7CwgIWFhYoLi7G+fPnsWTJEigpKTGpmyQhG6enp+Po0aPYvXu3UMg9zdaLLPojm7ENAP369UNUVBScnJzQpk0bvHz5EgoKChLp12VnZ8PBwQEvXrxAZWUljIyM0KpVK5SUlFDZp6SkICYmhlWEKNt6SNufGqJPnz5ISkrCqFGjUFtbi7y8PInaU1r5CD5k0ZbSloFPBfDw8MCePXswevRo5rs7d+5IHGH5559/4pdffoGysjIzZjU1NalsT548iQMHDuDHH3/Erl270LFjR+zduxc2NjZUzlnnzp1RU1MDVVVV/PXXXwDqA3xKS0upyx8bG4ujR48yfbp///7o378/nJ2d/+ecyQrp6enYsWMHK5LlpEmTMH36dMTExMDU1BSenp5QVFSk1kcqKirC/v37kZOTIzTQxSW7BurlG37++WfU1tbCz88P3t7e4HK5rKMkJQGXy8Xly5dx9uxZvHjxAqampli3bh2MjY2pr+Hm5gYvLy/ExcXB0dER06ZNQ8uWLWFubv5V7AFg5syZaNmyJY4dOwYej4fdu3fD0dHxq/Heli9fDi8vLzg4OMDLywsLFiwAj8fD8uXLxdryHwo9e/aEp6cnqyCXN2/eIDg4GPv378fvv/8OX19ftG3bFgcOHICOjo5Ye7ZtYWJigtmzZ+PYsWPQ09PDmjVroKioSJ2sWBYruXZ2dqy4frLoj2zHtre3Nzw9PWFkZIS5c+fCwcEBLVu2FJB6EQclJSWUlpbixo0b0NHRQatWrZCZmYlOnTpR2UviTDYHtvVg258AYN68eVi4cCHi4+Ph4OAAR0dHRqyZBtOnT8eMGTMQHx8PKysrzJo1C61atRKrrcWHLNqSbRlSUlJw4MABgWOGhoZN6mWKwp49e1BTU4N79+7hxo0bzMrs2LFjxQZolJWVoX///gD+k/+Vn/+XBkOHDsX69euxbt069O3bF1FRUWjdujU6duxIXf6PHz8K8T5VVVUl2p2ggkw3Sf/LYGtrS3x8fIi/vz+ZO3cuiYiIIKampiQiIkKi6yQkJJCKigpSXl5O1q9fT5YsWUJycnKobGfPnk2sra1JcHAw2bt3r8CHBk+ePGnyeGJiInX5pcWdO3fIkiVLiKamJpk6dSo5duwY4XA4Ul+voKCASS8SHx9PoqOjhdKN/J32bCELnlFDFBYWkrdv3wrltBMFfX19oZQ/kmLOnDkMN2f8+PEkNDSUREZGEjs7O+prsGmL6upqEh4eTj59+kQKCgrI3LlziaOjI3n+/LnEdXn37h0JCQkhZmZmxMjISGL7kpIS8vTpU5Kfny+xLdv+KIux/eXLFya9zpMnT8idO3eobQkhZM+ePWTkyJFk6NCh5NatW+TZs2fEwMCAhIaGUtkfPHiQbNy4kZSWlkp038ZgUw9Z9ae8vDym/S5evEhOnjwpEc/o6dOnpKqqilRXV5PQ0FASHBxMPn78SG3Pti3ZlsHS0pLExcUJHDtz5kyzPFdxKCsrIwkJCWTt2rVES0uLKhezi4sLkyOXzwuOj4+nfsYWFhaS+fPnk8LCQpKamkp0dHTI4MGDyaVLl6jL7ezsLJRn9fjx41I/55vDN+2cyYJkefjw4SaPh4SEUNlraWkxSdOlQVMdury8XKKca9JCTU2NGBoaki1btjQZXCBJPsfmEkLTEm7Z2hNSn6w9Pj6eHDx4UCpHmU+c5nK5xNTUlDk+fPhwKvvmEulKknjd1tZWKM+ppDAyMiLV1dUkJyeHDBo0iJSXlxMej0edyJ5tWyQkJDR5/PTp01T25eXl5MyZM8TR0ZFoaGiQxYsXkxs3blDn3+NfY8GCBQK5JF1dXalfZLLoj2zHtiyCQwipz5P7+PFjQggh+fn55LfffqO2NTMzYx10xbYebPsTIYQsWrSoyeOzZs2isg8ICGjy+PLly6nsZdGWbMtw7do1MnjwYOLk5ESWLFlCHBwciJaWFrl//z51GQghZOfOncTa2poMHjyYWFtbk507d5J79+5RTVzS09PJsGHDiLOzMxk8eDBxd3cnOjo6JC0tTaIy8FFTUyPxZDY1NZVoaGgQe3t7smTJEmJnZ0e0tLQkCv6iwTe9rSktyZLD4TCE7b1790JTU1NAl6q8vBzHjh2Dj4+P2DKoqqpKHKqflZUFS0tL1NXVgRCCgQMHCp3zNZTx+WKcv//+O37//Xeh78XlIczNzWVyVt65c0coRyWXy2WIq3+HfWNs2LABcXFxUFNTEyAv0/I6pOEZZWVlYf369SCEgMvlChHQuVwudf49AOjQoQNcXV3Rq1cvobyQNNvkQH0AAyEEycnJGDx4ML777jtwOByR3De2bVFZWclw5tasWQMtLS2hMbVt2zaR/L/k5GScO3cO169fxw8//ABra2scPHiQeguuIX7++WdUVFQgLi4OvXr1QlZWFrZs2YKgoKBmuS2y6I9sx7asgkMuXLgARUVFDBo0SEC3T1VVVSKZnm3btlGf2xBs6yGL/pSbm4u4uDgA9RIijblV5eXlIukvhYWFuHfvHoB6UePGVJfy8vImn5t8yKIt2ZahIUaPHo1Lly4xWQpMTEywc+dOifmEx44dQ4sWLeDi4oKJEydCQ0OD+hmroaGBhIQEXLhwAf369UP37t3h5+cntgypqalNHldSUmK2SWnBz7UcGxuL0tJSjB07Frt27WKd8qwxvmnnTFqSpYKCAry8vJjB7+LiIvS9OBJ5fn4+AGDy5MlYvXo1PD09hQjLzSmRf//99/j111/x6dMnuLm5ITw8XOB7RUVFDBgwQOT9ZQG2AQU9evTAn3/+CQ6Hg7q6OqEAAkVFRZF5BNnaN8bly5cRExMj8WDlozmeUUMCbWN8//33sLCwQFlZGdLS0oSCVBQUFCTiKWlra0NbW1uq8vMxYsQILF68GJmZmZg7dy5ycnKwYsUKkfwatm3B5XJhaWnJvGwa1pn8n/jqmDFjRJZ77ty5UFZWhqOjI+PUJCYmCpxDG4F88+ZNnD17Fp07dwYADBgwAEFBQZg8eXKzzpks+iPbsS2r4JBVq1ZBUVER6urqiI6OFnt+c+D3548fPyInJweDBg1CbW2t2OAStvWQRX9SVVVFRkYGOBwOamtrcfv2bYHvFRUVsW7dumbtO3XqhMjISHA4HFRXVwtFxysqKgoF3zSELNqSbRkao1+/fhKd3xQePnyIBw8e4M6dO1i9ejVKSkowfPhwjBw5Evb29mLt79y5A2tra3Tr1g2xsbFITU0V65zNmDGj2e+UlJSwa9cumJiYUNehX79+8Pb2pj5fKsh0He6/DI8ePSL6+vokKyuLnD59mgwZMoRoamqSbdu2UV9j3LhxUt2bv9SvpqbGfPjL/fy/aZCdnS3V/WlgaWlJ5syZQ+Lj4/+2e/Dh5+f3j9oTQoipqSnD6ZAWBQUFpKamhhDyH54RLS9Fkm1gGpSUlDBlkQRcLpfs2bOH4RW9fPmSBAQEUGsJSdsWJSUlJCcnh2hpaZHc3FyBT3FxsVh7MzMzkR9zc3Pqsujr6wu125cvX6j1z2TRH9mO7f3797MuA1twuVyyZMkSoqamRjQ1NcmbN2+IsbExefPmDfU1pK0H2/7UEJLosjWFOXPmsLKXRVuyLcOrV6/IvHnzyJgxY4i5ubnAR1qUl5eTY8eOkeHDh1O98/bu3UuMjY3J27dvCSGEXL16lZiampIjR45Idf+amhoSHR1NLC0txZ7Lf4aI+sgS33T6JgCoqqpiVsvS09NRXl4OIyMjqa5FCMHHjx+pIj9o9GnELZM+fPgQnz59grm5OT5//oyNGzfixYsXGDduHOvZDVCfPsbd3Z2VWjwtyP/NZgHg3bt3ePXqFfT19amjaNjaA/VbWR06dMC8efMkrwDqU3nxFf179+6NY8eOgcPhwNvbW+zWNZfLRXFxMX744QcA9UrWL1++xNixYwW2lcShpqYGQUFB+PXXX/HlyxcoKChg8uTJWLduHask3pKAbVvweDypVPllCTc3N/z0009YtmwZ5OTkQAhBUFAQXr16hcOHD4u1Z/sbsB3bPB4PHz9+ZLZ079+/j5cvX8LU1JTpY7R48+YNoqKiUFBQgICAAMTHxwvtFjSHDRs2oKioCCtWrICDgwPu3r2LzZs3IycnB0eOHPkq9ZB1f8rJycGrV6+gp6cnEeWAj/LycmRnZ0NNTY1K/1CWbSltGQDAyckJSkpKmDBhgpANbR5oAMjMzMTt27eRlJSEJ0+eYODAgRgzZgzGjBmDfv36ibQ1MTHBiRMnBLLXvHv3DnPmzJF6J4fH40FHR0ds/mNZ5sOmgkxdvf8y8Hg8Qkg9we/BgwfkwYMH5I8//qC2P3jwIAkPDyeE1EeFmZmZEXV1dTJjxgyJIuwao6amRmwk0a1bt8iQIUPIgQMHCCGEbNiwgZiampITJ06QKVOmkOPHj0t9/6+JT58+EVdXV2alISkpiQwePJgYGBiQ4cOHMzOkv8uekP/MiIyNjRmVeWlmRP7+/mTq1KkkLy+PEFLfr2xtbcn27dtF2r1+/ZoMHz6crFmzhhBCyNGjRxkiu76+PklKSqK6PyGE7Nq1i0yePJncunWLvH79mty4cYNMmjRJbBkaorkZ4rhx44iTkxMJCwtrcoVRFm1x6dIlcvbsWUIIIcXFxcTZ2Zloa2uTVatWfdXI28zMTKKvr09GjhxJHB0dyciRI8moUaPI69evRdrJ4jdgO7YLCgrIxIkTmdWeS5cuEXV1dWJtbU10dHRIeno6zU9ACKmPyB42bBhZsmQJ0dbWJvn5+WT48OHU0ZqjRo1isoXwA14qKyubDX6RdT3Y9qfy8nIyb948JptAcnIyGTx4MNHV1SWGhobk3bt3Iu2rqqrI2rVryY4dOwgh9YR2HR0doqamRiwsLEhhYeHf/huwLQMf2trarN5rfAwePJi4urqSyMhIUlBQIJGttra2ULtVV1dT9aemUF1dTS5evCj1DlhDSLNLIQrfpHNWXV1NlixZwkRUamhoMFuLQ4cOpZLBiIiIIKNGjSKXL18mhBAyf/584uzsTP744w+ybNkysmXLFqqy3Lx5k5iampKBAwcKRDINGTJEpJ2zszOzDVZTU0O0tbWZ7ceXL19KlPKHkHpH4sKFC1JHW0qLgIAAMmPGDPLq1StCSH1U0tq1awkh9b+xuDRYbO0JkV1akREjRghJBhQXF4uVcFi8eDHZvHkzE004atQoZpn+1q1bTConGowePVpoOywrK4uMHDmS+hoHDx4kZmZm5OTJk+T27dskKiqKjB07lmzcuJGcOHGCTJgwgezZs0fIjm1bnD9/ngwbNoycOnWKEELIkiVLiJWVFblx4wZxdXWljpqVFcrKykhMTAwJDQ0lcXFxVC8mWfRHtmN75cqVxNfXl5SUlBBCCBk7diwJDg4mhNRLQMyfP19sGfiwsbEht27dIoQQoqurSwipf7nTTliMjIyYaDi+fUVFBZWsCdt6yKI/BQYGEhcXF5KZmUkIIcTa2pqsXr2aEEJIeHg48fX1FWkfHBxMrKysmAjq6dOnkwULFhAul0u2bdvGTMiagyzakm0Z+Bg3bhxrSRRCiEDEs6TXc3Z2FpoYhIeHU6eWa4zFixcTTU1NcuXKFWqbrKwssmLFCjJr1iwmrd20adOIgYGBVGVoDt+kc3bo0CFiZ2fHzHr4Dw1CCHF3dyebN28Wew0rKytGh4jL5ZLBgweTu3fvEkLq9XBoQ5wtLS3Jli1byL59+8jixYvJb7/9RiZPnix2dqyrq8t46s+ePSPq6uqMxlhtba1EUhrr168ngwYNIqamplJzdKSFmZkZyc3NJYTUOzJqamrkxYsXhBBCPnz4IFaGgq29KHz58kWi83V0dEhlZaXAscrKSrGD1tDQkHnx//XXX0RdXZ1xsCorKyWS0mjYL/iorq4W6OPiMHXqVMa54OPNmzeMxExOTo6AVAgfbNvC1taW0fCqqqoiGhoa5MaNG4QQQt6+fUssLCyo68AWjSUzmtMcawxZ9Ee2Y3vkyJHMSy8vL4+oqakxK35cLleiVQYdHR1mh6GhHW2fXLp0KVm1ahX5/PkzY79582axTo0s6iGL/mRubs5M1ktKSoiamhqzq0HTnhYWFkyZP3z4QNTV1RlZkuLiYrGTJlm0Jdsy8HHixAkybdo0kpCQwOw08T+SoKamhgQHB5Nhw4YRTU1NkpWVRWxsbKhW8J4+fUr09fWJmZkZcXZ2Jubm5sTQ0JAZY5IiNzdX4jzQLi4uxNnZmSxatIg4OTmRgIAAoqOjI/PJ4zcZrZmQkIAtW7bg+++/ByAoleDp6UmVLy0vL49JOfHs2TMA/wlx79GjB3UKqJycHCxfvhy5ubm4f/8+LCws0K9fP/j6+oqMMKmrq2P2/Z8+fcpE9gD1YeSScCwSEhIQHR1NndWAFvzIQRMTE8yaNavJc8rKyhhu3dOnT6GkpMTkXGvXrh0qKytF3oOtPR9RUVHIyspi2p7L5WL06NHw8vKCs7Mz1TV0dXWxdetW+Pn5QUFBAVVVVdixY4dYWZMvX77gu+++Y+qgrKzMRB+1aNECdXV1mTehOwAAIABJREFUVPcH6lNAnT59WoATdPr0aYmid7OysoTU03v37s2kO+nVqxc+ffokZMe2Ld69e4dRo0YBADIyMlBbW8uol/ft2xdFRUXUdZAWdXV1WLZsGZMhAgBKSkrg6OiI8ePH4+effxaZfUEW/ZHt2OZyuVBWVmbs27dvz0QgKyoqoqamRmwZ+OjRowfS0tIEMkM8e/aMWk6DH4mup6eHuro6aGtro2/fvlQpf9jWQxb9qaysDL169WLK0LA927dvL7Y9i4uLmTKnp6dDXl6eyffapUsXlJeXi7SXRVuyLQMfgYGBACDEzZKTk2PyStNg7969uH//Pnbv3g1fX1906dIFKioq2Lx5MzPmmsPQoUNx+fJlXL9+HSUlJVBVVYWZmZlEqdkaQhr5i4yMDNy6dQv5+fnYtWsX1q5dC2NjY4SGhsqE683HN+mc5eTkQE1Njfmf3/mB+sYXl2gaAFq2bMkktH7y5AnU1dUZHaiioiKx+RAb3luaZNd9+/ZFeno6hg4dips3bwok23748KFEqUnatWv3t0hvbNq0CZMmTcKTJ0+aPadNmzbgcrn47rvv8PDhQ2hrazPOck5OjljCLVt7APjtt9/w888/C4TFKygoYOHChdi5cye6d+8uNuweqE/fNG/ePAwbNowJgf/hhx8YraLm0LlzZ7x//x6qqqq4f/++QDqVzMxMdOvWTey9+fDx8cGcOXNw6dIl9O7dG9nZ2Xj9+jUV+ZoPdXV1oQdNREQEkwz99u3bTT7U2LYFaRCb9PTpU/Tv359xWsvKyqiJy2xw5MgRvH79WiDNU5cuXXDhwgV4e3vjl19+wdy5c5u1l0V/ZDu2O3ToAA6HA2VlZTx48EBgcvD27VuJdN/c3d3h6ekJJycn1NTUIDw8HCdOnMCSJUuo7Dt37ozo6Gg8e/YMeXl5UFFRwdChQ6nSi7Gthyz6k5KSEioqKtC2bVukpqZCS0uLcY5p2lNeXh5VVVVQVFTEo0ePMGTIEEZDMT8/H23bthVpL4u2ZFsGPjIzM6nOE4fY2FhERUWhe/fukJOTQ5s2bbB161bqoDNlZWUqyY2/C0pKSujQoQNatWqFV69eAQCMjY2xcuVKmd7nnw2J+ofQsmVLVFdXM/9fuXKF+ZtGgweoF8O7fPkyampqEB8fL5BH8urVq8zMRBz4ya4BMMmuU1JSxDp3zs7OWLBgAebNm4f79+9j+vTpAIBTp05h3bp1sLGxobo/UL9a6Ofnh8zMTOTn5wt82GDSpEkA6oV9m4ORkRH27NmDp0+fIjY2lhmghBAcOXJEbKQiW3sAOHr0KLZt24YpU6YwxxQUFDBz5kz4+/tTOza9e/dGQkICIiIisHr1ahw/fhznz5+HioqKSLvx48djxYoVCAsLQ3x8PKPF9fr1a2zbto3KMeSDL5A4cuRItG3bFmPHjkVcXJxEosRr165FVFQUTExMMG3aNJiYmCAyMhIbNmxAWloaFi5c2KTAMtu2GDBgAJKTkwHUO8wjR45kvrtz5w5++ukn6jo0BW1tbcyZMwfHjh1r9pyLFy8iKChIaLKirq6OzZs3i43YkkV/ZDu2zczMEBAQgISEBMTGxsLS0hIA8OnTJ+zevZtZTaKBpaUlgoKC8PLlS/To0QP379+Hn58ftV4cUB9BXFhYiMLCQqirqzOC3+LAth6y6E8jRozAvn37kJGRgdjYWIGxGBERITYvpZ6eHk6cOIGSkhLExcUJ6K3FxMSIfDYCsmlLtmVoiIKCAoSHh8Pf3x8HDhxAdnY2tS0fnz9/ZhZE+A5069atqXZ7Hj58iEmTJkFDQwNDhgwR+Hwt8MXG27Zty4iNFxYWUuf3pIZMN0n/S2BnZ0eSk5Ob/C4pKYk4OTmJvcbDhw/J0KFDia6urgAvwNvbm2hoaDD8M3F4/fo1mThxIsnNzSVXr14lgwYNIurq6lT5PS9dukT8/f3JvXv3mGOmpqYMYZQWJ06cYO4rjdZadXU1uXDhAtm/f7/EaY/ev39PJkyYQNTU1MisWbMYro2xsTExMDAQGw3F1p6Qek2r5vTNqqqqpI4E+vTpEwkNDRXL6eBHU02cOFFAz0hDQ4M4OTlJHCFVW1tLHjx4QOLj46VOa1JeXk4uXrzIkOH5pO6ysjKGnNwYbNvi2rVrRFtbm0ycOJEMGzaM4fps376dDBs2jLXeHj9/Hp9v0xREcanq6urIsGHDRN5DFv2RX1Zpx/bHjx+Jq6sr0dTUFCB7a2lpkbFjx0qs8cUGWVlZZPTo0cTY2JhoaWmRt2/fkkGDBjHcL1FgWw9Z9Ke8vDxiYWFB1NTUiIuLCxMpaGZmRvT19cVG3/7555+MhpelpSWjFWhvb080NTXJs2fP/tbfQBZl4IOfOsnOzo74+PgQGxsboqmpSR4+fEhlz4e7uzvTj/nP1sOHD1MFN1hbW5Ply5eTxMREcvfuXYHP18L169fJ0KFDSXZ2Ntm/fz8ZMWIEGTVqFFm5cqVM7/NNOmfHjh0jlpaWQh27tLSUWFlZMYlVxSEnJ4ckJCQIRJzwO4604Ce7/powNDQkp06dItnZ2UJijTTgSz44OzsTFxcX5kMbQcPj8YSids6cOUOKioq+ir2+vn6zYdC1tbUSO2c5OTkkICCAaGtrk+HDh0skY9EQ4mQbmrMZM2YMGTx4MDEyMiKDBg0iVlZW5P3791KVQVKwbYvU1FQSHh4uUHdnZ2cSHR0t03I2hxEjRhAul9vkdxUVFVSEfra/wd+FpKQkiYNc+OO48WfOnDlk2bJlYh0cNzc3sn//fsLj8ZiglHPnzpGpU6d+lXrIoj/V1dUJkdVPnTpFLQNRXl7OJBznIyQkhLx8+ZK6DI0haVvKogwzZswgx44dEzj2yy+/kGnTplFfg5B6cWUzMzMyatQoMmjQIDJhwgRqYWItLS2J+zANHj58KNZJ5UctE1IvccJ31CUVG6fFNylCy+PxMH/+fDx79gzm5ubo3r07ioqKcOPGDWhqaiIsLOyrlqe4uBg5OTlCxG9xS+aygoGBgVCqGUkwbNgwXLp0iSHO/rdhxowZcHNza3KLICkpCSEhITh37pzY66Snp+PIkSO4du0aCCHYuHEjpk6dKpCn8+/GjBkz0K9fP6xevRqtW7dGRUUFtm7dipKSEioSNgCkpKRg48aNePfuHRo/HiQh/v5TqKmpQUJCAvLy8sDj8QS+E0fY9fLygoGBQZNBIFFRUbh27ZpE/L3/duzcuRPR0dFwcHBA7969kZeXhzNnzsDY2BhdunTBpUuX4OHh0WzwkoGBAZKSkqCgoAB9fX08ePAAPB4P+vr6ePjw4Veuzf/ABgYGBkhOThbg6tXU1GD48OF49OiRRNeqrKzEzZs3kZ+fDxUVFZiamjJ8QFGYOnUq9u/fL/M8ltra2pg5cyY4HE6z6dn09PSQmpoKCwsLXL16Vab3bwrfZEBAixYtEB4ejpiYGFy+fBlPnz5F165d4eXlhWnTpn3Vspw8eRKBgYFCL0FJI2DYwMbGBsePHxdKuk2Lrl27SqTE/2/DtGnTsH79euzZswcaGhrM8YyMDGzYsEFsxgD+CzszMxNTpkzBpUuX4OzsDGNj46/qmAHA8+fPceTIEYY32bZtW/j5+UnEM9q2bRs0NTWxdu3ar0LClzWWLl2KlJQU/PTTTwKR2DTJlefNm4dZs2ahqqoKlpaW6NKlC4qLi5GQkIC9e/di//79f2fR/3VIS0vDwYMHoauryxwbM2YMgoKCEBQUhClTpsDb27tZ56xdu3YoKSkRyBNcXFwsdXTd//DPQUlJCe/fvxfIY/n+/Xup2lJJSQkTJ06U2M7S0hLz5s2Do6Mjk/eWDz7HWRokJCRAVVUVnz9/bvYceXl5bN68Gfn5+di3b1+T5/wvWlMGaNGiBRwcHODg4PCPliM0NBRbt26FpaXlV3+R85Geno6jR49i9+7d6NChg8BL7Pr162LtV65cCW9vb0yfPl0oeulrrf6xgaWlJR4/fgx7e3v06dOHeSHn5ubCwcGBIWQ3h0WLFsHJyQnh4eFUs7+/E926dcNff/0lEI1cXFxMLX0A1EsQnD59mjri+N+GO3fuSL2SO3ToUGzduhX+/v4ICgpijnfs2BEBAQEYMWKELIv6r8erV6+Egkk0NDTw4sULAPWBEsXFxc3aT5o0CYsWLcLSpUvB4/GQnp6OoKAghtj+P/z3YOLEiVi8eDGWLl2KXr16ITs7GyEhIdROlrm5ucgJkpycHK5duybyGpGRkQDqg7ga27JxzvjPxzZt2jR7zrp16/Drr7+Cx+M1udNEM/mTBN+sc/ZvQXV1tUSRT38H7OzsYGdnJ7X906dPkZyczERG8fE1V//YYu3atZg8eTJu3rwJDoeDESNGwMzMjCrq1tXVFefOnUNaWhpcXFwwefJkmZaNL81AAysrK7i5uWHu3Ln4/vvvUVhYiIiICCaKkw9RfY6vAdVwhvzfBLYruePHj4e5uTkePXqEsrIydO3aFVpaWv/Y5OmfRO/evXH27FkB6YLY2FhmJez58+fo2rVrs/YLFizAly9fsGjRIlRWVmLmzJmws7OT6QrD//B14O3tDQ6HgwULFqCmpgaKioqwtbWlbsvFixc3efzJkyeIjo7GoEGDxF4jMTFRojI3Rk5ODg4dOtQk5eH48eMibdu0aYOIiAjY29vjxIkTrMpBg2+ScyZLnDt3DhMmTICSkpJU9t7e3nBycsLw4cOlLkNycjJOnDiBoqIihIaGIiIiAkuXLv1qW1J6enr4+eefMXLkyH88YfU/haqqKly6dAmnTp1Cfn4+Pn/+jMOHD0uUtJzPyWkMXV1dan5OwzD55iAnJydyRTQsLAxnz56FnZ2d0Iv3n5hIcLlcKCgoUCduv3HjBk6ePPmvWMl98eIFcnNzYWpqivLycqGtmKbQ3JZJQ9C8EKdOnSrgkPNhbm5OnST67t278PT0xMCBA9GzZ0/k5+cjMzMTe/bsQZcuXTB9+nT4+fk1O7mLj4/HmDFjoKioCA6Hg06dOkm8wiCLerDF4sWLsXfvXqHjs2fPxi+//PK33ZdGzqjhlvHXQHV1NT5+/IguXbqwXi2KiIhAcHAw7O3tsXr1aqoxnp+fj6KiIsa5qqmpwatXr0SKtvNhb28PeXl5DB8+XOhdJW5MfW3O2f+cM5aYNGkS8vLyMH78eNja2gooaYvC6tWrAQClpaVISUnBiBEjhGb7W7duFXud2NhYbN26Ffb29oiMjMSVK1fg4uKC0aNHY8WKFVRlmTFjRrODTNxsAgBGjhyJxMREKmHJ5pCamor169c3GRhBs/r2byKxP3z4EJGRkbh27Rp++ukn2NjYNPvgyMrKwvr160EIwcOHDwW4PUC9Y/Lhw4ev9hICmnfwxDl1fLBtizdv3iA4OBj79+/H77//Dl9fX7Rt2xYHDhygGl8hISEIDQ1tsvxfqy+UlpZi4cKFyMjIgLy8PGJiYmBnZ4eIiAhoa2uLtBX3kpGTk2t2XGZnZzOix7GxsUJbPVwuF48ePcLdu3ep65KXl4fY2Fi8f/8ePXv2xJQpU9C9e3cUFBSgrKwMAwcObNZWX18fycnJEq86yrIeFRUVOHXqFN69eye0WiLqGZubm4u4uDgAwIEDB7BgwQKB78vLyxEdHS1y4jRp0iTExsaK3NITNabU1dWF7AghAsdo+7S0ZeCDTaBNY3z69AkrV67Ew4cPsWnTJkyYMIHKLjw8HMHBwcz//N9CTU2tSQe+MbS1tXHv3j20bt1aovIC9Zp3lpaWOH36NNzd3Zs853+cs38RYmNjkZGRgQsXLmDRokVo3749bGxsMHXqVHTv3l2sfefOnaUiRvIRFhaGAwcOQEtLC6dOnULXrl0RGhqKmTNnUjtnjVd3ysrKcOXKFTg6OlLZu7q6YufOnfDw8JCa6Ltp0ybo6upi7dq1Um0f/ZtI7Lq6utDV1UVRURGioqIQFhbW7Av3+++/h4WFBcrKypCWlgZ9fX2B7xUUFKhWw4D6KOSPHz8yquH379/Hy5cvYWpqih9++IG6/GwdQbZtsWXLFnTr1g2EEAQHB8PLywtt27bFtm3b8Ouvv4q1P3XqFMLCwv7RldwtW7ZgwIABOHr0KIyNjdG/f3+4ublhx44diIqKEmnLZsuEn+qprKysye+VlZUREhJCfT1+sJCHh4fQdyoqKmIFljU0NJCQkCAg8EwDWdZj9erVePz4MQwMDCR6tqiqqiIjIwMcDge1tbW4ffu2wPeKiooCWUWagpubG4Dmt/TEge80Xbx4EY8ePcLy5cvRp08fvH//Hjt37pRIQLZxGTgcjtCWtSiwCbRpiCdPnsDX1xedOnXCuXPnJKJPnDx5Ej///DMUFBRw+/ZteHt7IyAgAH369KGyV1dXR0FBgUQZdPj42pyzb1LnjI/a2loSHx8vlXhqU6ipqSE3b94k1tbWZNCgQWT+/Pnk5s2bsi10I+jq6golJubxeBIly24KGRkZZObMmVTnmpmZMaK1jT+0GDZsWLNCsDT4u/RvZIHmNNQa4/z581Lfo6CggEycOJGsWrWKEFIvYqqurk6sra2Jjo4Oefr0qdhr8MUkGyc15n9SU1OpysK2LYyMjEh1dTXJyckhgwYNIuXl5YTH4xFtbW1q+9raWqnvLwuMGDGCEe7lj0tJE9ATQsi9e/fIhQsXyPnz58n58+fJmTNnSEBAAJVtQ0FjaWFkZCSxCHJD2NjYEDU1NaKhoUHMzMyIubk586EF23ro6+uT7OxsVtfgjytpcfjw4SaPh4SEUNkbGxsLJej+9OkTGTFiBKtyZWVlEVtbW6pztbW1GSFfaREeHk6GDBlCAgICpNIF09LSIoQQkp+fT2xsbAgh9QnpzczMqOwzMjKIiYkJ2bx5s9TvfDs7O4nLLQ2+6ZWzDRs2ID4+Hurq6gIzfGk84OfPn+PixYtISEgAj8fDjBkz0LNnTwQGBuLWrVvw9/cXssnJyUFJSQm0tbXB4/Gwb98+vHjxAuPHj6fm9vTt2xfXr18XSCty9+5dJqm7tBg8eDAyMjKozt22bRurewHATz/9hPz8fKm10v7NJHba1aOpU6fizZs3iIqKQkFBAQICAhAfHy+QxLw5hISEQE1NDcuWLQNQn1zYzc0Nvr6+uHTpEvbt2ydWv2/evHl4/Phxs6t8tNuCbNuitrYWhBAkJydj8ODB+O6778DhcKijR2WxkssvR0lJidAWDg3HR15eHl++fIGSkhKztcvP0UiLwMBAnD59mrGpq6tDRUUFtSzKggULwOFwcOnSJeTn58PLywupqakwMzOjLsPo0aMxc+ZMjBs3Dt26dRN4NtI8o2j6rjiwrYeioiLVLoYobN26FTU1NUhKSkJeXh7s7e2Rk5MjMgUUh8Nh8iXv3bsXmpqaAtv85eXlOHbsWJOp0BqjoqJCqB9+/vxZoiT2TaFnz5549+4d1blsA208PDyQmJgIFxcXWFhY4OnTp0LniOOEdu3aFRUVFVBRUUFOTg4IIejcuTM+fvxIVYa9e/fi8+fPeP78ucCquiTvfJrVe1ngm3bObt68iePHjwtoW0mKsLAwXLx4EVlZWRg5ciT8/f1hamrKvJA1NTUxa9YsIefsyZMnmDVrFhwdHaGtrY3du3cjKioKtra22LNnD1q1agUrKyux9/f19cWCBQswevRoVFVVwd/fH3FxcQKJm8WhMemUny+UVn6h8VacJODzBIYMGYL58+fD0dFR6AFA8xKYMGEC5s2b97eQ2MPCwtCqVStMmjRJZGQaWyQnJ2Px4sUwMzPD3bt38eXLF+zfvx+fP39mtkdE2V68eBHKysrIz89HdnY2EzU6evRoBAYGir3/48ePATSf4Ljxy6E5sG0LQ0NDLF68GJmZmZg7dy5ycnKwYsUKmJqaUt3/5MmTyM/Pb5KoTcvPiYmJQUBAgEAOXvJ//Baaa5ibm2P58uVYu3Yt5OTkUFpaisDAQJiYmFDdHwAuX76MyMhIVFZW4tKlS9iyZQu2b98uUoupIZ4/fw5XV1f069cPf/zxB2bMmAFvb29s2LABtra2VNdISkoCAERHRwscl5OTo2pLa2trqvuIAtt6TJ8+Hdu2bcOiRYuYnI6SIicnB3PnzsXnz59RUVEBIyMjWFtbY//+/c22qYKCAry8vJit2caOqoKCAjV1ZPTo0ViwYAG8vLygqqqKnJwc7N69m+odwUdqaqrA/zU1Nbhy5Qr1Fh9byaRbt24BqN+2b2rrnmZs6erqwtvbG8HBwRg4cCB2796N1q1bo1u3blR1SElJwe+//44uXbpQnd8UmuIB8iFLTus3HRBgaGiIO3fusCKyT5w4keGYNdXgJSUluHnzptC+/vz582FgYIB58+aBEILhw4dj2bJlsLe3x6NHj6j5NUD9yzQ6Ohp5eXlQUVGBnZ0dhg4dSl2Hxp2NEIIOHTogMDCQSdwsCmyIpuL4VLQkdLYkdlGwsrLCqlWrkJSUxARy/B2wtbWFl5cXTExMmMigZ8+ewcfHR2wdtLW1Gefq8uXL2LBhAxP5WVtbCz09Peb75nD69OlmRZg/ffoEHx8fREREiK0H27aoqKhAREQEFBUV4ebmhszMTMTExGDp0qVUUdFNRbzyQTuRGDlyJNzd3WFqairEW6NRJ6+oqMDq1auZqC45OTmYmJggKCgI7dq1oyrDsGHDkJaWhuLiYsydOxeXLl0Cl8vFxIkThfhPTcHFxQU2NjawsbFh+lNSUhK2bt2KhIQEqjKwQVJSEqqrqzF69GhMmDCBcXS7d++OY8eOUfO/2NbD3Nwc+fn5TT6jaF+mHh4eGDJkCBYuXAh9fX2kpqYiJiYGp06dosoeMn78eFy5coXqXk2hoqICGzduxJUrV1BdXQ1FRUVMmTIFa9eupY5iVldXF/i/RYsW6N+/PzZs2CAUiNQU/g2BNlwuFzt27ICPjw+Ki4vh5eUFLpeLbdu2Ua0ojxs3DjExMdRjsCk0fr5wOBycOHECU6ZMka1u6lfZPP2XIjAwkISGhv4j99bX12d4OX/88QdRV1dn8rdVV1dT82tkgcb5NN+/f8/kDaPBuXPnBD6HDx8mEyZMoEre/v8b+Plaq6qqyMmTJ0lCQgK1rY6OjhB/kH9cHExMTJh8jv7+/sTd3Z357o8//qDiZGhoaAjkj+Pj1atXZMyYMdS8Drbw8PBgxXOSBfT09FhxIPkoLS0lT58+FcrNSIMJEyYwSeb19PRIdXU1qampoX426OnpMdy7hv1JXPL2xnj27BnZsGEDmTdvHlm9ejUV9zA5OZloaWkxPEptbW1y7tw5cvbsWWJmZkaioqKo78+2HikpKc1+aGFgYMBwpPhlqKurY83tbZyDVRyqqqpIYWGhRM9nPtjy7nR1dUliYqJMxoW0iIiIaDb3LQ2io6OJi4sLuXr1KklJSRHg1LJBUVERmThxIqtrNMY3va35/PlzJj1J4+Vu2tWWZ8+e4eeff24yvFjUNfizH6BexFVFRYVZmq2trRV7X1HyF3zQyGAAdCsBotDU1sXYsWOxZMkSuLq6Ul2juTBoeXl5KCsrQ0tLS+yqSUZGBmJiYpCXl4euXbvCxsaGakYoK/z666/YvHkznjx5gqCgICQkJEBOTg5//fWXUBh+U+jRowfS0tIE5CKePXtGtb1sZmaGgIAAjB07FrGxsdiwYQOA+hWv3bt3U80qN2zYAF9fX0RGRjKCkNeuXcOKFSugpaUl0VY5m7Z4/Pgx9WpAU2ArGQAAkydPRlRUVJM5NmlRVFSE7OxsEEKQlZWFrKwsAPRaayYmJpg9ezaOHTsGPT09rFmzBoqKitTbUMrKynj79q0AL+rt27cSbencuXMHCxYsgLm5OdTU1JCdnQ1XV1eEhIQI8Fwb4+jRo9i4cSOztd6qVSvmOdGiRQvExMRQp8pjWw99fX3weDxkZGQgNzcX3bp1w7BhwySK5G3bti04HI5AdGpxcbHQ9l5zSE9Px44dO1BYWCigz8XhcKi5vdLyUflwdHTE1atXpc5ioqioCCMjo39Uy/LgwYNSpxkEgPXr1wMQ3uJlu/rXvn17FBYWSm3fFL5p58ze3p46jLg5rFq1CgMGDMCkSZMk6rQ9evTA27dv0a9fPyQlJQnIWTx79kysw8Q/Pzc3F9euXYOtrS369OmDgoICnDlzBuPHjxdbBv62yd+xhy4J0RSo57Q8efIEnTt3Rs+ePfH+/XsUFxdDRUUFlZWVkJOTQ0RERLOaStK+RBoiMTERgYGByMvLk0qfKzIyEvv370ddXR3OnTuH8PBwdO3aFTNmzKByztzd3eHp6QknJyfU1NQgPDwcJ06cwJIlS8Ta+vr6wsfHB2vWrIGlpSWjC2ViYoKuXbti48aNYq9ha2uL0tJSuLm5ITo6GmfPnsWhQ4fg5uYGb29vatIs27awsrKCl5cXw/FreF8ax4atZABQnz9y7ty52L17t9AWCI2Dd+LECWzbtk1Is0+Sl8CSJUvQuXNnyMvLY/369fDz8wOXy202MXNjTJ8+He7u7vDw8EBtbS0SEhJw8OBBap4TAOzZswfbt28X0KG6fPkyDhw4ILIt09PTBZz5huNp7Nix2Lx5M3UZ2NajuLgYHh4eyMzMRMeOHVFWVoa+ffsiIiJCrBQIH1ZWVli0aBGWLVsGHo+H58+fIygoiFoGadOmTejduzd++ukn5OTkwMjICMePH8fSpUup7NnwUfno2LEjCgsLpXbOZBVowwYjR47EkSNHYGdnJxV/sDk+rSRovJBQU1OD69evi9T7kwbfNOesITgcjlSNra2tjQcPHkiszRUeHo6LFy9CR0cHMTExOH78OHR0dJCYmIgdO3Zg0qRJTWoLNcb06dOxbNkygfx3GRkZWLduHc6fPy/Sli96mpKS0uyLl4aj0xzR9MWLF4iJiRFrDwD+/v5o3749fHx8GCd33759+PjxI/z74nejAAAgAElEQVT8/BAREYFbt241uxro4OAAV1dXoZdIeHg4FScEqCfdWlhYwMTERMjRpvkd+Ar/aWlp8PT0ZLRw+E4wDRITE3Hy5EmGP+jg4IBx48ZR2QLCEYF37tyBnp6eRHkyAwMDcfbsWSgoKGDHjh0SkdgB9m3RmBvDB5vZbXZ2NpYsWULdH8eNG4chQ4bA0NBQiJNKQ3IfM2YM5s+fD1tb239Ud+/kyZM4deqUQH9ydXWldrT19PSQkpIiMB54PB50dXVF9mltbW2kpaUx97l37x4MDQ2Z73V0dPDo0aOvUo9ly5aBEIJNmzahbdu2KC8vh7+/P2pra7F7926q+1dXV2Pnzp2Ijo5GVVUVFBQUYG1tzaxmioOmpiZSUlKQm5uLzZs34+jRo3jy5Ak2bdpENSbY8FH58Pb2xp07d6ClpSVEoKcRPJcFd48tGpah8bikWYEUlXGBNtNCY05ty5Yt0b9/fyxbtgw//vgj1TVo8E2vnNXW1mLv3r2IjIxEXV0dYmNj4ePjg0OHDlFH5enp6eHly5cSEfCBetmCuro6pKWlYfPmzcxWlo+PD0aPHo25c+dSXefly5fQ1NQUOKampka1asXfZpIkxVBTaCy90JBoSotr167h5s2bAi8Bd3d3mJmZwc/PDzNnzsSBAweatf/rr7+EnJhx48bBz8+PugwfPnzAsmXLpA4Q6dChA7KysvDbb78xztz9+/ep+1JFRQVMTEyEnKE7d+5g5MiRVNeYNGkSLl26xMyOae0aYu3ateBwOCgqKoKRkZHE9mzbQhaz28aQdCW3qKhIom3cxuBwOLC3t2e1BSStsj0fdXV1cHZ2FtqaffXqFQYMGEBVho4dO+LVq1cCDnNmZqbYPq2srIx3794x4scNHbN3795JtLXKth7379/HlStXmElLu3bt4O/vj9GjR1OXQUFBAWvWrMHq1atRXFyMLl26oEWLFtQSL+3bt0fr1q3Ru3dv/PnnnwAALS0t5OXlUd0/KysLxsbGAP4j+6ChoUEtIQHU54a0sLCgPr8xZCGZxBaSrLg2BT7lgb8mJU2mha+VreWbds727t2L+/fvY/fu3fD19UXnzp2hoqKCwMBA6hmVj48PZs6cCQMDAyH+gagHqJycXJMrY8nJyWjTpg11Hfr3749ffvlFwJk7dOhQs6sPDSGKm8MHzaxMVi/TnJwc9OvXj/k/Ly+P4d99+fJF5OqktC+RhjAzM0NiYiK1In9juLq6MtuJJ06cwKNHj+Du7k7tpHp4eODIkSMM3+rLly/Ytm0bYmJiqHkpAFBZWSnV1kXDFVBbW1usW7cOK1euFOAG0WwryqItqqurkZiYiLy8PDg6OiIrK4uqTzeuByC5ZABQP2F5/Pix2FRLzUFfXx8pKSkCTomkkFbZno9ly5YhODhYYIyHh4dj7969SE9Pp7qGvb09PD094e7ujl69eiE7Oxvh4eGYPn26SLtRo0bhyJEjTUq4REREUMuiyKIePB5P6DknJycn0W8aFBSE5cuXQ05Ojll1+v3337FhwwaqFFL9+vVDVFQUnJyc0KZNG7x8+RIKCgrUK5hs+Kh80Dj0otDc7gGHw2F1XUnAZjwBwu8zDoeDw4cPS+SoN8TLly9x9+5d6OrqCi2SsMU37ZzFxsYiKioK3bt3h5ycHNq0aYOtW7dSyUfwsXnzZnTu3FkicUlRkMQxA4A1a9bAw8MDJ06cgIqKCvLz88Hj8XDkyBGxtnxuzvPnz3H9+nW4uroyqUGOHj0qtsMWFBQw92wOtEvFdnZ2cHNzg7u7O3r06IH8/HwcOXIENjY2KC0txYoVK0Rur0n7EmmImTNnYvr06fjxxx+FHG2a4Irp06dj1KhRaNWqFVRVVcHhcHDy5EkMGTKE6v6tW7fG4sWLsX//fmRkZGDlypVo2bIlIiMjqetgYGAAe3t7GBsbC21diMv71pT4bH5+PuLj4wHQbyuybYvs7GzMmTMHNTU1+PTpE0xMTGBra4t9+/ZRCY/KYiW3Z8+emDNnDgwMDJh0WHzQvOS6d+8Od3d3GBgYCK0S0b4kU1JSEBMTI7WYb3Z2NtatW4fAwEDk5ORg5cqV+Ouvv7B9+3bqa8yfPx9VVVUIDQ1FSUkJevbsCRcXF7GBPu7u7pg8eTI+f/6MadOmoXv37igsLMSvv/6K27dvM33qa9TDwMAA/v7+2LhxI9q0aYOKigr4+/tLpM94+fJltGvXDh4eHuByudi0aRMuX75MnUvR29sbnp6eMDIywty5c+Hg4ICWLVvCycmJyp4NH5UPHo+HK1euIDs7WyjojKYesghqYAsLC4tmHdrffvtNrH1jLjdfKN7a2poJXmkOBQUFWL58OTIyMjB+/Hg4ODhgxowZaNu2LYKDgxESEsJqZbIxvmnO2fDhw5GUlAR5eXlmH7+6uhomJia4d+8e1TW0tLSQnJwsM+dMGnz48AG3bt1CYWEhVFRUYG5uLpGOy+TJkxESEoL+/fszx7KysuDm5iaywzcOKGi4VEwkEOwE6h8chw8fxtmzZ/H+/Xv06NEDjo6OmDVrFjIyMpgt5+Z+Z0II9u3bh3PnzjEvEXt7e7i6ulJvLU2dOhXt2rWDrq6u0NYmzcNr6tSpTUadmpubUy2FV1dXw9PTExwOB69fv4aLiwt8fX0lilwUpe5PG73LFmzbwt3dHZqamvD09GQ0pc6fP4/jx4+L5VHKCqL07GicK7b2AGBsbIxr165JHbn68eNHuLq6olu3bnjw4AEjki2tEKukePXqFdavX48nT54wzwQNDQ1s2bJFpLJ+Y7CtR35+PlxdXZGXl4eOHTviw4cP+PHHHxEaGkqdOSAnJwczZ87EmDFjcO3aNSgrK2P79u0ScYz4XDU5OTmkp6ejvLxcItoAWz7qunXrEBcXBzU1NYFVQ9png52dHXr37o2OHTsKBDXMnDmTOiqfLRprf5aVleHs2bNwcHCgpgI1Rnl5OUaPHi1SHxGoz1RBCIGDgwPi4uKQlJQEDw8PzJkzB2fPnkVUVBQ1p5UG37Rz5uHhATU1Nfj6+jJk7iNHjiAlJUVsqhs+pkyZgvDwcGqF4r8LL168QG5uLkxNTVFeXo7OnTtT2zYV1PDlyxcYGhqKFC59//49VFVVRfIm2Mp0fE1IE9yRnZ2NgwcPAqhfieVva/LB5XLx6NEjqq0PoP4B7uHhAXl5eeo++P8bDAwMkJSUBAUFBWZc8ng86Ovr4+HDh83ayXIlly0OHz4MJycnVpO2Q4cOoaioiJWy/YcPHzBr1iyoqqri0KFDUl0jOTkZkZGRKCwsRGhoKCIiIrB06VLqQIfCwkIUFBSga9euUv/+bOtRW1uL1NRUcDgc9OzZExoaGhJzS3NycuDi4oIBAwYgNDRUYj4hl8tFYmIiCgsL0bNnT5iYmKB169ZUtikpKay5wbq6uoiOjhaYhEsCtkENfxfevXuH5cuXU4m279u3T+B/fkquLl26iH3eGhgY4MaNG2jbti0+fvwIAwMDpKenQ0FBAXV1dTAwMBD5fJIU3/S2pp+fH2bNmoXz58+joqICEydOREVFBY4ePUp9DWtra8yZMwe2trbo2LGjxLnnmgP/RSMOpaWlWLhwITIyMiAvL4+YmBjY2dkhIiKCmi8zZMgQbN++HStWrICCggIqKysRGBgowG9oCny+gywcsLq6Ovz2229Nkp9FrVqFhYXBzc1NaNDR2jfEwIEDhXhv4tCnTx906tSJSdHSGMrKyggJCRF5jcbcv+rqahQXF8PExIR5AUqS5YCtHpK0kFVbtGvXDiUlJQIv8uLiYrHh+xMnTkRaWlqTpF9JV3LZ1iEsLIz1asKZM2eQn5+PqKgooe9E1aMpDcTExEQ4OTkxEw/aVdTY2Fhs3boV9vb2zMrCjRs3ICcnhxUrVlBdo3v37lLltmRbj8bO+vfff8/kHOZrUolzFtetWyfwf9++fXH37l2sWbOGKQONtMmzZ88wb948tG7dGioqKsjLy8P27dtx+PBhqueNl5cX2rVrBxsbG1hbW0vENeOjXbt2TICGNGAb1PB3oXfv3nj79i3VufwIej5atmwJbW1tuLu7i7Wtrq5mJlsdOnTAd999x6xqt2zZUkh+iS2+aeesd+/eiI+Px82bN5Gfnw8VFRWYmppKRKbmPxwa5wqjzT1nZmaGDRs2CBFk+S8acdiyZQsGDBiAo0ePwtjYGP3794ebmxt27NjR5EO9KWzcuBHu7u44ffo042j88MMPYmcSovTR+KB9GUqbhD41NRVubm5Cg47WviEMDQ0xc+ZMjB8/Xii/p6gXMv8l1bNnT3h6eko8I2+sy8UGstBDkhayaotJkyZh0aJFWLp0KXg8HtLT0xEUFARLS0uRdnweE9t0XYDwQ/zDhw948+YNlX4gUE+IDw8Ph42NjdSr6tJGxzW1wiIJj7YhwsLCcODAAWhpaeHUqVPo2rUrQkNDMXPmTGrnTFqwrUdjZ70haJ31L1++CPzfrVs3TJw4EXV1dUIadqKwdetWuLq6MkFghBDs2bMHmzZtajIHbGPcuXMHN27cwIULF3Dw4EHo6enBxsYGFhYW1NveVlZWiIiIwLx586jL3RBsgxpkgcbvREmDfZrK6UmLxvVsvHIqa+fsm97W/Ddg8ODBaNOmDXx8fARCxRvmShQFIyMjXLt2DUpKSswWUE1NDUaMGCEUtSYKtbW1SEtLQ1FREVRUVKgUtPkz6eTkZNy+fRuLFi1iAgr2798PIyMjeHl5Ud3fyMgIhw4dkjoJfXFxcZPRgH/++Sc1v4UtX8vAwAC3bt2iyv/YHJKTkzFo0CB06tQJiYmJkJeXx4gRI6jtZaGHxBZs26KmpgbBwcE4ffo0Kisr0bp1a9jZ2TEru/8ULl68iJSUFGzZskXsuaampigoKGCtCcVW2f7Nmzfo3r07vvvuOzx+/Bjt27eXaFtLT08PDx48gJycHPN8IYRAT09Ppls44iBNPWRNu+ByuZCXl4eioiL++usvKCsrU4ux6uvr4969ewITt5qaGhgaGkr8O3I4HFy5cgUxMTHIzc2FpaUlHB0dm41m5juntbW1KCwsRLt27YQCnmieDXz9xl9//RX37t1DYGAgE9SwcuVKieogLZqq4w8//IBNmzaJjCSPi4uDlZVVs5loAPE7XVpaWjh8+DDjhLm7uyMsLIz5f/78+Xjy5AlNNajwTa6cyXLFB6jnIhQWFjKNVFNTg1evXmH27NlibRUVFXH06FG4u7sjNzeX6eS0sxF5eXl8+fIFSkpKzP0bC5HSoKamBn369EGvXr2YOr169UrkTJUf7eTn54fIyEhm6+Knn37CwIEDYW9vT+2c8Xg8JmWQNBg3bpzQrKqurg6Ojo7UArBsZlVA/Urss2fPJIoCa4iTJ08iJCQEp06dQqdOnVBaWort27dj9erV1FvkstBDYgu2bXH16lX4+Phg5cqV4HA46NSpE9V4kPW4bowpU6ZQOWYAsGPHDqnvwwdbZfvLly9jxYoViIqKwpAhQ/DkyRPs3bsXISEh1MLCffv2xfXr1wWyAdy9e5fZHvwakLYe/K2/wMBAhhfaEC4uLtSR0KmpqYzUjZaWFi5cuIDTp0/j8OHDVBNKNTU1PHnyRIAq8vLlS4kjcUtLSxEXF4f4+Hi8fv0aJiYmUFRUxOzZszF79uwm5ZlktTI/bNgw3L59G/Ly8nB0dMTAgQMlDmpgi+fPnwv8T7tLcejQIVhZWWHPnj1Nfk+z0/XlyxchekjD/2W9gvhNOmf8VRBRKz60CA0NRUhICNMw/OXygQMHUjlnQD3n6/Tp05g3bx7y8vKwc+dO6k5nbm6O5cuXY+3atZCTk0NpaSkCAwMlUnU/e/YsAgICUFVVJXC8c+fOVNsIHA5HaCamqKiI8vJy6jJYWVnhyJEjEm29ZWVlYe7cuSCEoLKyUkj648uXLxLNjNnMqoB6HoKrqyt69eqFbt26CQxWmpW3o0eP4tixY4ywpo2NDQYMGIClS5dSO2ey0EOSBrJsi40bNzIh6ZIQ4WU5rpvCgwcPqKVupHXQG2L79u3o27cvjh8/LqBsv3XrViodxn379uHAgQOMlIurqyt+/PFHBAUFUT8ffH19sWDBAowePRpVVVXw9/dHXFwcK4FeSSFNPXJzc5nxfOfOHSEOIZfLxR9//EFdhu3bt2P58uXQ0tICUP+79OzZE5s3b8bp06dFlh2odxTd3d1hZ2eHXr16oaioCDExMdTSC/Hx8bh48SLu3r2Lfv36wcbGBocOHWLGh4mJCRYuXNikc9ZURgtJMuI0F2jTpUsXdOnSBfn5+V8t0KZly5bIzMyEuro6uFwuwsPD0alTJ8yYMUPkOzMuLg4AOwHZv0McWxS+6W3NsWPHCqz4APWzVXt7e9y6dYvqGiYmJvDz84OCggJu3LiBJUuWICAgAKqqqli2bJlY+4apfTgcDsNZevPmTbPcnYaoqKjA6tWrcfXqVQD13ruJiQmCgoKo5TTGjh0LZ2dntG3bFqmpqZg1axaCgoJgZGSE+fPni7X38PCAgoICli9fDhUVFeTk5GDbtm347rvvEBwcTFWG6dOnIy0tDUpKShIlob958ybKysoYHaOGUFRUhJ6eHrX4aWPx2Y8fP6KyshI6OjpUq2psSeTa2tp49OiRUKoccVGKDREfH4+NGzfCyckJx48fx4IFCxg9JDYBKjSQVVvMnTsXkydPxpQpU6QqhyzGdWOeUk1NDUpKSuDp6Um1EiGL5OsjR47ElStXBDiwtGH/QNNpw6TZkszMzER0dDQj4WBnZydxRhQ2kKYePB4Pvr6+4HA4ePTokVBwk6KiIqZOnQorKyuqMjSVbormt2yOKsEHLWVCX18flpaWsLW1bVI3kZ9TWdROhbQZcWQpmcQWYWFhOHToENLS0rBq1SpGpsXY2FikfA0NxYdGYPtr4ptcOeNDFis+nz59goWFBQoKCrBnzx507NgRfn5+sLOzo3LOGnr7ysrKOHbsGHx8fPDp0yeq+7dt2xZ79uwBh8NBbm4uVFRUJCYgFxcXY9asWcjLy8PZs2cxePBgbNny/9g787ga0///v1qm7BTZmj5jGIoYlRZCK6HNFtmzZkIphKimlGxTyl6pxlQKoUUZQkWISJaxr23aQ+ckbdfvjx7n/nVazrnPuU/LfMfz8TiPR92n676vq+te3vf7er9fby8sXbqUlnHm4eEBe3t7TJ48mXogaWtrCyT6KWwReo4o6Y8//sjYW9H4rYoQgsDAQHz69IlW+4YGWElJCXr27ClQXcVffvkFMTExXG+6cXFxAmWPmpiYoFu3bggPD8fAgQORlpaG7du3C6SHJCyimotPnz5hy5YtcHFxQZ8+fbiMHDqGjSiu63Xr1nEdlyNkS1dQWBTF15kq28vLy+PGjRuYOHEite327dsCezmUlJQEupZFjTDjEBcXp7yLzs7OzVYqEARZWVk8fvyYawnz6dOnfCWLmIZKcEhNTeUZb9m/f3++ISTCVsQRZaINU2JiYhAWFoaqqir8/fffiIiIQJ8+fTBz5kyexhnHSG54PfXs2RPl5eWoq6tDr169aGubthX/ac+ZKDw+U6ZMwdmzZ9G1a1doaWlRRcQFLezbkLq6OmRkZFC1L/lRVFSE7OzsJtlDdN8EDA0NcfHiRUhISEBbW5vy2Ak6hry8PEoIt7WX0RpTVVWFuLi4JurVL1++bDbehC61tbXQ0dHBzZs3+f5tdXU19u3bhzNnzqCyshJSUlIwNzeHi4sLrUD2mzdvwsbGBsrKyhg4cCA+fvyIp0+fIiAgQGBjp7q6Gp8/f4aMjIzQtUKFhelc8BKapVN0XBTXdWsgaPF1BwcHSEpKcinb//7776itreUrzwLUG/bbt2+HkZER5OXlkZeXh8TEROzZs4eWsX7jxg1UVVXB0NAQ06ZNQ1VVFYB6aYwTJ04IVVJKGJiOA6gvafb58+cm5yPd7M8///wTAQEBmD9/PnVtRkZGwsbGpknNz5ZIS0trEpv84sULODs7821bVlaG0NDQZq+p2NhYWsc3MDCgKuJwkju+fPmCyZMn01qlAerr5n769Am9e/fG//73P1ptRAmn32lpadi4cSN1X27Ou9ocQUFBePnyJZydndG9e3dUVFRg9+7d6NmzJzZu3Nja3ReI/7TnrDmPz/jx4wV6S9TQ0ICdnR18fX0xYsQI+Pj4QFpaWiBdnxMnTlDLBnJycrCwsKCluwLUB5F7eno2SeMVxNX866+/wtXVFS4uLhg0aBAiIiLQqVOnJnISvGiYFJGTk4N3797RSoqwtrZGQEBAs5pGHOi4/bdt24YbN25ARkYG1dXV6NKlC169esV4Ke/du3e0Az2PHDmCO3fuwNfXlypbtH//fvj6+tKSHRg/fjxiYmIQHx+PoqIi6OjoYM+ePQIFDbNYLHh4eODvv/9GVVUVOnXqhJkzZ2Lr1q1tlunIdC4aGmCCxMZwYOLJFdX52ByCFl93dHTEsmXLoKmp2UTZng5mZmbo27cvoqOj8c8//2DAgAEIDg6Gmpoa37a3bt2CnZ0d9T8rKCiAi4sLVf3h7NmzXDVXWxMm4wCAc+fOYceOHULH1ALA0qVL0bVrV0RHR6OoqAj9+/fHpk2baJ/Tnp6eiIyMpBK1amtrwWazubyBvHBycsL79+8hKysLNpuNAQMGIDU1lbZhCAAVFRXUtcR5XnTq1IlW9m9CQgJVuomzlCkvLw8nJyeh61IKg5ycHDIyMhATE4OxY8cCqE8Y4SSy8SMoKAjXrl2jxH+7dOmC7du3Q0dH57tx1pGQk5OjymFwJCQE9fhs3boV3t7eqKmpwfbt27F+/XqwWCzaJVpOnDiBkJAQWFtbUw/048ePQ1xcnFZwvL+/P3bt2gUTExOh32SdnJzg7OwMNpsNR0dH/Pbbb6isrKQ9BiZJEZxYEKbq1zdu3EBERARKS0sREREBb29vBAcH0y7wDDQVveS82fKrucYhLi4OISEhlDE1ZMgQDBkyBAsXLqStCfXzzz/TFs1tjh07duDDhw84cuQIBgwYgOzsbBw8eBB//PEHtm3bJvR+BYHpXAgbG8OBc10L48nlnI+ampqMsq9EUXx94MCBiI+PZ6Rsr6WlJdS1FRISAnd3d+rcl5SUpIxmcXFxREVFtZlxBgg/DgA4evQoVfqtcUytIAgbegHUGxBhYWH4+vUrYmNj4eXlhT179qCiooJW+/T0dCQkJKCgoAABAQE4dOgQYmJiqEB3OqioqODQoUNwcHCgzu3Q0FC+2aZXr17Fli1bsHz5cujr61OZ5NeuXcOmTZtw9OhRylBqbdauXQsrKyt07twZERERSEtLg6OjI60EGaB+VaqkpIQrOSknJ6fNVxfo8J9c1mwuQLQhQUFBtOt03blzh9GNfNq0afD29uaSkXj69ClsbW1prfGPHTsWaWlpQh2bQ2NdqpqaGlRXVyMnJ4eWLhXTpIjmYLFYkJKSou3t4Wh6lZaWYtGiRUhISMC3b99gaGiI1NRUWvtoHNDPiTOaNGkSrYtXQ0MDt2/f5oozo6M5Z2Zmhri4OJEEkWtoaODvv//mioUpKCjA9OnTGZ8ndGE6F/v370daWhpsbW3h4OCAlJQUODo6QlJSkvZNmIm8jShorMfUsPg6v3AFpmWoROH909LSQmJiIhW7x5lToD4JSU9PTyAdRWEQlRdTRUUFDx48QG5uLjZt2oTIyEjk5eVh6dKlVCJVS3h6esLZ2ZnKhm8OOhUCOMtuRUVFWLFiBWJjY8FisWBsbIzr16/zbc8Jmfny5Qtmz56NxMRE1NTUQFdXl1bIBVB/TVhZWaGmpgYlJSX46aefqIo4vOJa582bh9mzZzdrmJ48eRLXrl3D8ePHafVBFFRUVEBMTAydO3cGi8UCi8WiJS0D1IsBp6SkYOXKldTL6/Hjx2Fubk5b9qmt+E96zlatWsW1Pj19+nTExMRQvx8+fJi2cbZhwwbU1dXBwMAARkZG0NbWFsiDVVhY2ORGrqSkRDsIXUtLC2lpaYzeXBrrUklKSkJcXJy2LhXTpAigXmTSx8cHhw8fRmJiIhwcHNC1a1ccOXKEbxkpAFRskYKCAkpKSlBRUQFxcXGw2Wxaxwfol3lqCUVFRURGRnJp30RGRlLSGC3B8ZCKQo9IWlq6iSHZtWtXRsK4gsJ0LuLi4qjYGDExMXTp0gW7du2ivQTFxJPLK6iYAx2PMpO0e6bK9qLwRldVVXFlezfUh+ratWuTEmutgai86r1790Z1dTUGDBiAd+/eAag3bktKSvi25VQIaLwkKij9+/dHSUkJ5OTkkJ+fj+rqanTq1AksFotWe3l5eTx58gQjR44Em81GaWkpJCUlm1Qw4IWwFXFevXrV4urBzJkzceTIEdp9EJaGMWUN5Wy6desmUEUfR0dHdOnSBUePHkVBQQEGDBiAuXPn0kp8a2v+k8ZZY2dh4zdUQZyJqampePDgAZKSkrBnzx4UFhZCV1cXU6ZMoaVh89NPPyExMZErsDUxMZGvyCPnIfL161esXr0a2traTWLEeD1ERKlL1bdvX7BYLPTr1w85OTkghEBWVlYg4VMvLy/07dsXhBD4+PjAzs4OXbt2xe7du2kVtDUzM8OCBQsQFRUFPT092NjYQFpamlZ2nZubG9zc3Hg+mOk8kO3t7bF8+XLExsZCQUEBWVlZeP36NYKCgvj2HagXX923b59AN5vG/Pbbb7Czs8O2bdvw008/oaCgAN7e3jA2NuY6z1tTl4jJXADMYmOA+rf5AwcONOvJpUtZWRlu3LgBfX19KCgooKCgAImJibR1qYB6D1hcXBxyc3PRt29fmJqa0gqiZpodx4lXLSsrg4ODg1Dnk6ysLN6/f0/VYhw3bhz13fv379GnTx+h+iYIohgHwCymlpPlOWLECMydO1foQva6urpYunQpTpw4AQ0NDWzbtg3S0l9TGG8AACAASURBVNK0l7kXLFiAxYsXIz4+HqamprCysoKkpKTA8g+dO3eGsbGxQG3q6uogLS3d4v7oLs0yQVQLfJKSkli/fj3Wr18vkv21Jv9J46y59HRev/Pbl5qaGtTU1LB06VJEREQgKCgICQkJtALy16xZA3t7e/z999/UA/3q1astKhk3pnfv3gJfbEC9Ubh9+3ZKl6qx14ijS0UHUSRFvHjxAseOHUNubi6ysrKwYMECdO3albbYpbW1NRQUFNC9e3e4uLhg3759YLFYTQoXNwfnwud4JYRFXV0d0dHRuHDhAoqLizF58mT4+vrSNnIfPHjAOGif8zCZMWMGlyYRAAQHB7eJLhGTuQCEj43hwMSTyzHCf/vtNxw4cIDrpSU1NRXHjh2j1YfHjx9j6dKlGDx4MH788Uc8fvwYAQEBCAoK4usJFpWyfVxcnNBxhhMnTkRQUFCzEhTBwcFNagG3JkzGATCPqQXq49aWLFkidB82bNiA3r1744cffoCrqyucnZ1RXl5OW+LDwsICw4YNQ58+feDo6IiQkBCw2WxaKzy8wiWA+mfYlStXeH7f3oiqD62V1d8a/Cdjzhqn3XLSc1v6nhc3btzArVu3cOvWLbx58wYjR46EtrY2JkyYQDubKC0tDefPn0dxcTHk5eUFEnmsra1tNh7q5cuXfJfTONy9e5eRLhWLxYK3tzdsbW1RUlLClRRBN+h27NixuH79Os6fP4+zZ8/i9OnTKC0thYmJSYfTn+FFbW0tFVsyYMAAqKqq0m7r6emJnJwcmJmZQU5OjuuGRNdQ5lVHsCGCVE5oa4SNjeEgCnmb5gSBa2troa6uTqvm7ZIlSzBp0iSuB/qJEycobaaWaKhs7+/v3yRrm8Vi4ezZs7Tivfbs2QM2m41Zs2Y1OZ/4eU4/fvwIc3NzTJw4EfPmzUO/fv1QUFCAM2fO4Pr164iPj28T7xnAbBzNwYmpFWSpf8OGDVBSUoKFhYXA2cNAfVyaMN6/6OhoTJo0qcV2AQEBfBPHWpKmyczMxKlTpzBixAicO3euxfaNa0o2RtQ1JZtj5MiR1ApDS9Axtjdt2tRiJvnu3btF1V2R8N04AzPjTElJCZ07d8a8efOwatUqgS9cGxsbRktZDg4O8PHx4bphHT9+HAcOHKCVHZednY3i4mKoqqqirq4Ohw4dwtOnTzF16lTaaeIPHz7E6NGjm2y/fv06VeeRHxs2bACbzcbz58+xYsUK6OvrY/PmzRg0aBDPi04UQcO8lP050IlHe/PmDX777Td8/PiRqoU4ePBgBAYG0gpYbalwcVsqcDNBlDIUX79+FTg2hoOzszPy8vLg6+sLOzs7jBo1CtLS0khISEBCQgKtfZiamsLGxgYmJibUtjNnziA8PJxnmS8OWlpauHnzZpPkkLFjx/I0EEWpbN/wfGocf0fnfHr58iVcXV0pFXZCCEaNGgUvLy9aiUKiQthxiKLYNQcDAwPk5eVBTEysycvwkydP+LZvrvA5HZSUlDB06FAEBAQ0uywvyLOqIcHBwfDx8cGcOXPg5OTE02Pf0n2JQ1vcn0RlnGlpabWYSe7r6yuq7oqE/+SyZk1NDdcFW11dzfV7YzFXXpw4cQI3b95EamoqoqKioKGhgfHjx2PChAm0igMzXcrKysqCi4sLPD09kZ2djS1btuDdu3fYs2cP37aZmZmwsrKCpaUlVFVV4efnh4iICMyePRsHDhyApKQkrYfAsmXLmtwgWCwW1q9fT8vLANS/WQYHB2PMmDFYsmQJnj9/DmVlZWzYsIFnO1FIH3AEGCsrK/H48WOMGDECP/74IwoKCvDw4UPa3j83Nzdoa2vDyckJnTp1ApvNxq5du+Dm5kZrOUwUtdt4Ff9u7RuoqGQoAOFiYzgwlbcB6l961q9fj/DwcAwYMAA5OTl4+fIl7WXNzp074+PHj1wadR8/fkTPnj15thOlsj1TRfdhw4YhMjISBQUFyM/Ph5ycXJvVUGyIsOMQRbFrDjt37hSqDxxmz54Nd3d3gb1/nTp1wo8//og5c+bA398fysrKXN8L6lv58uULtmzZgnv37mHfvn2YNm0a3zZtXVOyOaSkpAS6fluirq4OgwcPRq9evaj74cKFCxEcHMx436LmP+k5a1xDsTmEKZBaUlKCCxcu4NixY/j06ROthyHTpazPnz9j2bJl6Nu3L+7evYsJEybAzc2Nlgdv1apV0NLSwsqVK0EIwdixY7Fp0ybMmTMH9+/f5xmM/+HDB5iYmKC2trbFWC01NTWEh4fz7YeoePPmDfr164du3brhwYMH6NGjB4YMGUK7/datWzF69GjMnz+f2nb+/HlcvnyZVjyCmpoa0tLSuIztr1+/YuLEiXxrGRJCkJ2dzRUwnpCQgClTpgj0tt245mJpaSlCQ0Mxffp0zJ07l/Z+mCLMXPAyLDnQuaZE4ckFgLdv3yIhIYHSQDQzM6MtCLx3717cunULGzdu5BIknjBhgkDyMkyU7b98+cJVxqql/0tHR9Tj+PbtW4sB7i1RV1fHtcTdWH6IH8J6/9TU1JCeng5XV1ckJCTA29ub6/kliOcsMzMTDg4OkJGRgZ+fn0Di1u2NsB7CxpiZmeHIkSNQUFCAlpYWkpKSIC4ujnHjxtF2JLQZ5DuMyczMJAcOHCAWFhZk1KhRZPny5SQiIoJWW0VFxWY/SkpKtI9fVlZGzM3NyerVqwXqt6amJqmsrCSEEPLixQuipKRECgoKCCGEVFVVEVVVVZ7tnz59StLS0sivv/5K7ty5w/XJzMwkFRUVtPuSn59Pfv/9d2JlZUUWL17M9aFDQkICGTlyJHn8+DEhhJDg4GCiqqpKkpOTafdBVVWV1NbWcm2rqakhKioqtNpPmTKFPH/+nGvbhw8fiKmpKc92bDabWFpakrVr11LbiouLyahRo8j8+fMJm82mOYLmKSwsJMbGxoz2IQjCzgXn3PHx8SEzZswgV65cIS9fviQpKSlk7ty5xM/Pj9bxmztvy8vLac8jL0pKSmj9XWVlJdmyZQsZOXIkUVRUJL/++itxd3enrjc6nD17lowePZooKSlxfcaPH8+zXU1NDbG3tyd2dnbUtqKiIqKoqEjWr19PampqaPehPRHVOHJzc4mlpSV58uQJIYSQ3bt3k3nz5pGioiJa7X18fIiTkxP1e2lpKVFWViY+Pj60x5KTk9PihxcNz+UjR44QZWVlEhoa2uz3vAgMDCQjR44kHh4e5Nu3b7T73VEwMTERyX78/f3JhAkTSH5+Ptm8eTNZsmQJWbVqFVm0aJFI9i9KvhtnDNHU1CRqamrEzs6OxMXFkfLy8jY57qJFi7gMGHNzc6KkpETmzZtH26hp+LA6ffo00dPTo36vqKigfeFnZWUJPoBGLFu2jJiZmREfHx9y8OBBrg8djI2NyfXr17m2Xb9+nZiZmdHug6GhIUlLS+PalpycTIyMjGi1P3jwINHR0SEnTpwgycnJ5NSpU2TKlClk+/bt5Pz589SnMX/88QdZtGgRKS4u5tpeXFxM5syZI9BDoDkqKyvJmDFjGO1DEJjOxaRJk0h+fj7XtsLCQqKrq9tim/fv3xNlZWWipKREvdw0/ixYsID2GDIzM8nChQvJpEmTiIGBATEwMCATJ04kysrKtPdBCCHfvn0jhYWFpK6uTqB2hNT/H0JCQsjp06eJo6MjefLkCbGysiIBAQE82/n7+xNTU1Py4sULru3Pnj0jRkZG5Pjx4wL3pT0Q1Tisra2Jk5MTdW8uKSkhzs7OxNbWlm/b06dPkwkTJnCdz7W1teTSpUtk7NixJCoqSoARcVNdXU3++ecfnn/T+B4cFxdHRo0aRby8vEhdXR2tF47Vq1cTJSUl4unpSe7evdvs579EQkICYbPZpLy8nLi6upINGzaQ7Ozs9u5WE/6Ty5qiJDk5Gdra2ozixqqqqpCSkoLc3FxYWlriw4cPfIMwRRHEbmJigoMHD2Lw4MGws7NDly5dqIyVu3fvwsPDA3FxcTz3ce/ePXz58gUGBgaoqKiAu7s7nj59iilTpggk6qqhoYFLly4JlQkFNO/2JoRAQ0OD75IihzNnzsDDwwNTpkzBwIEDkZ2djStXrmDPnj20YjPoLJeLiYk1iaExMjJCYGBgszGKz549g729PS5dukRrDI2Dn6urq3H16lWw2WyEhobS2gdTmM7FmDFjkJqaypVN9+XLF+jr6/MMpn/27Bm+fPkCa2trBAYGcn0nLS2NYcOG0c7Qs7CwgIKCAnr16oXs7GyMHz8ef/31F5YsWYJly5bR2sf9+/cRExODwsJCyMvLY86cOXyv64YIq2xvYmICb2/vZo917949uLm5CVT2p70Q1Tg0NTVx8+ZNLnHwb9++QUdHh2/B71mzZmHLli3NCuFeu3YNhw8fxtmzZ/n2ITk5Ge7u7lxVK4B63a3Hjx+32E5VVbXJctu9e/ewdu1aaGlp4caNG3yX4zpCQD9TmtOglJaWxsCBA2FsbCxQbc3m5Ed8fX1hb2/PuJ+i5D+ZECBKlJWVqbqF9+7dg62tLWRlZeHn54dffvmFb/usrCwsX74c1dXV+PLlC3R1dTF79mwcOnQI+vr6LbZjqmYP1Gcq2dnZYcyYMbh69SqVSZeSkoK9e/fyzY5JSUnBunXrsGbNGhgYGGDv3r24e/cuVqxYgaioKPTs2ROLFy+m1Zfu3bszMnDl5eVx48YNrkLCt2/fFiiAec6cOfjxxx8RGxuLJ0+eoH///vjzzz9pS6IIE6cIgJKLaI7hw4ejqKiI9r4aBz9LSEhQZYPaCqZzoaGhgS1btsDR0ZGqNrB7927o6urybDd8+HAA9Vl6TONpXr16hbCwMOTk5GDnzp1YtmwZVFVVsWPHDlrGWXR0NFxcXGBkZIShQ4ciOzsblpaWOHDgAN9xcBBW2b6goKDFB7Kamho+fvxI6/hA/T2iuWxHAwMDoc93uohqHJKSkigtLeXSXfz8+TNV/JoXOTk5LcoM6ejoYMuWLbT68Mcff8DIyAg9evTAixcvYGpqisOHD8PCwoJnu+ZKfamrqyMyMhLW1ta0KgSIMqC/uLgYffr0QVVVFaKioiAjI0PrxbU1YLPZuHr1Ko4ePYrQ0NAWRa5LS0vx5s0bAMDBgwcxevRoLgO5vLwcJ06c+G6c/V9jx44dqKioACEEXl5eMDExQefOneHh4YETJ07wbb9z507MmjULNjY20NTUxM8//wxPT08cOHCAp3HGgc1m4+TJk3j//n2Tkir8sltWrlxJ6XLt3LmTyrazt7eHoaEhX4HDwMBAeHh4YMaMGaipqUFsbCw8PT1hbGwMdXV1ODo60jbO1qxZAycnJ6xataqJfhKdh7q1tTXWrl0LIyMjyMvLIy8vD4mJibSyVhsybtw4LjV0oD67t6EkQnPU1dXh8+fPkJGRAVCvXffs2TPo6elRKust0a1bN5SVlVFtG/Lp0yeB9Jha+4FJB6Zz4eHhAXt7e0yePJkKntbW1oabmxvfthxProKCAiNPbo8ePdCpUycoKCjg1atXAOo9WXR15AIDA+Hv7w9tbW1qW1JSEry9vWkbZ8Iq20tLS4PNZjerZl9ZWcn3JSgrK4tKgHn9+nUTrwWLxRKobJCwMB0Hh6lTp8LOzg729vYYMGAAPn78iAMHDnBVZWkJCQkJVFdXN3usxkkCvMjOzoajoyNycnKQlpYGIyMjDB48GA4ODjzvkY09wBx+/vlnnD59GsnJybSOLwrOnDmDnTt3IjMzE/v27UNCQgLExMTw7t07rFmzplWPzetZ9ueff8LX17fF+p5SUlKws7NDWVkZAHCV1+N8b2lpKbrOiojvxhlDHj9+jISEBBQVFeHZs2cICgpC9+7dadeDy8zMxMGDByEmJkY9iKZPn047ddvJyQkPHjyAlpaWQDU9gXp39m+//dZk+82bN7nql7UE5w0QqH87+/r1K2XYDB06FDk5ObT74uzsDKC+dJUwmkxmZmbo27cvoqOj8c8//2DAgAEIDg6m7fUC6h9Khw8fbqIe/e7dO55FwwsKCrB8+XL8+uuv2LVrF+Li4rB582YMHz4chw8fRnBwME9R4XHjxiE8PLxZ4+HkyZNQUVGh1X8mBqIoYToXcnJyCA8PR15eHgoKCtC/f39apZdE6ckdPHgwIiIiMH/+fHTp0gXPnj2DlJQUbYmQkpKSJveAiRMn8pWGaYiwyvZjxoxBdHQ0Fi5c2OS7mJgYjBgxgmf7//3vf5CRkaEeZo2RlZXF/v37aY9DWJiOg4OjoyPc3d2xevVqVFVVQUpKCjNmzICDgwPftsrKyrhy5Uqzsi5Xr16lfV3JyspCXFwcAwcOpLw4v/zyC/Lz82m1bw4ZGRnMnDlT6PaCEhYWhsOHD6O2thbnzp1DYGAg5OTksHjx4lY3zngxZ84cntn03bp1o4TMp06dir///rutusaM9gt3+7+BpqYmqa2tJdHR0cTc3JwQUp8ZpqmpSau9oaEhyc3NJYQQoqGhQQipz1w0MDCgfXxRBOQLQ8Ng1bCwMK7A+fLycqKmpkZ7X8JmMzWmuLiYPHz4kOTl5QnUjpD6JIuFCxeSdevWkfnz5xMPDw8yZswYvkkJW7ZsIQ4ODlRA/+TJk6kg/piYGLJq1Sqe7d++fUtUVFTIjh07yL1798iHDx9Ieno62bFjBxk9ejSV9ciL/Px8YmxsTLZu3UoIISQ2NpYoKSmRmTNnkjFjxpBHjx7R+ReIFCZzUVBQQNLT0wUKXF64cCGVcFFdXU1UVVVJfHw8IaQ+iJxf1mxD7t+/TzQ1NcmHDx9IZGQkGTlyJBk9ejTZvXs3rfZbt24l4eHhXNvOnTvHlZErKNXV1bQyoB8+fEhUVFRIUFAQyc/PJzU1NeTjx48kKCiIqKiokJs3b9I+5uHDh4XuL1NEOQ5C6jPQi4qKBErOSE5OJpqamiQxMZHK5K6trSWJiYlk7NixJC4ujtZ+Vq9eTXx8fMi3b9+IqakpSU5OJmlpaXwzbzsSnOcT59rgQDdxrDUR5FnDoa6ujpSVlbVCb0TDd+OMIStXriQuLi7E2NiYHDx4kBQVFRFbW1uybt06Wu19fX3JzJkzSWpqKhkzZgx5+PAhWbRoEfH29qbVfuLEie2WGj1z5kzy8OFDQgghK1asIL///jv1XVJSEpk1axaj/dPJZuJQXl5ObGxsuLLzli1bRj5//kz7eCoqKuTTp0/k6dOnxNramhBCSEpKCt8svwkTJlASC7m5uURRUZG8fv2aEEIIi8Wibmq8uH//PjE1NaUyDRUVFYmZmRntTCqmBqIoYToXf/31FxkxYoTA8jLq6uqkurqaEELI48ePiZKSEiktLSWECCaJwqGyspJ6IGdmZpLU1FS+bThZ1LNnz6aMY1tbW2JpaUmGDx9Oli9fLlAfHj58SKKjo7myfZvL+G3MxYsXiZaWFtccCGJMEFJvhHD+f4QQcvv2bRIcHEzevn0r0BiYIIpxEEJIYmIiWblyJZk2bRpZsmQJiY2Npd02MDCQjBgxgqioqBB9fX2ioqJClJWVyZEjR2jv4/Xr18TY2Jjk5OSQy5cvkxEjRhAlJSUSHBws0Djak0mTJpH3798TLy8v6vl2+/Zt2tnsrcWbN2/IpEmT+P7d0aNHSWBgICGkPrtbX1+fKCkpkcWLF7eZyoIgfDfOGFJQUEC2bNlCXF1dSVVVFcnMzCSrV68mhYWFtNpXVVWR3bt3ExUVFaKoqEhGjx4tkBbN0aNHibu7O239JVESFRVFxo8fT1asWEGUlZWplPfw8HAyYcIEEhYWRntfSUlJRE9PjwwfPpzrRjxy5Eha7d3c3IiVlRV5/fo1qaysJC9evCBWVlbE2dmZdh/GjRtHCKk3qBrKiowdO5Znu4YP/YSEBC5jrLq6WiCjICsri2RmZlLeVLqIwkAUFUznwtDQkERGRlKGFl1E6cmdPn16s9v19fV5tmssA9Pchy7e3t5ESUmJTJw4kejr61Mful71b9++kVu3bpH4+Hhy9+5dUlVVRfvYHckTy2QchNT3fcyYMWTv3r3k5MmTZPfu3URNTY2cPn2a9j7y8/NJZGQkOXLkCDlz5kwTqRdBKSgoaFMjVxSEh4eTUaNGkVGjRpHMzExy79498uuvv5KzZ8+2+rFzc3ObfLKyssjt27eJhYUFX2dGcHAwmThxIrl48SIhhJBVq1aRhQsXkhcvXpBNmzYRLy+vVh+DoHw3zjoQJSUlAush6evrt6jr1BbExsYSNzc3cvv2bWqbnp6ewNpcJiYmxMvLixw6dIjY2tqSS5cuEXNzc/LXX3/Raq+rq9tEJ6ywsJCvYdUQS0tLSihVR0eHZGVlkfz8fKKurs732BzDyM3NjUsM+MWLF3wf6KJAlAYiU5jORXNiwHRg6sn98OED2bp1K9m6dStRVlamfuZ81q1bRxnwbYGurq5AIsqipCN5YpliZmbGdX8ipN7jM23atHbpz9OnT8nx48dJZmYm7Ta1tbUkPj6eHD16VGhjnylZWVkkKyuLClMoKSmhFXIhCpp7xnGcGU5OTnydGaamptT/m8ViEWVlZXLr1i1CSL3h1xb3aEH5nhDAkLKyMoSGhjYJIn/58iViY2NbbLdixQoEBQVRv1dWVgql8cXRJRMGOgWc+dWeMzMzayK5kZSUJHBfhM1m4vD161d0796da1uPHj2aZLDywtraGnZ2drhw4QIsLS0xb948SEhI8NUv09fXh4eHByZPnoy4uDhKtuLLly/w8/PjkpRoLXr27InS0lLIysri7t27XMH3b9++bTYTtLVgOheampq4c+dOk6xZfixcuBBr1qyBkpIS0tLScO7cOQD1SRVHjx5tNvmlIaIMhBf2vtAQNpstULkpUXLz5k3ExMRAVlYWeXl5yMrKgrm5OQDA0NCQUc3PtiYvL69JcoampiajYHy65Ofnw9HREU+ePMHUqVMxd+5cLF68GF27doWPjw/2798PIyMjvvv5/fffceHCBSgqKnIlfjGtYSsIlpaWuHz5Mrp16wag/noQVpdSUJqrryotLQ0ZGRla5e1yc3Opkl8cXTnOPXLgwIEoLS0VYW9Fw3fjjCFOTk54//49ZGVlwWazMWDAAKSmpjabYdSQxsKBOjo6Teoi0qElDR46J1tLBYE5CFIYmClMs5lGjx4NPz8/bNq0CWJiYiCEwM/PD6NGjaLdBwMDA1y+fBmysrJYs2YNBg0aBBaLxTcjysHBAfb29ti2bRtMTEwoY1VXVxdycnJwd3en3Qdh6QgGIgemc9GvXz+sXr0aWlpaTWRVeGUqzp49G1JSUsjIyMDKlSsxbNgwAPVyBLNmzeJ7TQLA5s2bAQAKCgqMMtAa3hdYLBYGDhxI677QED09PcTFxVFGUVvCYrGoB+/Dhw+5aqNKS0ujurq6zfskLP3790d6ejrXvTI9Pb1Nirjv2LED3bp1g4+PDy5cuIDVq1djw4YNWL58Oc6ePYuAgABaxtnFixcRFRUlUK1gUdOrVy8UFBRQxllbIi8vT/1cV1dHSQ/RlTKRkJCgJJEyMzOhpKRE1VctLCwUuNZqW/DdOGNIeno6EhISUFBQgICAABw6dAgxMTECK3ATIQs1PHr0CHv37m3yhl5aWoonT57wbNsRNLE4KCoqws/PD2vXrkXv3r2RkpKCTp060b5oNm3ahMWLFyM2Nhby8vLIzc2FmJgYQkJCaPfBxsaGKyWbkz6/aNEihIWFtdiuR48eCA4ObrL94MGD0NDQoD2G7OxsocVTO4KByIHpXFRVVcHExESoY4vCk1tXV4f58+dTvwsjSSKK+8K3b9+wdetWHDt2rImRyhGMbi06kieWKVZWVli7di0sLS2hoKCArKwsnDp1qlnVeVFz//59XLt2DV27doWamhq0tLQona0ZM2bwlUXh0L179zaVw2mOoUOHYu7cuVBRUUHfvn25vqM7DiYUFRVh165dSExMpAwtQ0NDODk5cQkMN8eoUaNw8eJFTJ06FfHx8Zg8eTL13eXLl6GsrNza3ReY78YZQyQlJdGvXz907twZL168AFBfdmTv3r0C7UdY9/SOHTugoKBAqZBzysxs3LhRoP1kZ2dzlRbhLMEsXbpUqH4JiqOjI+zs7DB37lzY2dlhzZo1qKurozwZ/Bg2bBguXbqEq1evoqSkBPLy8tDV1eX7lpeTk0Mt76ampjYpi8Visah5FZQJEyYI9PeNlw0EQVQGoigQdi44tMWNviX4adaFhITQ8gCK4r4wbNgwyvvX1nQkTyxT5syZAwkJCZw7dw5XrlyBvLw8PD09MXXqVEb7ffz4MYKDg3kudVdVVVEiuj179kS3bt0oQVsJCQnaL+WmpqYIDg7GypUrGfWZCV26dKHl5WsNPn/+jLlz56J///5wc3ND3759kZ2djfPnz2POnDmIjY3lKc68du1aLF++HDt27ECnTp0oA9ne3h7Xrl2Dv79/Ww2FNt+NM4bIy8vjyZMnGDlyJNhsNkpLSyEpKdkmCtoA8zIzAODv74/9+/c3EX8dPnx4mxlnQ4YMQXx8PID6/2lSUhLYbLZAb4s1NTWYPXs2VVokNTWV7w144MCBePXqFUpLS1FbW9uk1p60tHSblT5qjWUDQQ1EUSHMXHCoqqpCXFxcs/FavMQmRcH+/fuhqKiITZs2Aag3bq2treHg4IDY2FgcPHgQAQEBfPcjivtCWVkZHBwcBD4flJSU+L7s8RN27kie2PT0dLi6uiI7Oxu1tbVc39GtCTlr1izMmjULQP0LF5NScdeuXUNISAjS09P5CuE2nofGy3D8jDMDAwOIiYmhpqYGBQUF8Pf3R48ePbj+prl4rNagPV+ajh07hpEjR+LAgQNc/9N58+Zh3bp18Pf351lKa8yYMYiPj8fjx4+hpaVFLdlLSUnh0KFDAse3tgXfjTOGLFiwAIsXL0Z8fDxMTU1hZWUFSUlJfsOecgAAIABJREFUaGho8GxXU1PDFZBfXV3dJECfTrwX0zIzQH3A9IEDByAlJYVr165hw4YN8PDwoKXKDjB7mKanp/P8vri4mO//Emi5tMjbt295xg6Ji4vDz88PQH2VgvYMdG7vZQNRIexccNi2bRtu3LgBGRkZVFdXo0uXLnj16lWbxD+KKhBe2PtCQ+Li4rBt2zaBxyCKJc+O5IndsWMH1NXV4ezsLHAVFAB48+YNfHx8cPjwYSQmJsLBwQFdu3bFkSNHqJJ1/KiqqsL58+cREhKCDx8+wNzcHKdPn+ZZ+QOoXyK/d+8eZYTV1NRw/c4vScbW1pZW/9qKmzdvIiwsjDIUg4ODsXHjRr7l7Zhy7do1HDt2rFljd8OGDVizZg3fOqc//vhjkwLpgq5wtSXfjTOGWFhYYNiwYejTpw8cHR0REhICNpuN5cuX82zXp08froB8GRkZrt/pBuMzLTMD1C9VGBkZIT8/HwcOHECvXr2wfft2WFhYUB4EXjB5mC5evJjLY9cYuuWbRFFaxMPDg/r5/fv3ePnyJTQ1NfnWMhQV7blsIEqYzsWNGzcQERGB0tJSREREwNvbG8HBwXj06FGr911UgfDC3hcaMnv2bLi7u2PWrFmQk5PjuqZ5BbO3lCTEgUlmWnt4YvPy8hATE0M7+LsxXl5e6Nu3Lwgh8Pb2hp2dHbp27Yrdu3fjzJkzPNuWlZUhLCwMJ0+eRK9evbB48WL4+flhw4YNfOOcgPos/Ma1HBv+zu8+zUlGKioqgpycXJPvT58+zbcPoiIuLg67du3CnDlzqOS1a9euQUxMjHb4ibAUFRW1uIoyZMgQFBUVterx24PvxpkIaPj2ZG1tTauNqILx169fDxsbG4wfPx4rVqzA3LlzISEhwRXQzI++ffuCxWKhX79+yMnJASEEsrKy+Pz5M632TB6menp6ePDgAaZOnQoLCwuBsisb8vHjR4wfPx4ZGRmQlJSkApi/fPnCt215eTnWr1+PgQMHwtPTE6mpqfjtt9/QrVs3iImJ4eTJkzyXV/Py8vgeg05m2L/JO8YLJnMB1HsTBg8ejF69elGG+cKFC5v15DSkcbxgc/Arfi6qQPhZs2bhr7/+opbP6N4XGsJJoOA8gDmZr3RfWJgkC3Ukhg4diry8vCZeD7q8ePECx44dQ25uLrKzs7FgwQJ07doV3t7efNsaGBhg3Lhx2LNnDyVrcvDgQdrHfv78uVB9bszy5csRFhaGnj17AqhfUdi2bRvu3buHuXPniuQY/AgICMCRI0egoqKCkydPQk5ODv7+/liyZEmrG2fS0tItGqhFRUVUXN//Jb4bZwx59eoV9u7di/fv3zdxUbdFLICamhquX7+OH374AZaWlhg+fDjKy8sxfvx42vvQ0NCAnZ0dfH19MWLECPj4+EBaWprWmyEg/MMUqI8lKCkpwfnz57FlyxZISEhgzpw5mD59OnUjokPPnj3x4cMHXLp0ifIcpKWlNXsxN8bPzw81NTWwsrICAPzxxx+YOXMmPDw8EBISAj8/P/j6+rbYnhMX0hyCPEzbM9ZKlDCZC6Be+oCTuVpSUoKKigqIi4uDzWbzbNc4XrAxdLzJogqELywspPV3vGB6/xBVslB7wQnzGDlyJFatWgVLS8smXmw63vmamhoQQnDz5k0oKyujW7duKC0tpbU0O2jQIPzzzz+4ffs2fv75Z6GzqZny66+/YsWKFThx4gRSUlLg7u4ORUVF2pp5oiA/P5/SCuNcSz/99BMqKipa/dgaGho4efIk1q9f3+S7iIgIvt7ifyPfjTOGuLq6onPnzrC2tm71dfeGWFhYwMDAAAYGBlBSUqK284uBaI6tW7fC29sbNTU12LZtG+zt7VFeXk7bkyPsw5RD7969sXLlSqxcuRL379/HuXPnYGRkhHHjxsHCwoLWUsqyZcuooOXQ0FDcv38fq1evphXMf+3aNYSGhkJeXh7FxcV4/vw5NfZZs2bxDQAXlRHenrFWooTJXAD1chgLFixAVFQU9PT0YGNjA2lpaYwcOZJnu9DQUMZ9F1UgvKGhIZYsWYIpU6agb9++XIYh3fnkaDs9ffoUOTk50NPTQ3l5OXr37k2rvSiShdqTxjqMjWPp6IZ+aGtrw9bWFs+fP8eKFSuQnZ2NzZs3Q09Pj2/b8+fPIyMjA+Hh4TA1NYW2tja+ffsm0DhEwc6dO+Hk5ISpU6eCzWZj48aNAmnmiYJBgwbh6tWrmDRpErXt1q1b+Omnn1r92KtXr8bChQvRqVMnTJ8+HX369EFeXh6ioqIQGhqKyMjIVu9DWyNGhBXY+g6A/++5amthPl9fX6SlpeHx48eQk5ODvr4+9PX1MXbsWEaZSMIQEBCA0NBQREVFwcfHB/n5+ZCWlsbXr1+FfmA+f/4cjo6OeP36Ne2MrOzsbEhKSmLAgAEoLS1FXl4e3wc6AKiqqlKiwFevXsWmTZuQkZEBMTEx1NXVQU1NDZmZmUKNQxC0tLRaXB7m5bnriAg7FxwuXrwIXV1d1NXVYd++fWCxWLC3t6ftuXjz5g0iIiKQn58PDw8PxMfHN4n9EYTU1FSBAuFbqiohJiZG25gvKSnB2rVr8eTJE/zwww+IioqChYUFgoODoaqqyrf9xIkTcePGDXz79g2GhoZITU0FUH+e8fMy/l+CzWYjODgY0tLSsLa2xvPnzxEVFYWNGzeic+fOtPdTWFiIU6dO4dSpUwCA6dOnY9asWW0mDEsIwZYtW5Cfn4+QkBBayvii5NatW1izZg0MDQ1x5coVzJw5ExcuXIC3tzd0dXVb/fhJSUlwcXFBSUkJta1Pnz7YtWsX7VjIgoICHD16tNmVrtbWDhSU754zhvTt2xdVVVVtflx7e3sA9QHMaWlpuHXrFry8vFBYWIjx48fDwMCAr7I9h9raWly6dKnZE5ZfjA5QH0+joKCA7t27w8XFhXqYuri4CDQmFouFixcv4vz583jy5An09PQEWoL5/PkzRo4cifLycgQFBUFWVhZKSkp8PZpdunQBi8VCt27dcO/ePaiqqlKejuzs7Cap641RU1NDRkYGTwkDOgYmk+XhjoYwcxEeHg5DQ0P0798f06ZNo7YLKttw8+ZN2NraQl9fH7du3UJlZSUOHz6MiooKoWK/AMED4UURU+rl5YVhw4YhJCQEOjo6GDJkCKytrbF3715ERETwbS+KZKGOAhMdxq5du3JlPf7www9YtWqVQIYZUH+vt7W1hY2NDf7++2+EhYUhODiY9sujMDS+p3DG3/BFpzWP3xBtbW1ERkbi1KlT0NLSQl1dHYKDg4VarREGfX19XLt2DZmZmSgsLIScnBzGjBkj0IqVk5MTiouLoa+vL1Tmb1vy3XPGkLCwMMTHx2PJkiVNVLwFSZsXBZ8+fUJMTAxOnDiBjx8/0r5onZ2dER8f3+ThKSYmRuttwsbGBvv27RPae3jz5k2cO3cOV69exc8//4xZs2bBzMxMoCzJo0eP4vjx47h//z42b96MJ0+eQFxcHOPGjcP27dt5tt28eTN69eoFExMTrF27FmvXrsX8+fNBCMHvv/+Or1+/Yt++fS22v3fvHtTV1XmW36ITE2FmZoYjR45AQUEBWlpaSEpKosbQuNxXR0bYudDX10d+fj6GDRsGAwMD6OvrC3Xjnz17Nuzs7KCrqwsNDQ2kp6fj8ePHsLe3bzNNqIY8e/YMt27dgrq6OhWzQ4fx48fjypUr6Ny5MzQ1NXH37l1UV1dDW1ubrwQNAGRkZMDGxgZnzpzB7du34enpSSUL8ZMd6Ejw0mHk1E/lRUZGBnbs2IHo6GhERkbCzc0NkpKS8PX15VqiE4Znz55h+PDhjPbBizt37vA1ptsj3oqTNPNvQ0NDA5cuXfp39L3taqz/30RRUbHZj5KSUpsc/+3btyQgIIBYWloSZWVlMmPGDOLn50eePHlCex/a2trk0aNHQvdBS0uLfPv2Tai2urq6ZNy4ccTLy4s8f/5c6D4YGxuTZ8+ekW/fvpFff/2VPHv2jBQXFxNtbW2+bT9+/EimTZtGFBUViZWVFamuriaEEKKjo0O0tLTI+/fvafXBw8Oj2e2Ojo602vv7+5MJEyaQ/Px8snnzZrJkyRKyatUqsmjRIlrtOwpM5uLNmzckLCyMrFmzhqirq5Px48cTZ2dncvXqVVJZWUnr+GPGjCF1dXWEEEI0NDS4trc2Hz9+JIsWLSIqKipk69atJCMjgygrKxNNTU0yYsQIcunSJdr70tXVJaWlpYQQQtTV1QkhhJSVlRFdXV3a+6isrCS1tbWEEEIePnxIUlNT6Q+mg6Cjo0MuXbpEkpKSiIuLCykrKyMbNmwg+/bto9V+wYIFZP/+/aSuro7o6emR8+fPk6SkJGJqakqrfXJyMgkKCqJ+//r1KzE1NSXJyclCjeffSlVVFfHx8SFqampk9OjRJCsri8yaNYsUFBS0d9doo6+vT8rLy9u7G7T4vqzJEFGlSgvK/v37kZiYiOzsbGhoaMDU1BQ+Pj5CFfOtq6vjq3TNC1NTU9jZ2cHMzKyJHhM/7yGnsPmJEyda9NLR8QAWFhZCSUkJt2/fRvfu3akkia9fv/Jt279/f8THx6OsrIzrjWrdunXQ09PjmWVYUFCA27dvA6gXX20cV1VeXo7ExES+fQBaXh52dXWl1b6jwGQuBg8ejMGDB2PhwoWoq6vDo0ePkJqaCk9PT5SVldHyIA4cOBAZGRlcAqOPHz+mLarMBFEVugbq49YcHR3h7OwMMTExlJSUwNPTk5J0oIOYmBgKCwtRV1eHPn36UIHUbVH0W1Qw1WF8+/YtwsLC8PbtWxQXF8PY2BhSUlJwcHDg2/bu3btYv349V3hHTU0NtLS0YGtri+DgYKirqzMaHy/MzMwQFxfHMyO8rbzBhw4dQlpaGvz8/ODg4IDevXujf//+2LlzJyXk3dFZs2YNnJycsGrVqiYrXR3tmvhunImAqqoqlJaWNonXas3J9vf3h5qaGnbv3s14zd/U1BRBQUFCx+NwioInJydzbacjISGqIMx+/fohPT0d0dHRVCmOCxcu0A4gFxMTa+LqnjNnDt92MjIyCAsLQ2lpKaqqqppkmElLS9OK2wPq9Xqai7U6ffp0m2kZiQKmcwHU6zhdu3YN169fR1paGnr06IHZs2fTart69WrY2Nhg/vz5qK6uRmBgIEJDQ7Fhwwa+bZlq1omq0DUAbNy4kcrQA+rj3nR1dWnH4F28eBGurq5gsVjUNiKAtEtHgakOo4SEBNhsNq5fvw4VFRVISUkhNzeXVhiGv78/nJycYGlpSW3r1q0bnJ2dMXDgQBw9ehRBQUFCj40fnHtyR6gUEBcXh4iICPTr1w9iYmLo0qULdu3axVVEvKPj7OwMANQLs6DagW3J95gzhjS8AXImuS0mOyYmBlevXkVqair69esHQ0NDGBoa0sriasyCBQuQkZGBzp07NzFQ2iNGRxguXbqEzZs3o1OnToiIiEBBQQGsra1x8OBBWinzomDFihWMbtRmZmYtCk1mZGSIqputjrBz8e7dO1y5cgVXrlzB48ePoaSkRJ3XDeVi6JCSkoLw8HDk5uaif//+mDt3LqZMmcK3Ha+kDjrXdcPMXwBQV1fHvXv3qN/HjBmD+/fvCzCS+qxNzjg4hgodw8LY2BhGRkaYOXNmk6BpjkzHvwFnZ2fk5eXB19cXdnZ2GDVqFKSlpZGQkICEhAS+7d3c3JCZmYnc3Fw4OztDWVkZa9euhYGBAd/Yu3HjxiElJaXZDHg2mw1DQ0OkpaUJPTZhaK94r7Fjx+LGjRv44YcfqFjOqqoq6OrqUqsHHR1eZQ072jXx3ThjSHvfAKuqqnDz5k1cvXoVSUlJAOoDqw0NDaGvr09rH+fPn2/xO14Zn6JSxhcVHP0haWlpsFgsVFRUQFJSsl2DP2tqavDy5Utay8bbt2/HixcvmghNenl5Ca2O3l4IMxdKSkpQUVHBjBkzoK+vT1sEuTEXL17k8kByOHXqFJcHpDno1KTldV1zMnc5cAL5W/qeF43bcmhs8LWEqqoq0tPT21R/sTVgsVjw9vaGra0tiouLuXQY6WTR1tbWIiYmBp06dYKxsTHev3+PpKQkWFlZ8S0JpaGhgbt37zZrsBNCoKmpSSs5gyk1NTU4ePAgwsLCUFtbi7i4ONjb2+PYsWO0xZ2Z8ttvv0FRUREODg7UuRkUFIQ7d+7w1YLsSLDZbKSkpCA3Nxd9+/aFvr4+34z89uC7ccaQjnQDrK2tRXR0NI4dO4acnByBPXecN3Q5OTla8TnNeRk43gUO7eUqfvfuHUJCQhAbG9smGmVAvbfGzc2NK+UfACQlJfH48WNa+3ByckJqamq7CU22BnTnYunSpcjIyMCIESNgYGCASZMmYfDgwbSO8fXrV5SVlQEATExMkJCQwDUH5eXlmDdvHqOsVzqGtoqKCo4fP04de/Xq1QgICKB+X7VqFc//wYcPH+Dq6gpCCJUF3BAWi4VPnz7RkupYtGgRnJ2dBfY6/hd48OABQkJCmoQhNMbCwgIuLi7NZtk+fPgQ27ZtQ3x8fGt1k2L//v1IS0uDra0tHBwckJKSAkdHR0hKSrZZvFd2djasrKxQU1ODkpIS/PTTT2Cz2QgJCaF9nbY3Hz58wNKlS1FdXY2BAwciLy8PdXV1OHHiBIYOHdre3eOi/S2KfznKysp4/fp1u90A3717h7S0NKSlpeHu3bsQFxfHxIkTacXXcGCxWNiyZQuuXbtGGVfjxo2Dr68vzzcKzpJnTEwM7t+/D0dHR/zvf//Dx48f8ccff0BFRYXx+ATl3r17CAoKQkpKCoYOHQpHR0eB2tfU1KC4uFio+MF9+/bByMgIPXr0wIsXL2BqaorDhw/DwsKC9vG9vLwoocl58+YJ1PeOhqBz8eeff6K8vBxJSUm4cuUK5RXgLG2qqam1uOTIYrFgYmKCyspKAPXB9I3DDASRTUhOToa7u7vAhjbTQtc//fQTjIyMUFZWhoyMjCYyCVJSUi0K3DZGTU0NS5cuxdSpU5sEP9ONg2xPAgICYG1tzbNmqoSEBPr06YPJkyfTkt5JTExEcHAwHjx4QKuO78yZM/H7778jMDCQy0NVVFQEd3d3mJiY0BsMQzpCvJeCggLi4+ORnJxMLbPr6em1uQA7E3bt2oWpU6fC0dER4uLilMj17t27WzV2UBi+e84Y4uPjg9OnT7f5DdDR0RF3795FUVERlJSUoKenBz09PYwaNUpgkUl3d3e8e/cOLi4u+PHHH/Hhwwd4eXlBQUEBHh4efNvr6uoiNjaWqxZmeXk5pk6dips3bwo8NkGpq6vD33//jZCQELx69Qo1NTU4evQo7TqIHKKiouDh4cElKixI/ODo0aNx//595OTkwMXFBaGhoXj9+jUcHBwQFxfXYruWhCY7ggdSUEQ1F0D9kv2tW7eQnJyM69evo7KyErdu3Wrx70tKSvD161eYmZnhwoULXN9JS0s3uT55YWpqivHjxzdraC9evFjgsQhDdHQ0o9JdLfWTrn5he7Nq1SoEBgby/H8TQpCXl4d+/fq1KMz77ds3REVF4c8//0ROTg5mzpyJxYsX09Inq6urw5o1a5CWlgZ1dXXIycmhsLAQGRkZUFNTg7+/f5usmnS0eK9v377h5cuXGDJkCLp06dLmxxeW5mIIKysrMWHCBFqhAm3Jd88ZQx48eIChQ4fizZs3ePPmDbW9tVW4v379CltbW6rmHxOSkpJw9uxZqmbfsGHDsG/fPpibm9MyzthsdhNPU0VFBaqrq/m2ZZoqzpHgqKurw/z58xEYGIipU6di2LBhfI/dGF9fX2zatAl6enp8Y1GaQ1ZWFuLi4hg4cCB1Lvzyyy+UXAivMfwbVdsbI8q5YLPZuHfvHu7cuYMnT57g8+fPXNIYzcE5f+/fv9/s/NXU1NB+kGZnZ8PR0RE5OTlIS0uDkZERBg8eDAcHhzYzzmbMmIFHjx7h3bt3aPwOTcdoE0Wt0fYkMDAQADBv3jxMmjSpxdJZJSUlMDQ0bHb7X3/9hcjISMjJyWHFihXw8fHB+vXraccziouL4+jRo4iPj0dSUhLy8/MhJycHLy+vZuMaWwsVFRUcOnQIDg4O1L0iNDSUlvePKTU1NTh27BiePHmCKVOmYPz48Zg3bx7y8vLQu3dvBAUF/WuWziUkJMBisbhiX1kslsDVItqC78YZQ9rrBsjL1S8oX79+Rffu3bm29ejRo4nB1RKGhoZYs2YN7OzsMGDAAGRnZ8PPzw+mpqZ82zJNFd+1axcWLFiArVu3Mq4pWlVVhYULFwplmAGAoqIi/Pz8sHbtWvTu3RspKSno1KkT33qMWlpaQh2vo8F0Lm7fvo20tDTKIOvbty90dHSwbt06jBs3jnZdy5ycHBw+fBgFBQXUOVxdXU2FANBBWENblPj4+FDLaY0rd9D1qF25cgWnTp2iYkktLCyoYu7/Ftzd3Xlqw8nKyuLMmTNNthsYGEBHRwf79++HtrY2AAhVo1ZMTAympqa07metxfbt22FlZYXz58+DzWbD2NiYivdqbXbt2oXr169j0qRJCA4Oxl9//QUVFRUcO3YMYWFh8PHx+dckBOjr62Pjxo3UKlF2djY8PT1pJ8+1Jd+NMyG5cOECTE1NER0d3eLfMFmSaEtGjx4NPz8/bNq0iYrR8fPzo/1W5urqCnd3d6xevRpVVVWQlpbG9OnTsXXrVr5tOQ+KlrJCa2pqeLZ3cXHByZMnoauri7lz52LBggVCe6HMzc0REREhdBC+o6Mj7OzsMHfuXNjZ2WHNmjWoq6vD5s2bebbj5TXk8G+QNGE6FytXroSqqioMDAywY8cOoTxuQP2DjBACGRkZlJSUYMSIEYiOjqZVh5GDsIa2KImJicGxY8eELiodFxcHd3d3WFpawsDAAFlZWXBzc0NlZSUtDb+OwqhRo5CQkIDp06c3+72YmFizwdxDhw7FgwcP0L9/fwwcOBCDBg0S6vicbM+0tDR8+vQJvXv3hra2NkxMTIR+kRMUTrxXUlIS8vLy2jTe6/Llyzh58iQUFBSwYMECGBkZITg4GDIyMti8eXOzXsuOysaNG2FrawtjY2Pq3qSjo0NLzLit+R5zJiSmpqa4cOFCi8G5YmJi/4oHKgC8fPkSixcvhpSUFOTl5ZGbmwsxMTGEhIRgyJAhtPdTVVWFT58+QUZGRuCisllZWYy8Hbdv30ZYWBhu3LiB2tpa7Ny5E2ZmZpCQkKDdh7S0NKxYsQJdu3Zt4kkUZi4LCwvBZrPx888/8/w7XlImHOgWse8ICDsXnz9/5opbFBZVVVUkJydT2lj+/v64fv06/P39ER4eTmsfb968gZ2dHQICAvD06VPY29tThvayZcsY95EOvGQc6GBubo5t27Zh7Nix1La0tDTs2LGDlj5YR2H27Nn4559/ICUlhT59+nD9P/hdl48ePUJYWBguX75MyV5cvHgR/fv3p3Xs8vJyWFlZ4e3bt1BRUaEM/kePHkFZWRlBQUHo1KkTo/F1dBpr96moqHBlHAuj3dfeZGdno6SkBPLy8m0mRSIo342z7wCoL5p+5coVlJaWQl5eHrq6ugK9lTGJjQHqg5db8nYIkliRm5uLkydP4uzZsxAXF4e5uTktDx4ATJkyBSNHjsS4ceOaGBL8jKPz58/jn3/+wcSJE4X2dHAQVNKko8JkLpigra2NW7dugc1mw9TUlNL/GzdunNDB03QNbVHi6OiIiRMnwtzcXKj26urqSE9P5zJm6urqoK6u/q8SNRZWh7EhpaWliIyMxKlTp1BdXQ1zc3PMnDkTioqKPNvt2LEDL168wOHDh7myQUtLS2Frawt1dXVaZaCYkp6eDldXV2RnZ6O2tpbru9ZOFhKldl97cf/+fYwZM4anJh2/UoNtzXfjTAQUFRU1uWjExMRateZaR4JXbAxdj5MovB0NqaqqQmxsLE6ePIlz587R7oMwOlhBQUHw8/PD0KFD8erVK7i4uAi1bCSspElHR5i5YMK8efNgY2MDXV1d6OrqIiwsDFJSUjA1NRVIMLSwsBBZWVlNXjja6iZuZ2eHK1euYNCgQU0yTelkW5qamsLV1ZVLjuPOnTvw8PBoks36b0SQBA8OtbW1uHz5MsLDw3H//n2+ho2enh6CgoKaXUF4/vw5HBwccPHiRYH6IAxmZmZQUVHB1KlTm6xKNJZbETX/F4wzTh9bSlzoiOWbvsecMSQ8PByenp5NbuAdcbIb0/CEbWnphM4YYmNjGcXGAEDnzp3Rs2dPSEpK4uXLlwDqYwH4lVdpCSkpKVhYWAikMaalpYUHDx4IXALr5MmTCAoKgoaGBi5duoSAgAChjDNvb2+w2WxcuHCBS9Jk3759tLJmOyrCzAUTrK2tYWdnhwsXLsDS0hLz5s2DhISEQLExoaGh2L17dxMvRVte18OGDRM67g4ArKyssHbtWlhaWkJBQQFZWVk4deoUnJycRNjL1odpyENDJCQkMG3aNEybNg0vXrzg+/efPn1qMbRDSUkJxcXFAh1fWPLy8hATE9NmMW4Nqaio4JIdIYTQkiHpSHCMx+fPn7dzT+jz3ThjiL+/P3bt2gUTExOB46zaG06GDVPNIzabDR0dHUb7+N///oeUlBTo6uqirq4O2dnZkJKS4psQIErk5eWxfPlyaGlpQUZGhus7XgWrS0tLKW+Kvr4+XFxchDo+U0mT/yscPHgQRkZGfJecWsLAwACXL1+GrKws1qxZg0GDBoHFYgmUoHPixAm4urpi9uzZ7Vb9g6lO4pw5cyAhIYFz587hypUrkJeXh6enJ1VI/d+CKBI8moPO+cXPGGpsvLcWQ4cORV5eXruUcfs3aOLRZcaMGc0m8RkYGNCqutGWfDfOGFJVVfWvycpsDGfZ9fLly3B2dm7y/ebNm2m5zPX09BAXF/f/2DvzuBrT949/osmuTQh7W0OqAAAgAElEQVQZ3zFfhaYFbZIWCpEhlSWytGdQxhZJiYnSWEKlFMrEWFMYy0hZSo0lymQbpoRKUZ0WnTr3749+na+j7Tn7Sc/79er10vN03+c67nOe53qu+7o+F8+5MYBgoh38UlVVxdON6/MLOD9yHvxKmnwtPHv2DIcOHYKCggIsLCxgYWHRbPuc5nj16hWePXsGLS0t9sOSpaUl1zaUlpbC1tZWLJGK1irAG6F6zbG2toa1tTW/JomV7OxsjpQHHx8fjB8/HhEREe2i0wE/NH4W1NXV4ezsjNmzZzfphCDs+4+wt02FTV5eHsLCwgAAz58/bxI5ZjAY7M4ikgTtnPGJnp4e0tPTOSqi2gOFhYXs5OgTJ05AXV2d43xFRQWuXLlCaa5Pnz5h3bp1CA8P5yk3BhBMtINfWouOtYag0jb5lTT5WtizZw+YTCbS0tJw7do1dqWkubl5sw8Rjdy4cQMeHh5gMpno2bMnwsPDec771NXVxZ07d2BgYMDr2+CZtvo9tqVz5ufnBz8/v1a3L3n9rIsDQac8cMOnT5+wZMmSFs9/3k1EGHz5WfjyesqN5l1HZfDgwZCXl2f33v0SBQUF7Ny5U8RWtQ3tnPFI44Wvuroarq6uGDt2bJMnGkm+AMrLyyMuLg6lpaWora1tchHo0qUL5adSfnNjgIZqTQsLC5ibm6N///5cRzsEEa6ura1FYmJik9yWp0+fsp+8moPFYuGvv/5iO2l1dXUcvwPUkshXrVqFBQsW4Ny5c00kTdoTgliLb775BhoaGqisrER9fT2SkpJw+vTpVp2zX3/9FZ6enpg7dy4iIiKwf/9+REdH8/Qe+vXrB1dXV+jp6TV54BD295rf7ZWvrcaL35SHgwcPwtHRscnxXbt2wdPTs9Wxzs7OrZ7X0NCgZAOvSNpWW3ulUWtSRUUFHh4eYraGGnS1Jo9QSaqVZOfscxwdHcXe9DUuLg7JycnIyMiAmpoazM3NYWFh0apw5Ofh6sTExCbK5wwGA3fv3m21H+PnrFq1Cjdu3IC8vDyYTCa6d++OZ8+eYcaMGdi2bVuL49pqXcJNEjm/kibiQpBrERISglu3buHp06cYNmwYDA0NYWhoiNGjR7ea1zlq1CjcvXsXUlJSYDAYsLCwoLz2X/I1RJ2ysrKa3Q5OTU3lO0dUlFy7dg1eXl5ISkpCYmIijh49is6dO2Ps2LEtfi9LS0vZnR2cnZ0RFRXF4bRWVFTg559/brM6++PHj5QaqgsTFouFsrIydh5seno6/v77b5iYmIhU2uVrIT8/H4WFhezPQ+MDOL85jIKGds5omqWurg5Pnz7FiBEjWvwbYWyfMBgMpKamIjk5GVevXsWgQYNabRoeFBSEDx8+NOsQyMjIwNLSknJ7JD09PcTHx6O0tBTx8fEICQlBdHQ0Hj58yFPbl46GoNZCQ0MDnTp1wpw5c2BpaYkffviBkhDrl2KYX5b8dzSakzhgMBgwMjLiSTJGnBQWFkJBQQHffPMNLly4wE55aCnHk8FgwNzcvMWtLBkZGcyePRsbNmxo9XU1NTUxffp0LFiwgO/dAV4oLCzEkiVLoKGhgcDAQCQmJmLNmjUYPnw48vLyEB0dLfTo3ZeUlZUhPz8fI0aMQF1dHd9t80RJREQEdu7cyb6eNEoWDR8+XCQyP9xAb2vyQXZ2Np4+fcpOuGUymXB3d8eKFSvaVZ5QSkoK/Pz8OJ4mAEBaWhqPHj1qcZyg/XoGg4H09HRkZmbi4cOHqK+vb1O9WZDhahaLhe+++w5ycnLsSJe9vT3PW2NU+VraNwlqLf766y9kZGTg5s2b8Pb2xvv376Gvr49x48a1KlEi6M/j4cOHm/SldHV1legm9f/++y+mTp2K+vr6FiUPRo0aJQbL+OPzRuVUUh569uzJzqmdPHky/vjjD55ed8+ePTh27BhmzpyJ0aNHY+HChZS+r4Ji586dUFVVZbcXCg0NhYuLC7y8vHDu3Dns3btXZH0tKysr4evri/Pnz6Nr1644ffo0Fi9ejJiYGHz33XcisYFffvvtN+zZswcyMjK4du0aVq5ciYCAAMkU+yY0PJGTk0O0tLRIUFAQ+1hZWRlZunQp0dbWJo8fPxajddwxdepU8ssvv5C9e/eSZcuWkUuXLpHp06eTI0eOiMwGW1tboq6uTmbMmEECAwNJamoqqamp4WqOkpISEhMTQ7Zu3UoqKirItWvXuBo/bdo0kpeXRwghRFdXl1RWVpLq6mqipaXF1Tzccvr0aXL69Gly6tQpoqmpyf7985/2Br9r0UhFRQU5fPgw0dfXJ2pqaq3+rba2NsfvOjo6PL0mIYQcOnSIGBsbk6NHj5KUlBQSGxtLjI2NSUREBM9ziorHjx+T9PR0oqGhQe7cucPx8+DBA1JVVSVuE7kiIyODTJ48mYwcOZKoqalx/HDDx48fyaNHj0h9fT359OkTV2MLCgrIr7/+SgwNDcmECRNITEwMqaio4GoOXhg3bhwpKSlh26CqqkqeP39OCCGEwWDw9RnnFl9fX+Lm5kb++ecfMmbMGFJbW0s2bdpElixZIjIb+KXxWv727Vsyc+ZMQkjDtcrU1FScZjUL7ZzxiIeHBwkLC2v23I4dO8jSpUtFbBHvaGhoECaTSV6+fEnmz59PCCHk2bNnZNq0aW2OraioII8ePSJMJpMQQkhcXBxxcXEhkZGRXNkwf/58oq2tTRYuXEgiIyO5dm6zs7OJjo4OmT17NtHS0iJ5eXnkhx9+ICdPnqQ8R0REBBk3bhx59+4dWbNmDXFwcCDOzs7s/xNRIMqLrbDgdy3+/vtvEhERQebPn0/U1dWJra0tiYiIIC9evGh1nKqqKseN+8vfubmZT548meTk5HAcy8nJIWZmZpTnEDeNDxrtnWnTphEfHx9y8+bNJs4mFSorK8nKlSuJqqoq0dTUJC9evCDjx49v8/PUHEwmkyQlJZEFCxaQUaNGEX9/f67n4IbPHwwvXLjAcX1gMplCf3D8HCMjI/Lx40dCyP+uU9XV1e3qmmVhYUEqKioIi8UiOjo6hMViEUIIGTVqlJgtawq9rckjWVlZ2LFjR7PnHB0dMW3aNBFbxDsKCgro1KkTBgwYwE6i/f777/Hu3btWx2VmZsLd3R0MBgPffvstHBwcsGvXLhgYGCAyMhK1tbWUt7diY2NRVVWF9PR03LhxA15eXqioqMDYsWMRHBzc5vjAwECsW7cO1tbW0NHRgYqKCvbt24fAwEDMmjWLkg0uLi5QUVFBr169sHHjRgQHB4PBYPAsKttR4XctbGxsoKuri8mTJ2PHjh0cW1qtIUixzKKioiaFHmpqavj48aPAXqMt+O2n2LNnT+zZs6fZ6uNz584JxWZhwK86/vbt21FVVYWLFy/Czs4OKioqMDU1xdatW7kuhJKWlsbUqVMxfPhwREREID4+Hr6+vjzZRQVZWVmUlpZCQUEBGRkZHFvS//zzTxOxbGHCYrHY+WXk/1MIPj/WHtDR0cHy5cuxa9cujBgxAr/++iu6dOlC+RojSmjnjEdqamrQrVu3Zs/JyclJpKhdS6iqqmL37t1YunQpFBUVkZKSgq5du6JLly6tjtuxYwecnJywYMECnDhxAlu3bkV4eDjGjx+PrKwsrF69mqvco+7du8PQ0BCdO3dGp06dcOHCBdy5c4fS2KdPn+LHH38EAHY+iJGRUZul8p/j7u6O4OBgdO/eHQDg7+9PaVx0dHSrWkgdDX7X4vbt2+xeoqWlpZRfV5Bimd9++y2uXLmCSZMmsY9duXIF3377rcBeoy02b96MMWPGwMfHh6fuI97e3nj16hUUFBRQWVkJZWVl3Lx5E/b29kKwVnjwq46fnJyMxMREyMrKQkpKCt988w3WrVvHdcVqbW0tLl68iBMnTiA7OxtTpkzByZMnebKJKqampggICIC5uTkSExOxadMmAEB5eTl2794NIyMjob7+5+jr62Pz5s3w9fVlf6937drVrkRq161bh5CQENTV1WH9+vXw9PRERUWFZFZgizt0116xsrIif//9d7PncnNziYWFhYgt4p3nz58TS0tL8vr1a3L58mUyYsQIoqamRqKjo1sdp62tTerq6gghhNTW1pLhw4ezw8SEcBcqPnz4MHF0dCQaGhpk0qRJJDg4mNy/f5/y+EmTJpGnT58SQv4Xcn/x4gVX66Cnp8d1LgohDflpS5cuFUgOSnvaImgJfteCyWSSX3/9lYwaNYpoamqSf//9l1hbW5PCwkKh2fwlV65cISNHjiSenp4kJCSErFixgqirq/OcO8cLo0aNIvX19XyNf/fuHcnKymKnWZw9e5Y4OTkJykShcubMGXLmzBkSEBBAJk+eTGJiYtjHGn+oYGhoyM6zGzNmDCGkYavT0NCQ0vjc3FwSEBBAdHV1iYmJCQkLC2PngQmbsrIysnjxYqKpqUnWr1/PPq6lpUXMzc1JcXGxSOwghJD3798TW1tbdu6flpYWmTFjBnn37p3IbOhI0JEzHpk6dSq2bt2KAwcOcETQqqqq8Msvv2DixIlitI47hg4divPnzwNo6C+ZnJyMysrKNjV0CCHo3LkzgAbR0J49e3JUMREuqucSEhJgbm6OdevW4fvvv+f6PcybNw+urq5wc3NDXV0dLly4gLCwMMyePZvyHNOmTcPy5cthZWUFJSUljvfSmojs2bNnsWrVKlhbW2PPnj1t6p41N74RJpPZrIBre1IB53ctQkNDkZ6ejt27d8PLywt9+vRB//79sXXrVuzevVvI1jcwceJEREVF4cyZM8jJycHAgQNx9OhRkcoW8BsxkpaWRr9+/dCtWzd2k++pU6ciKChIkGYKDUGp4/MT8bG1tUV2djZGjRoFPz8/WFhYsK95oqB3797NVouHhoZCR0enzd0NQaKoqIjjx4/j0aNHKCgoQP/+/aGhoSHS/w9eOXDgAFxcXLB3794W/0bSWoHROmc8Ultbi/nz5+PNmzcwMTFBnz59UFxcjJSUFCgpKeHo0aPs7bH2QFFREfLy8po4VK05JV/qKH2pK9WczhI3UNFa+5yjR4/it99+Y1847OzssHjxYspl7y05VVREZFksFsLCwnDw4EF4e3u3KvnwJWZmZq2el5KSahdSGp/Dz1qYmZkhPj4e/fr1Y3+mysvLYW5uTnmbuz3T6JxnZ2fj1q1bPPdTtLa2xubNm6Guro6xY8ciKSkJ0tLSMDU15dCD+9opKSmBu7s7Hj9+jPr6enTt2hVDhgxBeHh4m7lG69evh4ODA9cPXF8jlZWVuH//Pj5+/AhFRUVoamq2m3ucs7MzIiMjsWDBgmbPS0lJSVyDd9o544Pa2locOXIEycnJKC0thZKSEszMzDBv3rx2lSQZGxuLbdu2NUk6bsspUVdXh5ubG/v3xqeTRiIiIlrVSfscXrXWGqmvr2/2Ca5RZV5UPHz4EA4ODpCXl+dIYG5vzhU/8LsW+vr6uHHjBr755hvo6OggMzMTtbW1MDY2ZmtXtUZj7iAvnRVcXFxw4MABLFiwoEVHUtgXcUE56ydPnsTWrVtx/vx5HDp0CGlpaexoWnh4uKDMFSqCUscnhAgs4uPu7t5qO7evkaioKOzdu5cjl7pHjx5YuXJlu8thJISAxWKhc+fOKC4uhoKCgkRG/+htTT6QkZGBk5MTnJycxG0KXxw+fBi+vr6YNWsWpKWpfyS0tbU5Ihmampocv2tpaVGeKzg4GBYWFujduzeePHmCadOmYd++fbCxsaE0ftWqVfj11185bqiRkZEIDQ3Fw4cPKdtRXV2NsrKyJtVt5ubmbY59/PgxNm7ciAEDBmDJkiUS+YUXBfyuhZaWFvbu3QsvLy/2HLGxsZSFne/fv8/zw9Ho0aMBgHJXCWEgqH6KNjY2GDZsGPr06YPVq1cjJiYGlZWV7aZ4pTV1/H379lFWx7906RImTZoEDQ0N9t/n5+dj3bp1OHr0KNd2dYTo7eecOHEC4eHh2LBhA0xMTCAvL4+SkhJcu3YNO3fuRJ8+fTgKZySZ3NxcuLu7Y/fu3dDQ0EBUVBSuXr2KqKgoyWuFJa5kNxrJQVtbm6/EY0HAj9YaIYRYW1uTDRs2EEIa9J3mzp1L9PX1yYULFyjbcPLkSaKpqdlEG4tK4nBUVBQZOXIk8fb2bncin4KG37XIy8sjpqamxMjIiIwYMYJMmTKFK12qgIAA4urqSpKSksidO3dIRkYG+4cqLdl67NgxynPwy5fJ740/SUlJ5Pbt21/952zt2rXEy8uLvH//nhBCiLm5Ofn1118JIYQkJCQQZ2dnSvOMHj2apKamsn8/fvw40dLSIq6urjzZ9aXY8dfOjBkzyOXLl5s9d/78eWJvby9ii3hn/vz5ZPfu3WxdTiaTSUJDQ8nixYvFbFlT6G1NGri5uWHhwoUwMDAQmw2mpqb4888/UVdXBxMTE3bD6sZtrbYoKyvD4sWL0bdvX2RkZGDcuHHw8/ODgoICZRvMzc1hb2+PHj16IDMzEwsXLkRwcDAMDQ3h7Ozc4rhFixbh0aNH2LRpE6ZPn0759b5WBLEW1dXVSE5Oxps3b9C/f3+YmJhQ3qbkNXewurqa3Ytx6tSpuHDhQpNm2XPmzBFZX8q5c+fiwYMHUFRUxMCBA/H27VsUFxejf//+qK6uhpSUFKKjo5tt0QQAz549Q1BQEF69esWOBDfSHrbZjYyMkJCQAAUFBbx58wZmZmY4f/48hg4disrKSpiamlLqnXrjxg2sWrUK/v7+OH36NO7fvw9vb2922z1u0dbWbne9SflBW1sbmZmZze6q1NbWclyvJZ0xY8YgMzOTI6pfX18PfX19SvcZUUJva9KgX79+cHV1hZ6eHvr06cNxTlT6L7xqrTUiKyuL6OhoLFy4ELq6uk0qvahQXFyMhQsXoqCgAKdOncLIkSPxyy+/YNGiRa06Z+Xl5Th9+rRINbAkGUGsRbdu3Sj1UGyO3NxcnsYxGAxMnTqVnVfzee4X+f8GyaKswlZVVYWOjg48PT3Z+Yt79+5FWVkZNmzYgOjoaAQGBraYA+fr64tu3brBxcWFq3QFSYHBYLAd+qysLPTu3RtDhw4FAHTp0gVMJpPSPEZGRggKCsJPP/2EkSNHIikpiS/R0c+LKVJTU7nWS2tvSElJtfj5kZGRaVeanj179sTLly85eoHm5+ezdRUlifb3jaUROLW1tZg6dapYbVi9ejWWL18OOzs7LF++HB4eHmCxWOxm2i3RXOJ2SkoK5s6dyxbupJrAraioCCaTCWVlZbx8+RIAMGDAAJSUlLQ67tixY+2qAERY8LsWbTWUlpKSwtWrVynZwkvuoJKSEq5evYrq6mpYWVkhKSmJ43yXLl2aPLwIk6tXryI5OZmjsMTV1RWmpqbYsGEDHBwcsH///hbHP3nyBKmpqTwVRkgC/KrjfylJM2HCBKSlpSE1NZX9eeRFoqa+vh5nz55FdHQ0Xrx4QalbA41kMHPmTLi7u8PJyQkDBgzAmzdvcPDgQZ6jqMKEds54pDW9lEYkTTelJYYOHYq5c+eiR48eYrWBF6215hK3qSTvN4eGhgZ8fX2xceNGDBkyBPHx8ejatWsTGYMvkZGRwatXr7B3716kp6ezS83Hjh2LpUuX8qxT1d7gdy2WLVvW7PEHDx7g+PHjlCVVTp06hYCAAHz69InjuKKiYpv2KCoqAmiIjjTXLqiurk6kUaj8/HyOp/yCggLU1dUBaOhS0lrngL59+6K2tlboNgoLftXxm4vY9ujRg11pSVUnrZHy8nLEx8cjLi6O7cC31MLva6Kurq5Z7cVGvqzyl2R++ukndOrUCeHh4SguLoaysjKsra0lsqiPzjnjETU1NfTq1QvDhw9vVmxVEnVTWkJXVxdpaWk8VRcyGAwUFxeznahTp07h77//hrm5OeWKN0GVy7948QL9+vVDz549cf/+fY5tECoUFRXBx8cHW7ZsQV5eHtzc3FBTU4PAwEBYWVm1OO758+eYO3cuvv/+e5iamrKrmZKTk5Gfn4/jx49DRUWFsh1fA/yuRSPR0dH49ddfYWtrC29vb0oRSl5zBz8nLy8P+/bta9KX8uXLl0hPT+f6ffDCrl27kJSUBFdXV46nfDMzMzg6OmLNmjVQUlLCtm3bmh0fFxeH8+fPw8HBoUnErzX9QkmhvLwcnp6euHfvHlv0G2jIgVJSUsJvv/3GUyTz06dPXIm35ufn49ChQzh9+jS+++47vHjxAomJiR3mO92WtAsguApjms8QYzFCuyY6OppMmzaNTJo0iURFRbEritojK1euJGFhYVy3x3n+/DkxMDBgtxWJiYkhP/zwA1m2bBnR1dUlN27caHOOd+/eEUtLS7Ju3TpCCCHnzp0jw4cPJzNnziSjR48mDx8+pGTLhQsXiLq6Onn06BEhpGF9tLW1yfXr17l6T5/DZDIpVcS5ubmRzZs3N3tu06ZNZM2aNTzb0B4RxFqUlZURNzc3MmbMGK4qbgkhRFNTk7BYLJKfn09mz55NCCGkoKCAmJubU55j/vz5xN7envz0009k7ty5JCAggIwePZqEhoZyZQs/1NfXk4iICGJhYUF++OEHMmnSJBIdHU3q6+tJVlYW2bJlC2EwGC2OV1VVbfZHTU1NZO9BGNy4cYPU1NRQ/vuCggIye/Zskp2dTQghZNu2bWTOnDmUWh8tW7aMaGhoEE9PT/LXX38RQhravNEti9onLBaLHDp0iEyZMoVoaGiQCRMmkLCwMI62g5IC7ZzxSVZWFvH19SX6+vrEw8ODJCcni12WgluMjY3ZF+0vf1pj2bJlZOvWrez+mkZGRuTgwYOEEEKuX7/OlsRoDUGVy1taWnKUyxNCSGpqKrGysqI0vpG//vqLbNy4kbi6upLNmze32D/1c3R1dVvstVdUVERMTEy4sqG9w+9a3L9/n5iYmJCZM2eSvLw8rl/fzMyMfPr0idTV1RFdXV32cW56vWppaZGPHz+Sx48fExcXF0IIISkpKWTevHlc2yMuePm/+xpxcXEh3t7e7N63JSUlxMfHhyxbtqzNsWpqamTjxo3kyZMn7GO0c9Z+OXToEDE2NiZHjx4lKSkpJDY2lhgbG5OIiAhxm9YE2jkTENXV1eTMmTPEwcGBjB8/noSEhIjbJMrcuXOnxZ/WMDAwYF/wXr58SdTU1Ng3hOrqajJ69Og2X3vcuHFsx6agoICoqqqS58+fE0IIYTAYlBuBN6c9xGKxKNnQyJkzZ4i6ujpZuXIl2bFjB1mxYgXR0NBoM+KjpaXV6nlubPga4GctIiMjibq6OgkICOCpCT0hhHh6epK1a9cSBoNB7OzsyG+//UZOnz5NzMzMKM9hYGBACGn4DH7uXOvr6/NkEy/U1dWR8+fPk3379pHQ0FCOHyp8/v3syOjo6JDa2lqOYzU1NRyOe0vk5uYSHx8foqWlRezt7cnly5dp56wdM3nyZJKTk8NxLCcnh6trg6igCwIERNeuXWFubg4mk4nDhw/j0KFDWLlypbjNokRjA+CysjLk5+djxIgRqKurazO/p6amhl0JlpWVBQUFBXYeRqdOnSgligqqXH7gwIG4ceMGR5JwWloaBgwYQGk80KBiHxERgbFjx7KPJScnIyQkBMbGxi2Oa6tf5JcaU187vK6Fm5sbUlJSMH/+fFhYWCArK6vJ31DJlfL29oaPjw8qKyuxevVqjtxBqgwePBgpKSkwNjYGi8VCfn4+ZGRk2Mn4omDTpk04f/481NTUOIoQqPaKlZOTQ2FhYbut1hQU0tLSKC0t5ZDPKCsrQ9euXdscq6qqioCAAKxevRonTpxAUFAQPn78iAMHDrDzTGnaD0VFRU10ENXU1PDx40cxWdQytHMmAG7fvo1Tp07h2rVr+M9//oM5c+Zg2rRp4jaLMpWVlfD19cX58+fRtWtXnD59GosXL0ZMTAxHpdiXKCoq4u3bt1BWVkZ6ejrHjTM3Nxd9+/Zt87X5LZdvxMXFBUuXLoWFhQUGDhyIN2/e4MqVK9i+fTul8UBDg+QvixiMjIzajZMtKfC6FtevXwfQ0KopNja2yXkqDeiBhirFAwcOsP+dnp4OJpOJbt26cfUeli9fjqSkJMyePRtz5sxB586dMWHCBMpz8EtycjKOHDlCuW3Vl/z3v/+FnZ0dtLS0mnwXRaVfKAlMnjwZy5cvh6enJ5SVlfH27Vvs2bOHq5ZDvXv3hqOjI5YsWYLk5GQcPXoUVlZWUFdXx4kTJ4RoPY0g+fbbb3HlyhWOtb9y5YpEalTSzhmPvHr1CmfOnEFCQgKYTCamTZuGY8eOQVVVVdymcU1QUBCqqqpw8eJF2NnZQUVFBaampti6dSsOHjzY4rjJkydjzZo1MDIywvnz59ml68+fP8e2bdsoCXbyWy7fiJWVFfr27YuzZ88iJycHysrKiI6O5nD2qNhy/PhxzJs3j30sMTERhoaGrY6rqqpqUaW9I8LrWvAqHttIa+X+jVCVTjAzM8Ply5ehoKAADw8PDBkyBAwGgyddLF5hsViU5UOao3v37rCwsBCgRe2T1atXw9/fH66urqitrYWMjAxmzJgBT09PrueSkpKCmZkZzMzM8PLlS556c9KIDw8PD3h6euKPP/6AiooK8vLy8Oeff/IklC1saCkNHhk+fDjk5eVhZWUFExOTZrWP2kO5OgCMHz8eiYmJkJWVha6uLjIyMlBTU4Px48e32h6ltrYWAQEB7FJ3Dw8PAA16Yerq6jhw4ECbWyrCKpfnhkbx1KqqKuTk5GD48OEYNGgQioqK8PDhQxgYGLTqpFJpIdO4dUwjPBpL/lksFgoLCyEnJ4cBAwagqKgIxcXFUFNTo+TASQpbt26FkpISXFxcxG3KVwGTyURZWRkUFRUpbw0DDYLGz58/54hgRkdHw87OrsNvGbdH0tPTcebMGbx//x4DBw6EjY0NNDQ0xG1WE2jnjEda6t/XCNUtGMO2mZgAACAASURBVElg3LhxuHLlCrp168buZVlVVQULCwvcvHmT6/levHjBk6bV59y8eRM6Ojpt6hG5uLjgwIEDzarTN9KW3tzXJCgsTgSxFoJg+/btkJGRwYoVK9hCsvv378fr16/xyy+/UJrjzp078Pf3x6tXr5roGIrqez1v3jzcu3cP3bp1a9KXlGpvzFu3biEuLg6FhYWIiIhAdHQ0fv7553bZzolbkpKSMG3atFYd8rYioaWlpZg3bx6GDRvGjq6UlJRg+vTpkJOTQ2xsLFc9Y2kkixcvXqBnz558tfMSFl//N1RI8LsFI0no6+tj8+bN8PX1Zd9Ud+3axXO0h1/HDGhwGKkwevRoAM2r01OFdrwEgyDWQhCcOnUKt27d4lD4d3FxgZ6eHmXnbNu2bdDU1ISPj4/YHBlbW1vY2tryPD4xMRGBgYGwtbVlR3evXbsGKSmpNtuifQ2Eh4dj2rRpLW5ZUekQsHfvXgwbNgzBwcHsY4qKivjzzz+xbNky7N+/Hz4+PgK1m0Z43Lt3D5s3b8bZs2dx7Ngx+Pn5QVpaGrt27RJp31wq0JEzGpSUlMDd3R2PHz9GfX09unbtiiFDhiA8PLzVJ4q2eiEC1J/w+SUgIABeXl58bTPk5+cjPDwcBQUFTSos20u3B0lAEGvBD0ZGRoiMjOSIbj948ABeXl5ITk6mNIe2tjbS09O5UpKXNKysrBAQEAAtLS12RPzVq1dwcHBAamqquM0TGX/99Re0tbV56oBiZmaG+Pj4Zq+DL1++hKOjI62O346wt7eHjo4OVqxYAVNTU3h6ekJOTg4hISFITEwUt3kc0JEzGigqKuL48eN49OgRCgoK0L9/f2hoaLR5MWupF6I4SExMxPr16/maw8vLCzIyMtDX12+2ryINNQSxFvxgb28PR0dH2NraYsCAAcjPz8fvv/+O5cuXU55jyJAhKCoqEkuLHkFtD7979w6ampoA/ie/8e2336KqqkpwxrYDli5diuvXr3NVrdtIWVlZiw+o//nPfyRSgoGmZf755x/ExcXhn3/+QUlJCSwtLSEjIwMvLy9xm9YE2jmjwYwZM3D27FloaGhwJEaamZm1+lQ4c+ZMUZhHiVmzZsHf3x/W1tZQUlLiuKlR1Tp78eIF0tLSKOkfNYe7uzuCg4M7fJKwINaCH9zc3NCnTx+cO3cOFy9ehLKyMnx9fTF16lTKc0yZMgVOTk6wsbGBkpISxzlhV2w2bg/r6upylbj+JUOGDMGff/7JsV1z+/ZtiZQNECYqKip49OgRT2kasrKyKCwsbNZBKy4uRo8ePQRhIo2I6Ny5MyorK5GamgotLS3IyMigoKBAIq/Z9LZmByUvLw9hYWEAGiIdXzb2ZjAYuHv3Lm7fvi0O87jm8y2sxhsaIYSrwoy5c+ciMDAQQ4YM4ckGfX19pKamUmrO/TUjiLXgB0Fsq7bU7FlKSkpkW/X8cvv2bXh4eGDChAm4evUqZs6ciaSkpDZFlb82HB0dkZ6ejkGDBqFv374cDm9bEUh/f3907ty52byywMBAlJSUYMeOHQK3mUY4+Pn54cGDBygoKICPjw9GjhyJpUuXwszMDGvXrhW3eRzQzlkHJigoCB8+fGjWOZORkYGlpaXYk7upUlBQ0OK5gQMHUpojJyeHLZ7au3dvjnNUiga2bNmC169fw8rKqknEqL3IqggCQawFP+jq6iItLY2nHKNG+MlTEgR//fUXysvLYWZmhqqqKvj7++Px48eYNGkSVwUsubm5OH78ODtdQVJlA4RJa9XYbf1fFhYWYvr06RgzZgymTp2KPn36oLi4GBcuXMCdO3dw4sQJ/Oc//xG0yTRCor6+HgkJCejatSssLS3x6tUrJCcnw8HBQWzf9ZagnTMa7N+/n61R1l4pLy/ncKiysrLY+TZUcXNzw7179/Df//6XI+dMSkqKUo5PS/Iq7UlWRRAIYi34Yfv27aisrMTMmTObREqobqvq6enxnKfELykpKfjpp5/g4eEBd3d3+Pn5ISUlBY6Ojjh58iRmzZqFBQsWtDnPwYMH4ejo2OT4rl27eBJg7aj8888/2Lp1K27fvg1CCKSlpTF27FisXbtWIJXpNKKlvr6e7YilpKRAXl5eIh9YaOeMBkBDz7G8vLwmmk6SHvGpr6/HqlWrwGKxsHv3bgDA+/fvMW7cOEyePBkhISGUn4i0tbVx5coVoYvefq0Ici34QRDbqjY2NlizZo1YxIPnz58PGxsbzJgxA3V1ddDV1cWWLVtgaWmJ3NxcrF69usXKstLSUrx48QIA4OzsjKioKI7vdEVFBX7++Wfcv39fJO9F3CQnJ+P58+dwdnYG0NAP2NraGqtWrWpx67olamtr8eHDB8jLy7NTFz6/0dNIPteuXYOPjw9u376N/fv3Izw8HFJSUtiwYQPs7OzEbR4HdEEADWJjY7Ft27Ymjcqp3szq6+tx6dIlvHr1qokEhbA1xA4ePIjnz58jJCSEfaxPnz44e/YsVqxYgUOHDjUbPWiOvn378iWdUFlZifv37+Pjx49QVFSEpqYmunfvzvN87Q1BrgU/CCInTFZWFosXL+YpT4lfnjx5wu7Nm5ubi+rqahgYGABo6Jf5+vXrFsfKyMhg+fLl+PDhA4AGR+/L87NnzxaS5ZJFeno6vLy8OKp06+vrYWRkBE9PT0RFRXHlfMvIyLALAxgMBo4fP47Y2Fh2T1gayScsLAyenp5gsViIi4tDaGgoFBUV4eXlRTtnNJLH4cOH4evri1mzZvEkuLlp0yacP38eampqHOP5qTSjSkJCAkJCQjBs2DCO42pqati6dSv8/PwoOwSOjo7w8PCAg4MDZGVlucoZi4qKQmhoKD59+sQ+1qNHD6xcuRL29vZcvKP2iyDXgh+ay2urq6vD06dPKee8aWtrQ1tbW9CmUaK+vp79PcrKysLgwYMhLy8PoKGVUGsyLz179kRaWhqAht63f/zxh/ANllAiIiKwYcMGDiHfHj16wNvbG8rKyoiIiOA6Mvr27VscPnwYJ0+eROfOnUXaa5WGf/Ly8mBnZ4fHjx+juroahoaGkJaWxvv378VtWhNo54wGpaWlsLW15VnbKzk5GUeOHOHoPScqCgsLW8z1GjVqFN6+fUt5Ll9fXwBAZmYmx/G2IognTpxAeHg4fHx8YGJiAnl5eZSUlODatWvYuXMn+vTpg0mTJlG2o70iyLXgh+vXr8Pf3x+FhYUcW3rS0tJ49OgRpTnE2TViyJAhePjwITQ0NJCcnMyOmgENhQJUq4k7smMGNEQdDxw40Ow5W1tbhIeHU54rJycH0dHRuHTpElgsFjZu3IhZs2Z1+Mrs9ka3bt3Y1+bRo0dDWloaubm57IcfSYJ2zmigq6uLO3fucNwEuIHFYmHEiBECtooaXbp0QWVlZbN6QzU1NVxdPHltyfXbb78hMDAQ5ubm7GP9+vXD3LlzISsri9jY2A7hnAlyLfhhx44d7Irbxi3Cffv2wcbGhqt5fv/9d8TGxqKoqAhnzpzBtm3bEBgYKHRtK3t7e3h4eEBNTQ3p6ek4ffo0gIbPWVhYGNzc3CjN8+zZMwQFBTWbbtBe5ED4oa6ursV8sO7duzdJ42iO69ev4+DBg3j06BGsrKxw+vRpODg4wMzMjHbM2iGzZs3CjBkzUF5ejj179iA7OxtOTk5YsmSJuE1rAu2c0aBfv35wdXWFnp5ek2T4wMDANsdPmzYNBw8ehIuLi7BMbJHRo0fj7NmzzW4dJiQkcO00VldXo6ysjH0zYzKZePr0KYfj9SWvXr2Cqalps+cmTpyILVu2cGVDe0XQa8Er+fn5WL16NV6/fo309HRYWFjgu+++g5eXF6UqRwA4dOgQ4uPj4ejoiKCgIPTo0QOFhYUIDAwU+no2RmTu3bsHJycn9jZxZGQkrK2tKW+T+/r6olu3bnBxcekQjc6/ZMiQIcjKymp2e/rBgwfo379/m3O4ublh7ty52Lt3L2RlZYVhJo0IWbZsGXR1ddGlSxdoaWnh7du32Lx5MywsLMRtWhM63jeWpgm1tbVcqad/SU5ODu7du4ewsDAoKChwnBP2E7qTkxMWLlyIT58+NdEhCg0Nxb59+yjPderUKQQEBHDkjQEN7a1ac86kpKRavPnJyMigpqaGsg3tGUGuBT8oKCigU6dOGDBgALty8fvvv8e7d+8ozxEfH4/9+/dj6NCh2LFjB2RlZREaGiqyrhhWVlZNtAep9gVt5MmTJ0hNTZVI9XNRMHPmTGzatAmRkZEcCv+FhYXw9/endM1zcHDA2bNnkZWVhfnz57MLNWjaL59rd/br1w/37t3DrFmzcOrUKTFa1RTaOaOhFB1rDVtbW46kW1GioaGBwMBA+Pn5ITg4mH1cTk4OAQEBGDt2LOW5wsPD4enpiR49eiAzMxMLFy5EcHAwDA0NhWH6V4cg14IfVFVVsXv3bixduhSKiopISUlB165duarE/fDhA1tctDFvTVFREXV1dUKxWRj07dsXtbW14jZDbMydOxe3bt2ChYUFRo0axX5YuH//PvT09ODk5NTmHOvXr4eXlxcSEhIQExODHTt2oLKyEvn5+S323KSRfCorK3HixAkcOXIERUVFmDBhgrhNagKtc9aB+TLx/UukpKQwZswYyvOVlJSgoKAASkpKUFZW5tc8rqitrcXdu3fx4cMHKCkpQUtLC9988w1Xc2hpaeH+/fsoKCjAqlWrcOzYMbx58waLFi3C5cuXWxynoaGBzZs3t3h+06ZNyMrK4sqW9owg1oIfXrx4geXLl+PAgQN4/Pgxu3R+zZo1WLx4MaU5HBwcMGXKFMydOxe6urrIyMhAYmIijh8/jri4OCG/A8EQFxeH8+fPw8HBoUm6gqTrFwqSixcvIjk5GaWlpVBSUoKZmVmrkfDWuHPnDuLi4nDt2jUMHz4c1tbWmDdvnoAtphEWhYWFOHz4MH7//XdUVlbCw8MD8+bNg6KiorhNawLtnHVgWqqsa4SqzhmDwcDatWtx7do1ttingYEBdu3a1aQNkiQzYcIEXLx4EZ07d8bYsWNx584dAA25VHfv3m1xHBUxy9YayNMIl6KiIlRWVnLVZicnJweLFi3C0KFDkZ2dDQMDAzx48ABRUVEi7XbAD3THCuHx7t07/Pbbbzh16hRu3bolbnNo2iA3NxdRUVH4448/YGBggAULFmDNmjVISEiQ2Ago7ZzR8I2/vz9evnyJjRs3YtCgQfj333/xyy+/QEVFBQEBAeI2jzJeXl7o0qULNm7ciCVLlmDGjBno2rUr9u7d2yGq274GWCwWysrK2KXx6enp+Pvvv2FiYsJ1D8SioiKcO3eO3ZfSysqKcvsnmo5BbW0tXbXZDhg+fDhmzZoFR0dH9nVAX1+fds5ovm5MTExw6tQpjtBwcXExpk+fzhbEbA8UFRXBx8cHW7ZsQV5eHtzc3FBTU4PAwMAmydk0kkdhYSGWLFnCzn1LTEzE2rVroaamhry8PMTExFDW4tuyZQt8fHyaHF+zZg2CgoIEbXqziLPzBg3N18Ty5ctx48YNGBgYYP78+Rg7dqzEO2d0QQAN31RXV6NXr14cx3r37t3khiLp9O3bly1a2bdvX6Snp4PJZIql+TUN9+zcuROqqqpYtWoVACA0NBTOzs7w8vLCuXPnEBoa2qIoKdDg3DU+TJw4cQLq6uoc5ysqKnDlyhXhvYEv4LXzhpmZWZt/Q0eCaToSe/bsQWFhIeLj47F69WrIy8ujuroaDAZDYp0zOnJGwzcuLi7473//i1WrVkFKSgqEEAQHB+Pp06eIiooSm12NLXva0tc6e/Zsm3PRbVr4g+pa8IORkRESEhKgoKCAN2/ewMzMDOfPn8fQoUNRWVkJU1NTZGRktDi+trYW8+bNQ2lpKd6+fdukqKVLly6wsbERSQsqADA0NER4eDjXnTfOnDnT5t+IShKEhkbSYDKZuHDhAo4ePYrHjx/DxMQE1tbWlHKHRQntnNHwzdOnT7FgwQLIyMhg4MCBKCgogJSUFGJiYjB06FCR2MBPy57GLyWLxUJhYSHk5OQwYMAAFBUVobi4GGpqapQcOJoGBNE+iRe0tbVx//59AA0Veps2bWI7Y3V1ddDR0WGfbwtHR0ccPHhQaLZSwcDAADdv3mxR5Z6GGpWVlTh69Cjy8/ObSKFQlRHasGEDZs2ahVGjRgnDRBox8fDhQ8TFxeHSpUsSV1FPb2vS8M2wYcNw6dIlXL16FaWlpRg4cCCMjY1FKn7JT8uexkrK7du3Q0ZGBitWrGD3Gd2/fz9ev34tVNu/NgTVPolbZGVlUVpaCgUFBWRkZHDcSP/55x+u+ueJ2zEDxNt542vC29sbWVlZGDNmDM/J+507d4abmxvk5eXZLYD69u0rYEtpRI2GhgaCgoKwbt06cZvSBDpy1oGxsrJCYmJiqzkq7SU3RVNTE3fv3sXr16+xceNGxMbG4vnz5/Dy8kJiYiKlOXR1dXHr1i0OTa66ujro6em1KqVBw4kg1oIX/P398fHjR5ibm8PX1xebNm2ClZUVysvL4e3tjT59+sDf35/SXBkZGfDz88OrV6/w5SVSVDIU8+bNw71799CtWzeRd974mtDW1salS5f4dqZqa2tx9epVnD17FmlpaTAwMICNjQ1MTU1FquNH0zGgI2cdmMYn8mXLlvE0ftSoUbh37x7U1NRadO5EdSMTRMueLl264MWLFxz6UNnZ2e1Kq00SEMRa8IKXlxc8PT2xfv16TJ06lV1ha2xsDCUlJcqOGdCw3aWpqQkfHx+x9aUUZ+eNrwklJSWuoqYtISMjA0tLS1haWiIrKwv+/v5Yvnw55OXlYWNjA1dX1w7bKotG8NDOWQem8ebFa3JwY+XbkSNHBGYTrwiiZY+9vT0cHR1ha2uLAQMGID8/H7///juWL18uRMu/PgSxFrzQu3dvREdHNzkeGhoKHR0drl7/1atXOHbsmNBtbo2WvpftqYWUJDBnzhxs374dy5cv5+tBq7S0FElJSUhISMCTJ08wbtw4uLu7Y8CAAdi9ezfc3d0RGxsrQMtpOjL0tiYNioqKsG/fvmYTZqk4XpKgCSWIlj0AcPLkSZw7dw6FhYVQVlaGra0tX03hOyKCWgtxMnPmTOzZswcqKipisyEvLw/79u1DYWEhW5aGyWTi5cuXSE9Pb3HcgQMH4OLigr1797b4Nx1BJ60xot94i2suuk81su/i4oLbt29DRUUF1tbWmDFjBpSUlNjnnzx5gjlz5lAuOKERD5Jwr6IKHTmjwdq1a1FWVgYjIyPKuROSpgn14cMHnDt3Dp07d8bAgQORnJzMdcseALCxsRF64vrXjqDWQpxMmTIFTk5OsLGx4bgJA6KTVdmwYQMIIZCXl0dJSQlGjBiBs2fPYtGiRa2Oy8zMhIuLC7v92Je0pYH2tSDIiH7fvn0RGxsLbW3tZs8PHDgQx44dE9jr0QgOSbtXUYWOnNFAW1sbqampTYRkW0PSNKH09PRw/fp1ngRj/fz84OfnB29v7xb/hmrJPQ1/ayEptKR5JCUlJbJkfG1tbVy/fh1v3rzBrl27EBERgdTUVERERODo0aMiseFrob6+ni1JkpKSAnl5eWhoaIjZKhpRIGn3KqrQkTMaKCsrs6UjqCIjI4OTJ08CkAxNKBUVFTx69Ai6urpcj6WfTwQLP2shKUhCo/pu3bpBVlYW0tLSePr0KQBg/PjxWLt2LeU50tPTOfTmmEwmnjx50uzWztfKtWvX4OPjg9u3b2P//v0IDw+HlJQUNmzYADs7u1bHjhw5ss1IY3Z2tiDNpREwknavogrtnHVg3rx5AwCYPn06vL294e7uDllZWY6/odLoubkPuygU4T9HVlYWixcvxqBBg9C3b1+OC2pb2xuNVXx0dEww8LMWNP9j8ODBSElJgbGxMVgsFvLz8yEjI0O5IGDLli04duwYevToAaAhelRZWQkjIyNhmi1xhIWFsfMe4+LiEBoaCkVFRXh5ebXpnDV2OElLS8P169fx008/YfDgwXj79i327dvX4f4v2zuN96rHjx/j9evXMDExQUVFBUdfaEmBds46MI36Zo1P1ZcvX2bfSAkhkJKSopQwm5KSAj8/P5Erwn+OtrZ2i/kgVGGxWPjjjz+Ql5fX5AbYERKoBYUg1kJctCYL04io5GFcXFywfPlyJCUlYfbs2ZgzZw46d+6MCRMmUBp/8eJFxMXFobq6GufOncMvv/yC7du3o6qqSsiWSxZ5eXmws7PD48ePUV1dDUNDQ0hLS+P9+/dtjjUwMADQ0Of08OHD7C0xNTU1jBw5ErNnz8aKFSuEaj+N4CgtLYWHhweys7PxzTff4OTJk7CxsUF0dLTEXbNo56wDI6jcmeDgYLEown/O0KFDMWXKlCbHjx8/TnmOTZs2ISkpCaqqqhyFER0lgVpQCGItxIUkRfbMzMxw+fJlKCgowMPDA0OGDAGDwaBckFBdXQ0tLS0UFxcjJycHUlJS+Omnn2BpaSlkyyWLbt26oaSkBNeuXcPo0aMhLS2N3NxcrrTPSkpKICcn12Te8vJyQZtLI0S2bNmCYcOGISYmBuPHj8fQoUPh4uKCoKAgxMfHi9s8TggNDZ9oaGgQJpNJXr58SebPn08IIeTZs2dk2rRpQn3dqqoqUlBQQAoKCoiWlhZ58+YN+/eCggKSm5tLtLS0KM83evRo8vz5cyFa/PUi6LWgIWTt2rUkIyOD5/FTpkwh79+/J4QQoqOjQ2prawmTySTa2tqCMrFdsGfPHjJu3DiioaFBrl+/Th49ekT09PRIREQE5TlcXFzIihUrSEFBAamvryf//vsvcXV1JStWrBCi5TSCZuzYsaSqqooQ0vCdIISQ2tpaMmbMGHGa1Sx05KwDI6gtHHEpwjMYDEydOhU1NTUAOCvsyP9vy06cOJHyfL169WpXcg+ShKDXggbo3r07li1bhl69emHmzJmwtrZG//79KY83NjbGokWLcPjwYejo6GD9+vXo0qULhgwZIjyjJZBly5ZBV1cXXbp0gZaWFt6+fYvNmzfDwsKC8hybN2/GihUrOFrd6evrY/v27cIym0YIfPPNN6ipqUG3bt3YKTiVlZXsvExJgpbS6MBkZGQAAG7duoXU1NQmya6GhoaU1PHd3NygqqqKpUuXYtasWVi1ahW6du2Kn3/+GTdv3hTqeygpKUF1dTWsrKyQlJTEca5Lly7o06cP5blCQkIgKysLJycnQZvZIRDkWtA0wGQykZycjDNnzuDWrVvQ0dHBrFmzMHHixDabeDOZTBw+fBizZ89GVVUVNmzYAAaDAV9fX5EV6kgSgkgCz8/PR2FhIfr3749BgwYJwUoaYbJ582bk5eXBx8cHdnZ2uHjxIrZs2YLevXtz1d5NFNDOGQ3Mzc0RFxeHfv36sY8VFxfD1tYW169fb3O8JCjCs1gsruVAGml8Gq6rq0NhYSF69erVpM0L3WiaOvysBU3LPHjwAJs3b8bjx48hKysLa2treHh4cKVP2BEpKSnB0qVLeUoCv3fvXpvzjxo1SlCm0giZyspKeHt74/LlywAa8omNjY0RFBQkcT2UaeeMBqNHj8bNmzc5REPLy8thamqKu3fvcj1fUVGRyBXh+WlBdebMmTbn57X/aEeE33ZgkkpNTQ1OnjyJ+fPni+w1i4uL2f0cX7x4AWNjY1hbW2PAgAHYtWsXGAwG4uLimh1bV1eHyMhIJCQkoLCwEIMGDcKcOXNgb28vMvslgZ9//hk9evSAt7c3xo8fj8zMTISFhSE1NbXNJHA1NTUA4Khi79WrFxgMBoCGVIjGHQia9kNpaSlev36N/v37o2/fvqipqUHXrl3FbRYHdM4ZDXR0dLB27VqsXr0a/fv3R35+PrZt2wZjY+NWx929exejR49GZmZms+ffv38PHR0dYZjcBF5aUDXSkuP16dMnsTa+bq/wsxaSyPv37xEbG4tjx46hpqZGZM6Zo6Mj0tPT8d1338Ha2ho//vgjFBQU2OdXrlyJ2bNntzh+165duHz5MpycnKCsrIy8vDxER0ejsrISLi4uongLEkF6ejquXr2Kbt26sZ0sJycnREdHtzk2JycHABATE4Pc3Fz4+PhATk4ODAYD27Ztk0h9LJqWOXLkCBwcHKCgoMD+Lj148ABr167FpUuXxGzdF4irEoFGcigqKiLz5s0jqqqqRE1NjaipqZElS5aQsrKyVsc1Vn2pqqo2+6OmpiYK8wkhhGhpaZHy8nKex//2228kMDCQ/XtFRQXR1dUlcXFxgjCvQ8HvWkgKT58+Jd7e3uSHH34gU6ZMITExMeTDhw8ie31fX1+SlZXV4nkGg9FqdbGxsTHJy8vjOPb8+XNiamoqMBvbA8bGxqS0tJQQQthVeR8+fCDGxsaU5/i8yq+R6upqoqurKzA7aYSPvr4+OXXqFCGEECaTSUJCQsjIkSOJn5+fmC1rCh05o4GSkhKOHj2KN2/esJNdv+w/1hyN+Ri5ubnCNrFNeGlB1cilS5cQEhKCjRs3so/JyMhg6dKl2LFjB/r160dXGnIBP2shCaSlpeHgwYO4c+cOzM3NIS0tjZiYGI6cTFHQXILy5503evTogaFDh7Y6x5dN2wcMGMDekusomJmZYfXq1fDx8YGUlBRKSkqwZcuWNncGPqeurg4fPnzgSP14+/Ytu18nTfvg4MGDcHR0xIcPH5CUlITy8nJERUVBX19f3KY1gc45owHQkCeUl5fXpM8klW3JiooK+Pn5wcPDA0OHDsXu3bvx+vVr+Pn5Cb1EubEF1blz5/D48WOeWlDNmTMHTk5OzTpgCQkJOHbsmOQJFEogglgLcTNz5kwUFxfDxsYGc+fORb9+/aCvr4+EhASRO2f8dt6IjIzEs2fP4Ovri549e6Kmpgbbtm2DrKwsvLy8hGm6RNFSEnhwcDDlYootW7YgLS0Nzs7O7NSPyMhIixKjQAAAIABJREFUWFpawtPTU5jm0wiYnJwcLF68GCNHjsT+/fs5HG5JgnbOaBAbG4tt27ahvr6e4zjV9k0rV65EeXk5tm/fDkVFRbx48QLBwcFQVFTE1q1bhWU2gP9ptX3+Mea2BZWenh7S0tKajfbU1tZi3LhxdNIvBQSxFuJGU1MTxsbGmD59OiZMmAApKSmxOWfTpk2DoaFhs503FixY0OK4L9ehU6dO6NWrFyorK1FXVwd5eXmkpaWJ6m1IDF8mgXMDk8lEaGgozp07h6KiIvTv3x82NjZwc3Nr11HijsLevXs5fs/OzkZ6ejoWLVoEaemGDURJa9FHO2c0mDhxIpydnTFr1iz2B5Ub9PX18eeff3JEyRgMBszNzYV+EygoKGjzbwYOHNjqeT09Pdy6davZ915fXw8DAwPaOaOAINZC3Hz8+BEnTpxAfHw8CCGwt7fHgQMHkJSUxPUNnV80NTVx9+5dvH79Ghs3bkRsbCyeP38OLy8vJCYmtjiOymdVV1dXkKZKJC0VKn2OqAqWaMRLaw8zQMNDpKRVktM5ZzQoLS2Fra0tz0+ALBarSdSNECKSfIzPb/bv379Hnz59UFtbi5MnT0JBQQGTJ09uc45hw4YhLS0NRkZGTc7dvn2bFpukiCDWQtzIycnB2dkZTk5O+PPPP3H06FGUl5fD19cXdnZ2MDY2FlmeEa+dNzqC40WFxhvy511QZGVlUVFRARaLBTk5Oa4eHtPT03H06FG8e/cOYWFhOHToELy8vOi8s3ZAbGws+9+EELBYLHTu3BnFxcVQUFCQyDWk47E00NXVxZ07d3geP378eKxduxZ5eXlgMpnIy8uDt7c3xo0bJ0ArW+fEiRPsnLHg4GDs27cPW7Zswf79+9scO2fOHPj6+jbJ48nOzsamTZtE2sD9a4CftZAUGttNxcTE4Pz581BWVsaqVaswfvx4kdmgqqqK3bt3AwAUFRWRkpKCO3fuUJZ3MTMzw4QJE5r96Qjk5uYiNzcXq1atwvTp05GRkYH09HRkZmbC1taWq+/1hQsX4OXlhcGDB+Off/4Bi8XCpUuXsHPnTiG+AxpBk5ubCzMzM7ZESlRUFCwsLPDy5UsxW9YUeluTBps2bcKZM2egp6fXpMVOYGBgm+NLS0uxYsUKZGZmsnNdDA0NsWPHDsjLywvLbA5+/PFHrFmzBvr6+tDV1UVkZCSUlJSwYMECSl0OtmzZgri4OAwePBh9+vRBcXExXr9+DTs7O4lr6yHp8LsWkgqDwcCZM2fa3CIRFPx23vhSXLm0tBSnTp2Cra2tyDp3SAJjx47FtWvXOERGP336hPHjx1N+KLWysoK/vz9GjRoFHR0dZGZm4uXLl1i0aBFSUlKEZTqNgFmwYAF0dHTg4eEBaWlp1NXVITw8HPfu3aOkeydK6G1NGtTW1mLq1Kk8j1dQUEBsbCzevHmD4uJi9O/fX+TJ02/fvoWhoSHu3bsHaWlpdkuV8vJySuN9fHwwffp0JCcno7S0FGPHjoWpqSlGjhwpTLO/SvhdC3Hz9u1bPHnyBCYmJgAatu39/f3h7OwsMscMAD58+IBz586hc+fOGDhwIJKTk7nqvNGcuLK5uTlWrlzZoZwzFouFkpISjm33169fc7WV9fbtW3arp8Zt0iFDhqCyslKwxtIIlb///htHjhxhr6G0tDTc3d0lUkqDds5oKEXH2iI7OxsnT55EQUEBlJSUYG1tjTFjxgjAOmrIysri33//xaVLl9g5N+np6U10nlpDQ0MDGhoawjKxwyCItRAX+fn5mD17NkxMTNjOWVlZGR49eoQ5c+YgPj4eKioqIrFl6dKluH79OrvUXxAFCQMHDsSrV6/4nqc98eOPP8LR0ZHdKSE/Px9RUVGYM2cO5TmGDBmC69evw9TUlH0sPT0dgwcPFobJNEKiZ8+eePnyJb777jv2sfz8fInrqwnQzhkNGiJniYmJKCwsBIvFAtBQOv706VOEhYW1Of7mzZvw8PCAmZkZVFVVkZeXh8WLF2Pnzp0iE29dvHgxrKysADQkf969exeurq7YtGmTSF6f5n+057UIDQ2FpaUlfHx82Mfk5eVx+vRpeHt7Y+/evdi+fbtIbFFRUcGjR494TvD/slqRyWTijz/+wJAhQwRgXfth9erV6N69O8LCwlBYWAhlZWXY2dnB2dmZ8hyenp746aefMGnSJHz69AlbtmxBQkICgoKChGg5jaCZOXMm3N3d4eTkhAEDBuDNmzc4ePAgrK2txW1aE+icMxqsWrUKN27cgLy8PJhMJrp3745nz55hxowZ2LZtW5vj7ezssHjxYkyZMoV97OLFi4iMjMTp06eFaToH+fn5kJaWhrKyMkpLS/HmzRuoq6uL7PVp/kd7XYvx48cjMTGxiXguABQWFsLOzk5kOUaNvTUHDRqEvn37clQdUin7b2za3UinTp0wdOhQbNq0SaRR7a+FnJwcHD9+HAUFBejXrx9sbW3ZW5007YP6+nrs378fZ8+eRXFxMZSVlWFtbQ0nJyeJq9iknTMa6OnpIT4+HqWlpYiPj0dISAiio6Px8OFD7Nq1q83xOjo6uHPnDocUB4vFwpgxY9gtnkRBdXU1ysrKmkT/zM3NRWYDTQPtdS1Gjx6Nu3fvtnh+1KhRIvtMfymc+TmSJpgpyfC7M9Aa2dnZ7eKhg6b9QW9r0oDFYuG7776DnJwcW8Hd3t6ecvWKnJwcnj59yvGknpubK9Ico1OnTiEgIACfPn3iOK6oqMiXQ/Du3TscPnwYa9eu5dfEDoOw1kIUKCkpIS8vr9lcory8PMjJyYnMFn4dsMrKSty/fx8fP36EoqIiNDU10b17dwFZ135Yv359izsDbcFkMnHgwAH8/fffMDY2hq2tLftceHg49u7di+zsbGGaTyMADhw4ABcXl3b1wEM7ZzTsXnEqKiooKSlBVVUVOnXqRLkSydbWFu7u7nB1dcWgQYOQl5eHyMhIzJs3T8iW/4/w8HB4enqiR48eyMzMxMKFCxEcHAxDQ0Oe5nv8+DGio6Pxxx9/QEFBgXbOuEDQayFKLCwsEBISgl27dnFsIxJCsHPnTpHqnH348AGxsbHNRnzOnTvX6tioqCiEhoZyOMg9evTAypUrYW9vL1S7JY0bN260uDPQFlu3bsWFCxego6OD7du3o2vXrpg4cSKWLl2KjIwMrFixQgTvgIZfMjMz4eLi0qJ0yuffdYmB0HR4IiIiyLhx48i7d+/ImjVriIODA3F2dibz58+nNJ7FYpE9e/YQExMToq6uTiZNmkSioqJIfX29kC3/H5qamoTFYpH8/Hwye/ZsQgghBQUFxNzcnKt5rl+/ThYsWEDU1NTIkiVLyOXLl8n/tXffYU2d7//A34GAoCIKiDg/KlVxVkBws5woKFIVVKCirQOVKm4FFBfuAVI31IFYJ0u0tQWpWyoq4sJqLQEELIhsSOD8/vBHvqagBkhyEnK/rqvXZc7JObxTINw553meWyAQSCNygyWp7wUbCgoKmBEjRjD29vbMjz/+yJw+fZoJCgpixo8fz1hZWTH//vuvzLLMnj2bGTVqFDNlyhTG3t6emT17NtOzZ09m06ZNnz3u9OnTjKmpKXP69GkmOzub4fP5TGZmJnPy5EnGzMyMuXz5soxegXzo168fwzAMk5OTw9ja2jIMwzClpaXM4MGDv3jskCFDmHv37jEMwzDXr19npk+fzkybNo0ZOXIkk5ycLL3QRCqio6OZ0tJStmOIhYozwjAMw8TExDBFRUVMQUEB4+vry3h5eTGpqalsxxKbjY0NU1ZWxggEAsbc3Fy43cTE5IvHlpWVMadPn2ZsbW2Z/v37M9u3b2f69evHZGZmSjNyg1Wf74U8yM3NZdauXctYWloyvXv3ZmxsbJj169czOTk5Ms1hYmLCZGZmMg8fPmTmzZvHMAzDhIeHM999991nj3NwcGB+/fXXGvddvHiRmTZtmsSzyjM7Ozvhe5m5uTlTVFTElJSUMH379v3isR8/p6KigunevTvj4uLCFBQUSC0vkR4zMzOmvLyc7RhiofZNBABga2uLxo0bo2nTpvDz88OOHTvEXs/p7du32LRpEwDg3r17GDRoEOzs7PDXX39JM7KIPn36wNfXF6WlpejYsSPCwsJw4cIFscYI2djY4NSpU3B3d8fVq1exePFiuZu5o0jq872QBy1atMCaNWtw9epVJCUl4ffff4e3tzd0dHRkmoPL5aJVq1bo2LEjnj9/DgAYO3Ysnjx58tnjXr9+LbIe18eGDx+OV69eSTyrPLO3t8fUqVORlZUFKysrzJ07F56enmIN5P/4dpeKigrU1NSwbds2NG3aVJqRiZT07t0bMTExbMcQC405U3LXrl1DeXk5hg0bBltbW5SXlwMAWrVqhaNHj0JNTe2L51i3bh2Ki4vBMAw2bNiAMWPGQFNTE+vXr8fRo0el/RIAACtXroS3tzeKioqwdOlSzJkzB6WlpWItsKuiogIul4uioiIIBAIZpG3Y6vO9kAeVlZV4//69sPXY7du3hQPCP168Utratm0rnA1YVFSE3NxccLlclJaWfvY4DocDLrfmt3Z1dfUvHt/QzJo1C+3bt4eWlhZ8fHywbds2FBYWwsfHp9bnatSoEQwMDKSQkshCXl4eli9fDh8fH+jp6YkU37///juLyaqj4kyJ3bx5E56ensLFQbOysuDj4wOGYbB3716cO3dOrFW0Hz16hJiYGLx9+xbPnj1DcHAwtLS00L9/f2m/BKGEhAQEBgaiUaNG0NfXx+3bt8Hn84Wrq39OXFwcfvnlF4SGhmLPnj1wcHAAn8+Xz0GiCqA+3wu2ZWVlYcaMGejTpw/8/f0RFRWFZcuWoXv37ggKCkJISAh69+4tkyxTp06Fq6srLl68CDs7O3z77bfgcrkwMzOTyddvKObOnYtt27YJZ6pSr1zl5eLiwnYEsVFxpsRCQkLg5+eHcePGAfhwG6WqH5+KigrOnj0rVnFWUlICDQ0NXLlyBV27dkWLFi1QWFj4yU/v0uDn54eRI0cKH3O5XLG/vqqqKsaMGYMxY8bg2bNnOHHiBCoqKvD9999j4sSJsLOzk1kD94agPt8Ltu3atQvdunXDkiVLAHzoGDBr1iwsWrQIkZGRCAwMxMGDB2WSZeLEiejatSv09PSwdOlShISEoKioCDNmzPjscQKBAOHh4Z/cX1FRIemocu3+/ftQV1ev07HFxcUitz8FAkG126G0lIbi+G+/2bKyMjRq1IilNJ9Hi9Aqsf79++PKlSvCvmJmZmbCli9FRUWwsrKq1gKmJt9//z1at26Ne/fuwdbWFs7Ozli3bh0YhkFgYKBUX0OVmTNnYty4cRg/frxEzvf+/XucOXMGYWFhyM7OxqNHjyRyXmUg6e+FLA0dOhQRERHQ0dFBRkYGbGxscPHiRRgaGqKoqAjW1ta4e/cu2zE/y8bG5ovPiY2NlUES+bBhwwakpaXB3t4eLVu2FLki/qWrkLdu3fri+QcOHFjvjET6wsLC8M8//2DFihUAgMLCQgwbNgyenp5yubyMYnycJVJRXl4OLS0t4eOAgADhv5s0aSJcW+lLNm7ciJ07d6Jfv36YM2cOHj9+jPLycmzYsEHimT9F0mMJtLW18d1332HmzJmIi4uTZNQGT5HGdfxXYWGhcOD/w4cP0axZMxgaGgL4MN6Iz+dLPYOrq+tnb6lzOJzPjuVUpsJLHCdOnAAAXL16VWQ7h8MRLrr9KVR4NQy//PILduzYITLOUF1dHfPmzcP27dvRqlUrmfWBFhcVZ0pMR0cHr1+/RqdOnQCIvhG9fv0aenp6Yp1HX19fpAenoaEhAgIC6nwroS7qM5bgc6tGVxHnagT5QJHGdfyXtrY2cnNzoaOjg7t378LExES479WrVzK5vf2psZqpqamIjIxE69atpZ6hIXn27BnbEQjLQkJCsHnzZpECTF1dHW5ubtDW1saRI0fkrjij25pKbO3atRAIBDVe4fL19YWmpiZWrlz5xfO8fPkSO3fuRFBQEK5cuYJFixahSZMm+PHHH2FqaiqN6GITCARfHO9kZGQELS0tdO/eHTX9OnA4HLEaTRPF5+fnh7y8PIwYMQK+vr5Ys2YN7O3tkZ+fj5UrV0JPT4+VAeW//PILVq9eDVNTU2zevJnGQIrpzp07ePr0KQYMGFCtETxRHv3798etW7dE+j9XKS8vx5AhQ+RuuAIVZ0rszZs3GDduHIYOHQpnZ2e0atUKWVlZOHPmDP744w9cvHhRrKtnM2fOhL6+PjZt2oQxY8ZgwoQJaNKkCcLDw3HmzBkZvJIPVxWCgoKqtbr5+++/cfv27c8eGxISgvPnz4PP52PSpElwcHCArq6uLGI3SJ+7LSfvRW5+fj4WLlyIxMREjB07Fhs3bgQAGBsbo2XLljh58qTYV5Qlgc/nY/Pmzfj555+xaNEizJw5U2ZfW9GFh4dj1apVaNasGQoLC7F79265uzpCZKN///64ceNGjR/UKyoqMHDgQLkrzui2phJr3bo1QkND4evrCzc3N3A4HDAMg969e+PEiRNi/xF6/vw59u/fj/T0dKSmpmLq1Klo0qQJduzYIeVX8H9Wr14NhmHQokUL5OTkoEePHggPD8f06dO/eKy7uzvc3d2RlJSEc+fOwc7ODiYmJpg0aRIsLCxq/LRFPu2/t+XevXuHy5cvw8nJiaVE4mvWrBmCg4OrbQ8MDISZmZlMZ3bxeDz88MMPyMvLw4kTJ9C3b1+Zfe2G4MCBA9i+fTvGjBmDkydPIjg4WOLFWUVFBS1YrQC6du2KW7duYejQodX23bx5E+3atWMh1Rew05iAyJvMzEzmwYMHTHp6eq2P7d+/P1NWVsacOnWKmTRpEsMwH/rYDRgwQNIxP6lv375MXl4e8+TJE2bWrFkMwzBMfHw8M3Xq1Fqfq6SkhLlw4QLj5ubGWFhYMDt27JB0XKWTnJzMuLm5sR1DYVy6dIkxNTVl5syZw+Tl5bEdRyF93HqppKSE6d+/f53PlZqayqxcuZKZMWMG4+7uzri7uzMuLi7MoEGDJBGVSFl0dDRjZWXFJCUliWx/9OgRY21tzYSGhrKU7NPoyhkB8KEjQKtWrep07KBBg7BgwQI8e/YMM2fOBI/Hw7Jly2BpaSnhlJ+mqakJbW1tcLlcpKSkAAAsLCywfPnyWp9LQ0MDI0aMAJ/Px9GjR/HTTz/By8tL0pGVSs+ePRViPSgbG5sab8lqamqiV69eWLp0qdRvefv5+eHUqVNwcXGBu7s7ioqKUFRUJPKcNm3aSDVDQ/DxFW8NDQ2xZ5/XZPXq1eDz+dDR0UFOTg6MjIwQFRWFb7/9VhJRiZSNHTsW9+/fx6RJk9ChQwfo6enh7du3SEtLw+TJkzF16lS2I1ZDxRmpt/Xr1yM4OBimpqZwc3PDs2fP0LNnTyxevFhmGTp06ID4+HhYWlqisrISPB4P6urqtW7HdPPmTZw7dw6xsbHo1KkTnJ2dYWdnJ6XUDVNGRobIYz6fj4sXLyrELMMFCxbUuF0gEODy5cvw9fVFUFCQVDOEhYUBAI4fPy5cBqIKwzBiLQFBUOPknrp69OgR4uLikJGRgYCAAKxduxbW1tY4dOiQxL4GkS5vb2+MGzcOcXFxyM3NxaBBg2BtbY2ePXuyHa1GVJyRemvSpInIHzUjIyPMnDkTAQEBdbpyVRezZs2Cp6cnoqOj4eTkBGdnZ6iqqmLYsGFfPPb169e4cOECIiIiwOfzYWdnh1OnTqFbt24ySN7w/PfqE8Mw0NbWlum6d3X13xXEP2ZrayuTq8HyvhacomAYBm/evBEWaZWVlSKPAfGvQGpqaqJ58+ZQU1MTuTJftaApUQx9+vRBnz592I4hFirOiEQ9efIEwcHBuHz5MnR0dGRWnNnY2ODXX3+Fjo4OPDw80LFjRxQWFsLBweGLx9ra2qJFixawt7eHlZUVuFwu8vPzRbojUD9D8f23uFBVVYWuri7U1NRYSiQZJSUlMlm7r23btlL/GsqgpKREZH1ChmGEj2t7BbJDhw64du0ahg4dCoFAgPT09DpdmSdEXLSUBsGcOXMwceJEWFtb13nmUXx8PI4cOYKEhAQMGjQIzs7OsLGxUYiZTF9a/4huI9WfQCBASkoKevTowXaUOjl06BBCQ0NhYWGBdevWsR2HiCE9Pf2LzxG3EP7tt9/g5eWFixcvIiIiAqdOnQKXy4W5uTm2bt1a36iEVEPFGcG2bdsQFRWFyspKjB8/HhMnThR2Dfic8vJyREREICQkBLm5uZg0aRJOnTqF6OjoOk8uqKuEhAT4+vqCx+NVa+xMhZVsXb16FX5+fsjKyhK5hcTlchW2R2lERASKi4sxadIkhWniTiSntLQUubm50NfXB5fLRWRkJAoLCzFx4kSZdkIhyoOKMwLgw3iMa9euITw8HLGxsejVq5dwQdZPGTJkCFq1agVnZ2fY29tDQ0MDAwYMQEREhMyLM3t7e/Tt2xejR4+udvvM3NxcplmUnZ2dHQYPHoxmzZrh+fPnsLOzQ1BQECZOnAhXV1e24ymM4uJiNG7cmO0YBMCwYcMQERGBpk2bsh2FSIE4nWRkTb7SENaoqKjA0tISlpaWiI+Ph5+fH1auXPnZ4kxFRQVcLhdFRUWsj73IyMhAREQELRgrB3g8HpYuXYq0tDTcvn0bI0eOROfOnbFo0SIqzmrBzs4OkZGRVBDIgcrKSpSWltL3QsHVp5OMrFFxRgB8+KENDw9HZGQkSkpKMH78eEyaNOmzx8TFxeGXX35BaGgo9uzZAwcHB/D5/E+27pGmLl26ICMjQz5XelYyOjo6UFFRQZs2bfDy5UsAwFdffYXMzEyWkymekpISKgjkwIABAzB58mRYWlpCX19f5D1uzpw5LCYjtVGfTjKyRsUZgbOzMx49eoQBAwZg6dKlGDZsmFiXeFVVVTFmzBiMGTMGz549w4kTJ1BRUYHvv/8eEydOhJ2dndQbNIeHhwMAevXqhe+//x5OTk5o3ry5yHPEmbFJJKdbt27Ys2cP5s2bB11dXcTHx0NDQ0OmrY8agv79+wtbiOnr64vsmz9/PkuplNM///wDAwMDPH/+HM+fPxdu53A4VJwpkOTkZFy9ehUZGRnYvXs3vL29YWFhgQMHDsjd7xSNOSMICAjAxIkTJbLq+Pv373HmzBmEhYUhOztb6gPAP54qXxMOh0PrRsnYy5cv4enpiYMHD+LJkydYuHAhKisrsWzZMri7u7MdT2F86hYwh8OR+wby8uBT3R4+Ru8NymXQoEG4efMmioqKYGdnh7i4OADAwIEDcevWLZbTiaLiTIllZmbCwMCg2oruH6trwcYwDOLi4r5YPJGGLzs7G0VFRWLNACZEUi5cuPDF53xu0eH/+vPPP6uNVUpJSaGFaBWIs7Mz5s6dKxxffeLECairq8POzk5kXUt5QLc1ldiYMWOQmJgo/IRZtTAjUP82MRwOR+aFGY/HE1m+oerNUx7HEzRUlZWVeP/+vfB29u3bt/H06VNYWVmxG0xBvXz5EmFhYcjMzMT69etx8eJFuLi4sB1LIXyp8KrNJKZNmzYhNDRUOHtWIBCgtLQUgwcPrldGIlv16SQja3TlTIm9efMGrVu3Rlpa2icv/yvKauUHDhzArl27qhWX3bt3x/nz51lOpxyysrIwY8YM9OnTB/7+/oiKisLy5cthZGSE1NRUhISEoHfv3mzHVBg3btzAggULYG1tjbi4OFy8eBGOjo5wd3fHrFmz2I6nMCQxQ2/IkCHYs2cPysvLERkZiY0bN8Lf3x/l5eXw8/OTZnwiYVlZWdDR0YGamhpiYmKEnWTkbb06Ks5Ig2BpaYnVq1dDXV0dsbGx8PLywvr169G6dWssWbKE7XhKYcWKFSgvL8fq1auhq6uLkSNHwtbWFosWLUJkZCSio6Nx8OBBtmMqjG+++Qaenp6wtLSEmZkZEhIS8OjRIyxcuJDGStWCq6vrJ2foiTsI3MTEBImJicjOzsb333+PiIgIFBYWYuzYsYiPj5fyKyDKiBaFUmImJiYAPrQv6t69e43/9ezZExYWFjh16tQnz3Pp0qUat//8889SyV2T/Px8jBw5EkZGRkhOTkbz5s2xevVqxMTEyCyDsrtx4wa8vb2hq6uLjIwMpKamYty4cQA+LOL54MEDlhMqln/++QcWFhYAILwi3Lt3b7x//57NWAonOTkZQUFB8PDwgJaWFry9vbFz585aDQBv1aqVsEPAmzdvIBAIoKmpiYKCAikmJ5KWkJAAW1tb9OrVq9rfOnlDY86UWNVVjKNHj37ytmZlZSVSUlKwa9cuODs7C7eXlJTg3bt3AIBVq1ahb9++Iq16CgoKsHnzZjg5OUnxFfwffX19FBYWolWrVkhLSwPDMNDR0aE/ZDJUWFgIHR0dAMDDhw/RrFkzGBoaAgAaNWoEPp/PZjyF06ZNGyQmJsLU1FS47dGjR2jdujWLqRSPpqYmtLW1weVykZKSAgCwsLDA8uXLxT6HpaUlZsyYgeDgYPTr1w8+Pj5QV1dHx44dpZSaSMO6devQr18/eHt7V+skI2+oOFNi/fr1A/BhPaWa5ObmQkdHB8bGxnj48KHIvqpL+qWlpQBEl7SoGu81fPhwKSWvzszMDJ6enti9ezd69OiBnTt3olGjRjJvI6XMtLW1hT8zd+/eFV6ZBYBXr15Jfc27hmb27NmYO3cupkyZAj6fj0OHDuH48ePw8vJiO5pC6dChA+Lj42FpaYnKykrweDyoq6vXakKAl5cXQkJCwOVy4ePjg1WrVqGwsJDGmykYReokQ2POCJKSkrB169ZqA2Zzc3ORnJz8yeNycnJQUlICe3t7REdHi8z2bNSoEfT09GSSH/hQLO7YsQMLFizAv//+i4ULF6KgoAD+/v4YMmSIzHIoMz8/P+Tl5WHEiBHw9fXFmjVrYG8rWW5eAAAgAElEQVRvj/z8fKxcuRJ6enr0x6yW4uPjERoaivT0dBgYGGDy5MkYNWoU27EUSmxsLBYtWoTo6GhERUUhNDQUqqqqGDRoEDZv3sx2PCJDzs7O2L59u0J0kqHijGDixIlo3749mjdvDh6Ph8GDB+PYsWNwc3MTa9HQyspK4SeRqisnRPnk5+dj4cKFSExMxNixY7Fx40YAgLGxMVq2bImTJ0/KtGAnpEp9Z+gVFxfj1KlTSE1NRUVFhci+9evXSyMykaCqTjLJycm4ceOGQnSSoeKM4Ouvv8adO3eQlpaGjRs3IiQkBA8ePMC6devEWoZCIBAgMDBQ2L4pKioKCxcuxL59+6q1nZG0vXv3fvE58taWQ9lcv34dZmZm1L6pDk6fPo0TJ04gKysLFy5cwObNm+Hv748mTZqwHU2pLFy4EPfu3YOpqWm1sUrbtm1jKRURlyJ2kqExZwTNmjWDhoYG2rdvjxcvXgAA+vbti/T0dLGODwwMxO3bt7Fnzx4sWrQIurq6MDAwwMaNG7Fnzx5pRsfevXuhpaWF7t27o6bPGWw0YSei6LZy3fz0008ICwvDzJkzsXXrVjRp0gRZWVnw9/fHhg0b2I6nMBISEuDr6wsej1ftqpe4i2zHx8fj8uXLNIZVQcXGxrIdodaoOCPo3LkzwsLCMGXKFDRu3BhPnz6Furq62IVNVFQUwsLC0KpVK3A4HDRu3Bj+/v4YMWKElJMDy5cvx/nz55GdnY1JkybBwcEBurq6Uv+6hEhbWFgYfvzxRxgaGmL79u3Q1tZGYGBgrVoOEcnM0NPT06PhGg0Ej8fDpUuXkJWVhXbt2sHe3l4uh1tQcUbwww8/YO7cuRg8eDBmzpyJyZMnQ1VVFVOmTBHr+OLiYuEbV9XVKw0NDZnMiHF3d4e7uzuSkpJw7tw52NnZwcTEBJMmTYKFhYVCzMohpCbv3r0T9iOt+r3S1dWt1SxDIpkZek5OTti+fTs8PT3plrICu3btGjw8PNCzZ0+0adMGSUlJ2Lt3L4KDg/H111+zHU8EjTkjAICysjKoqalBRUUFSUlJKCgoELtv3Jw5c9CtWzcsWrQI5ubmuHv3Lo4cOYI7d+7IfEX40tJSXL58GRcuXMDr168xfvx4WnqAKCQ3NzfY2tpiypQpwt+rqKgo/Pzzzzhx4gTb8RRGfWbo9ezZU9h3uKKiAhwOB6qqqiLP+dyMdiJfHB0d4ebmJjL4//Tp0zh79ixOnz7NYrLqqDgjyMvLqzZzpby8HFu2bIGPj88Xj+fxePj2228hEAiQk5OD//3vfygqKkJISAg6d+4srdifVFRUhJiYGBw9ehSpqalISkqSeQZC6uvx48eYPn06DA0NkZycjIEDB+LBgwc4fPiw3H3Kl0eSmKEnTheBgQMH1j0kkSlzc3Pcvn1b5CqqQCCAmZkZ7t+/z2Ky6qg4U2JPnz7F/PnzkZGRgT59+uDgwYPQ1tbG8+fP4eXlhezsbCQkJIh1rpKSEly9elW4HpOVlRWaNm0q5Vcg6ubNmzh37hxiY2PRqVMnODo6ws7OrtobMiGKIjs7G5GRkcLfK3t7e7Rp04btWApBkjP0/v77b+Et5ioVFRUICgqCp6dnnTMS2fLw8ICjo6PIAul//PGHcIFneULFmRJzcXGBlpYWnJyccPz4cXTt2hWWlpbw8PBAt27dsG3bNrFuBfz555/CbgNVCgoKsHbtWuzYsUNa8QEAr1+/xoULFxAREQE+nw87Ozs4OjqiW7duUv26hEiLv78/XF1dFWKhTEVUVlZW62VdrK2tcfLkSWHrrJcvX2Lp0qV4+/Ytrl27Jo2YRIJWrlwJ4MM6nDdu3IC1tTXatWuH7Oxs/P777xg2bJjU/1bVFo2WVmJPnz7Fxo0bYWVlhY0bN+LKlSvw9PSEi4sLQkNDxf7j4OHhgSdPnggfX79+HWPHjsWrV6+kFV3I1tYWZ86cwahRo7B9+3YMHz4c+fn5SEhIEP5HiCJ5+PAhRo0aBQ8PD9y+fZvtOAovIyMDzs7OePz4MQBg9+7dmDJlCv7991+xzzFhwgRMnz4db9++RUhICBwdHdG5c2dER0dLKzaRAh0dHdjb26Np06bIy8uDuro6bG1txV6MWJboypkSMzY2FrnP3qtXL3h5eWHGjBm1Os/58+exY8cO7N+/H+fOncPZs2eFfQG5XOlOCDYyMvrsfg6HI/ZaRoTIi2fPnuHkyZOIjo5G27Zt4ebmhnHjxtFCvnUwe/Zs6OrqYtWqVWjatClyc3Oxa9cuvH//HgEBAWKfZ+fOnTh+/DiaNGmCtWvXyrR3MJGMw4cPY8qUKQox45aKMyVmYmKCxMRE4WNjY2PcvXu3TmsBnTlzBr6+vvjqq6+wdetWdO/eXZJRCVFKRUVFCA8Px6lTp5CdnY3Jkydj2rRpMDAwYDuawjA3N8eNGzdE3tfKyspgYWGBO3fufPbYrKwskcc7duzAy5cvERAQIPzgSQvTKg5zc3PcunWr2oxbeUTrnBEhNTW1WhVmH98y7NixI+zs7JCYmIi8vDzhPjMzM4nnJERZNGnSBNOmTcO0adOQmJiI48ePY/jw4bR8Qy1wuVzk5uaKFFHv37+HhobGF4+1tLQUWYy76lrG8OHDwTAMXZlXMEOHDsWhQ4fg6Ogo9daC9UXFmRITCATC6eYAwOfzRR4Dn59q7urqWuP2qmbp9MZFiGTcuHEDZ86cQXx8PKysrNiOo1BGjx4NT09PLFy4EK1bt8abN28QEBCAUaNGffHYX3/9VQYJiazcu3cPFy9erLGtoLz9raLbmkpMEZvBEqIssrOzhWM4i4qK8M0332DatGm0lEYtlZSUwM/PDzExMSgvL4e6ujocHBywYsUKNG7cuFbnev78OdLS0mBhYYGCggJq6aRg7t69+8l95ubmMkzyZVSckXqrWjbDw8MDhoaG2LNnD9LS0rB27VqFGHhJiDyJi4vD6dOnce3aNRgaGsLFxYUmA0gAn8/H+/fvoaurK3bf4Cq5ubnw9PTE/fv3oa6ujrNnz2Ly5Mly2faH1F5ubq7cFdpUnJF68/LyQn5+PrZs2QJdXV28fPkS27Ztg66uLjZu3Mh2PEIUSs+ePTFs2DC4urrSmE0JuX37NrKysoRjxvh8Pp4/fw5vb2+xjl+yZAk0NDSwYsUKWFtbIyEhAXv37sWtW7cQGhoqzehEgpKSkrB161ZkZWWhsrISwIefhdzcXLkbx0ljzki93bx5E7///rvwKpmhoSG2b9+OESNGsJyMEMXz+++/02xMCdqwYQNOnTolfH+qqKhAUVERhg4dKvY5bt26hStXrqBx48bCq26zZ8/G0aNHpZKZSMe6devQvn17dOnSBTweD4MHD8axY8ewePFitqNVQ4vQknqrrKxERUWFyDaGYRRiujIh8oYKM8m6dOkSTpw4gd27d8PGxgYJCQn49ttva/X/mcvlory8HMD/zdgsLi6u9Zg1wq4XL17A398f06ZNQ0VFBdzd3bFr1y5ERUWxHa0aKs5IvVlYWGD58uVITU0Fn89HamoqVq5ciSFDhrAdjRCi5EpKStC3b1989dVXePz4MTgcDubPn4+rV6+KfQ5ra2ssX74cPB4PHA4HeXl5WLduHSwsLKQXnEhcs2bNoKGhgfbt2+PFixcAgL59+yI9PZ3lZNVRcUbqbdWqVSgsLMTIkSPRp08fjBo1CiUlJVi+fDnb0QghSs7AwAA5OTlo2bIlMjMzwefzoaGhgcLCQrHPsWTJEnC5XIwYMQL5+fkYOHAg8vPzsXTpUikmJ5LWuXNnhIWFoVGjRmjcuDGePn2Kly9f1nqCiCzQhAAiMRkZGXj79i0MDAxo1WxCiFzYsmULrl+/jqNHj8LHxweNGzdGo0aN8OTJE5w/f75W58rOzkZ6ejoMDAyETdCJ4khMTMTcuXNx5swZ3Lp1Cxs2bICqqiqmTJkidxcTqDgjdXbv3j2Ympp+trk4zTYjpHZcXV2/+En+2LFjMkqj+Ph8Po4ePQonJycUFxdj9erVKCwshI+PD3r27CnWORiGQVxcHGxsbJCVlYWtW7dCR0cHCxcupOWCFExZWRnU1NSgoqKCpKQkFBQUYPDgwWzHqoaKM1JnVb05P9V8nDoEEFJ7e/fuBQCkpaXht99+wzfffIMOHTogMzMTp0+fxujRo+Hn58dySuWyZcsWREdH49q1a/Dw8EBeXh5UVVXRrl07+Pv7sx2PfEFGRsYXnyNviztTcUbqjcfjoX379mzHIKRBmTp1KpYsWQITExPhtuTkZPj4+ODChQssJlMsPB4P+/fvR3p6unBtqyriXoEcNWoUjhw5Ah0dHZibmyM6Ohq6uroYMWIEbt++LY3YRIKMjIyqXY2u6o1aRd4uJNA6Z6TenJyc8Ouvv6Jp06ZsRyGkwXj69Gm11ee7deuG169fsxNIQXl5eUFNTQ0DBgyAikrd5sC9e/cO7dq1Q3x8PFq2bImOHTuisrISAoFAwmmJNFS1IYyIiMC9e/ewdOlSdOjQAW/evMG2bdtgbGzMcsLqqDgj9da8eXNkZWVRcUaIBBkaGuKnn37CzJkzhdv279//yWEEpGZ//fUXbt26BQ0NjTqfo127doiKikJMTAyGDBkChmFw9OhRGBoaSjApkZa2bdsCAH7++WdERkZCW1sbwIffsW3btmH06NGYPXs2mxGroeKM1FuXLl0wefJk9O3bF/r6+iL7aDwGIXWzatUqzJkzB8ePH4eBgQEyMjJQWVmJI0eOsB1NoRgZGSEzMxMdO3as8zmWLVuGZcuWQVNTE2vXrsWtW7ewf/9+7Nu3T3JBidQVFRVVu7VdXFwMPp/PUqJPozFnpN5Wrlz5yX1UnBFSd3l5ebh69SqysrJgYGAAGxsbaGlpsR1LoTx+/Bjz5s3DyJEj0axZM5F98+fPr9M5y8rKAICa0SuYqsXSPT090bp1a/B4POzZswd9+vSBr68v2/FEUHFGCCFy7MmTJ0hLS4OVlRUKCgqgq6vLdiSFMmfOHCQmJqJLly4iY844HE6tliT5888/qzXMTklJwYoVKySemUhHUVER/Pz8cPnyZZSXl6NRo0YYP348vL29oa6uznY8EVSckXpJTk5GSkoKHB0dAXx4w5o7dy5++OEH9O7dm+V0hCiunJwczJs3D8nJyVBTU8PZs2cxceJEBAcHy+UAZnllbGyMK1euQE9Pr87n2LRpE0JDQ4W9NAUCAUpLSzF48GAcPnxYUlGJjJSXlyMvLw8tWrSAmpoa23FqRO2bSJ09efIErq6uePnypXBbSUkJNDQ08O2338rd1GRCFMmmTZvQtWtXJCQkgMvlwtDQELNmzcLWrVvZjqZQ9PX16337MSYmBseOHUNAQACGDx+Oe/fuwcXFRTjQnMi36OhoAEB4eDjCw8MRExODmzdv4uLFi8Jt8oaunJE6mzdvHnr37o05c+ZU27djxw78/fffwgU1CSG1M3jwYPz222/Q1NSEubk57t69Cz6fj0GDBn22KwcRdfr0aURFRcHNzQ3a2toia1uJ28GkasHt7OxsfP/994iIiEBhYSHGjh2L+Ph4aUUnEmJnZ4fo6GjY2NjUuJ/D4QiX25AXNFuT1NnDhw+xffv2GvfNnDkTdnZ2Mk5ESMOhpqaG0tJSaGpqouozdFFREbULqqWqgd7/LWhr08GkVatWyM3Nhb6+Pt68eQOBQABNTU0UFBRIPC+RvKpFm2NjY1lOIj4qzkidVf3hqEnz5s1RWloq40SENBw2NjZYunQpvL29weFwkJOTgw0bNsDS0pLtaArl2bNn9T6HpaUlZsyYgeDgYPTr1w8+Pj5QV1ev1/IcRHasra3h7OyMKVOmKMyEGhpzRuqsTZs2n3zje/78ucL8EhAijxYvXozGjRtj9OjRyM/Px5AhQ1BSUoIlS5awHU0hZGZmAvjQV/FT/4nLy8sLtra24HK58PHxQWZmJp48eUI9ThWEp6cnYmNjYWVlhWXLluHx48dsR/oiGnNG6uzAgQO4fv06Dh48KHIFrbi4GHPnzkWvXr2wdOlSFhMSovhyc3ORlpYGAwODaos8k0+rGidW1Vex6k9d1b9rc1uTNAwPHjzAqVOncOnSJfTo0QNubm4YOXIkVFVV2Y5WDRVnpM7Ky8vh4uKCjIwMWFlZQU9PD2/fvhX2n/t46jkhpPZyc3MRGRmJ9PR0/PDDD0hISIC1tTXbsRTCmzdv0Lp1a6Snp3/yOV+abblhwwZ4e3vDx8fnk89RUVGBnp4eJkyYgHbt2tU5L5Gd9+/f4+zZszh9+jTKysowdepUzJo1i+1YIqg4I/VSXl6OY8eOIS4uDrm5uWjZsiVsbGwwdepUuVvUjxBF8vjxY7i7u6Nz5854/vw5IiMjMXbsWKxZswbffPMN2/GUgre3NzZs2PDZOwCVlZXg8XgoLS1FZGSkDNOR+srLy8PmzZsREREhd1dRqTgjhBA55OLiAkdHRzg6OsLMzAwJCQm4du0a/P39ERMTw3Y8uWdjYyOybEZNJLV8Ql5eHqytrXH//n2JnI9I1507d3D69Gn89ttvMDU1xbRp0zBs2DC2Y4mg2ZqEECKHUlJSMH78eAAQFhlDhw7FwoUL2YylMBYsWAAAYBgG69atw5o1a+p8rvLycsTExCA7O7ta+6bAwEA0b94ccXFxEslNpCMnJwfnz5/H2bNn8fbtW4wbNw7nz5+HoaEh29FqRMUZIYTIIR0dHbx69QpdunQRbnv16lW92hApkwkTJgj/vXnzZpHHteXt7Y2rV6+iefPmEAgE0NDQwKtXr2Bvby98TvPmzeuVl0jPggULEBcXhzZt2mDq1KmYOHEimjZtynasz6LijBBC5NDUqVMxe/ZszJkzBwKBADExMdi3bx+cnJzYjqZ04uPjERYWhnfv3iEsLAw7duzAoUOH5G6cEqlZcXEx9u7dC0tLyy/e6pYXVJwRQogccnNzg6qqKo4ePYrKykrs2bMHTk5OmD59OtvRlE5lZSUMDQ2Rm5srLMhcXV0xfPhwlpMRcRw5coTtCLVGxRmRiMjISERERCA7Oxtt27bFlClTaCVzQupp2rRpmDZtGtsxlJ6BgQF4PB7at2+PnJwclJSUQEVFBcXFxWxHIw0UFWek3o4cOYJDhw7ByckJrVu3Bo/Hw7Jly7Bs2TKa8k9IHVVWVuLy5ctITU2FQCAQ2Td//nyWUimO8PBw4b/5fL7I4yoODg5inWvs2LFwcXHBmTNnYGFhgXnz5kFdXR09evSQWF5CPkZLaZB6GzlyJHbt2oWePXsKt92/fx8rVqzAL7/8wmIyQhSXj48PoqOj0a1bN6ipqQm3czgcHDt2jMVkisHGxuaz+zkcTq2W0oiOjoaNjQ0qKiqwZcsWFBYWwsvLCx06dKhvVEKqoeKM1NvgwYNx9epVkT8g5eXlGDBgABITE1lMRoji6tevH37++We5nepPgOTkZPTq1YvtGKQBosbnpN7GjRuHwMBAfFznBwcHY8yYMSymIkSxaWlpoVOnTmzHUGp8Ph9BQUGYP38+zpw5I7LvwIEDcHZ2ZikZaehozBmps6oVuAUCAbKysnD27FkYGBjg7du3ePv2LYyMjNiOSIjCsrOzQ3BwML777ju2oyitjRs3IiYmBmZmZtiyZQs0NDQwfPhwzJs3D3fv3sUPP/zAdkTSQNFtTVJnFy5c+OJz6rPwIyHK6L8ferS0tNCsWTOR50iq7RD5vKFDh2LPnj0wMTHBjRs3cPjwYfD5fLx9+xY7d+4UGWdLiCRRcUakRiAQgMuli7OE1AZ96JEfxsbGwn6ZlZWV6NWrF0xNTbFv3z65X2GeKDb6y0nqLTU1FUFBQcjKyhLpO/f333/j9u3bLKcjRLF8qfD677IaRHo+Xk1eRUUFampq2LZtGxVmROqoOCP1tnr1ajAMgxYtWiAnJwc9evRAeHg4rWROSD3Qhx7506hRIxgYGLAdgygBmq1J6i05ORlBQUHw8PCAlpYWvL29sXPnTty6dYvtaIQorNWrVyM9PR1aWloQCATo2rUrXrx4ARcXF7ajEUKkjK6ckXrT1NSEtrY2uFwuUlJSAAAWFhZYvnw5y8kIUVzJycm4evUqMjIysHv3bnh7e8PCwgIHDhygDgEyUlxcLLKOmUAgqLauWXJysqxjESVAxRmptw4dOiA+Ph6WlpaorKwEj8eDuro6jY0hpB7oQw/7QkJC2I5AlBQVZ6TeZs2aBU9PT0RHR8PJyQnOzs5QVVXFsGHD2I5GiMKiDz3sGzhwINsRiJKipTSIRGRlZUFHRwdqamqIiYlBYWEhHBwcoK6uznY0QhRSbGwsFi1ahOjoaERFRSE0NBSqqqoYNGgQNm/ezHY8QogUUXFGCCFyij70EKKcqDgjdWZiYoLExEQYGRmJrAf0MRUVFejq6sLDw4P60BFCCCFioOKM1Nmff/6Jfv364c6dO58sziorK5GSkoKgoCDcuXNHxgkJUVwJCQnw9fUFj8dDRUWFyL6nT5+ylIoQIgtUnBGpKysrw6pVq7Bjxw62oxCiMOzt7dG3b1+MHj0aampqIvvMzc1ZSkU+duTIEcycOZPtGKQBouKM1NuLFy+wdetWvH79WriSeRVq0ExI3ZiamiIhIQEqKrRWuLwaPXo0Ll++zHYM0gDRUhqk3nx9faGpqYlZs2ZRo3NCJKRLly7IyMhAu3bt2I5CPoEKMyItdOWM1JuJiQn++OMPagZMiASEh4cD+LDy/I0bN+Dk5ITmzZuLPMfBwYGNaOT/KywspPc7IlV0mYPUm76+PsrLy9mOQUiDEBAQIPL42LFjIo85HA4VZzJ06NAhcLlcuLu7g8fjYebMmeDxeBg4cCACAgKoSCNSQVfOSL2dOHECFy9ehJubG/T09ET2mZmZsZSKEELq56effsLhw4exatUqjBkzBnPmzMH79+/h6+uLw4cPQ19fn9ppEamg4ozUm5GRUY3bORwOTfknpA4qKyvx/v17tGjRAgBw+/ZtPH36FFZWVujUqRPL6ZTHuHHj4OfnB2NjYxQXF8Pc3ByHDh3CwIEDkZ6eDldXV8TGxrIdkzRAdFuT1NuzZ8/YjkBIg5GVlYUZM2agT58+8Pf3R1RUFJYtW4bu3bsjKCgIwcHB6NOnD9sxlUJ6ejqMjY0BAI8ePQIA4eO2bdsiNzeXtWykYaPijNRbRkbGJ/e1adNGhkkIUXy7du1Ct27dsGTJEgBAYGAgZs2ahUWLFiEyMhJ79+7FwYMHWU6pHFRUVFBRUQFVVVU8ePAA3bp1g4aGBgDg7du3aNSoEcsJSUNFxRmpNxsbG3A4HFTdIf+4WwDd1iSkdm7cuIGIiAjo6OggIyMDqampGDduHABg2LBh2LBhA8sJlUevXr1w+fJljBo1CjExMbCxsRHuu3LlCnr06MFiOtKQUXFG6u2/C83m5ubi8OHDGDZsGEuJCFFchYWF0NHRAQA8fPgQzZo1g6GhIQCgUaNG4PP5bMZTKh4eHvjuu++wbt06qKmpwcXFBQCwePFi/PbbbwgKCmI5IWmoqDgj9da2bdtqjzds2IAJEyYIP/ETQsSjra2N3Nxc6Ojo4O7duzAxMRHue/XqlXCSAJE+MzMzREVFISkpCQMGDICurq5w3549ezBkyBAW05GGjIozIjX5+flsRyBE4VhbW2P9+vUYMWIEoqKisGbNGgAffp/27NmDoUOHspxQuXTo0AEdOnQQ2UZ9gom00VIapN727t0r8pjP5+PatWvQ09OjgcuE1FJ+fj4WLlyIxMREjB07Fhs3bgTwYZZgy5YtcfLkyWrrCRJ2XLp0Cba2tmzHIA0QFWek3lxdXUUeq6qqwtDQELNnz4a+vj5LqQhpWK5fvw4zMzOaIShHjI2Ncf/+fbZjkAaIijNCCCGkDiorK6GiosJ2DNIA0U8VqZe9e/di7ty5CA0NZTsKIYRI1IMHDz67nwozIi30k0XqbOvWrTh58iTU1NQQEBBA48sIIQ2Ki4sLjh49ynYMooSoOCN1Fh0djaNHjyIgIAABAQGIiopiOxIhhEhMYGAg9u/fjx9++AFFRUVsxyFKhIozUmcFBQXo0qULAMDU1BRZWVksJyKEEMmxtrZGREQE8vPz4ejoiJSUFLYjESVB65yROvt4vAWXSz9KhJCGR19fHyEhIThx4gRcXV1hZWUl8t7n7+/PYjrSUNGVM1JnNNGXEKIMioqK8OLFC5SXl9P7HpEJutxB6kwgECA8PFz4mM/nizwGAAcHB1nHIoQQiXnw4AEWL16Mxo0b48yZM/jqq6/YjkSUAK1zRurMxsbms/s5HE61puiEEKIogoKCsG/fPjg4OMDb2xsaGhpsRyJKgoozQgghpAampqZYt24dxo4dy3YUomSoOCOEEEJqkJqaWq3pOSGyQMUZIYQQQogcodmahBBCCCFyhIozQgghhBA5QsUZIYQQQogcoeKMEEIIqYPo6Gi2I5AGiiYEEEIIIXVgbGyM+/fvsx2DNEBUnBFCCCGEyBG6rUkIIYR8xty5c1FYWMh2DKJEqDgjhBBCPuP+/ftQV1dnOwZRInRbkxBCCPmMDRs2IC0tDfb29mjZsiU4HI5wn5mZGYvJSENFxRkhhBDyGUZGRjVu53A4ePr0qYzTEGVAxRkhhBBCiBzhsh2AEEIIkWdFRUW4f/8+8vLyoKuri6+//hqNGzdmOxZpwKg4I4QQQj7h8OHDCAwMRFlZmXBbkyZN4OXlhWnTprGYjDRkVJwRQgghNThz5gz2798Pb29vWFlZoUWLFsjJyUFsbCx27doFPT09jBo1iu2YpAGiMWeEEEJIDSZMmAAPDw+MGDGi2r6YmBicPHkSJ06cYCEZaehonTNCCCGkBq9fv4a1tXWN+4YPH45Xr17JOBFRFlScEUIIITXgcDjgcmse/aOuro7S0lIZJyLKgoozQgghhBA5QhMCCCGEkBoIBJE73noAAAQxSURBVAKEh4d/cn9FRYUM0xBlQhMCCCGEkBrY2Nh88TmxsbEySEKUDRVnhBBCCCFyhMacEUIIIYTIESrOCCGEEELkCBVnhBBCCCFyhIozQgghhBA5QsUZIYQQQogcoeKMEEIIIUSOUHFGCCGEECJHqDgjhDQ4K1aswKRJk0S2ZWZmonv37rh16xYSExMxbdo09OnTB1ZWVvDz80NhYaHwuTY2Njh48CAWLFgAY2Nj9O/fH5s2bYJAIAAAnD9/Ht26dRM5/507d9CtWzekpaUBABiGwaFDhzBs2DB8/fXXGD9+PCIjI6X8ygkhDQEVZ4SQBmfChAlISkrCP//8I9wWGRmJVq1aoUWLFpg+fToGDx6MyMhIbN++HY8fP8aMGTPw8ZrcgYGBMDMzw4ULF7BgwQIcO3YM0dHRYmfYtWsXTp48CW9vb0RFRcHNzQ1r165FaGioRF8rIaThoeKMENLgmJubo3379oiKihJui4qKwvjx43HkyBEMHDgQHh4e6NixI/r164cdO3bg4cOHuHv3rvD5Q4cOhZubGzp27AgXFxcYGRkhMTFRrK9fXFyMn376CcuXL4e1tTU6dOiAb775BtOnT8eRI0ck/noJIQ0LNT4nhDQ4HA4HDg4OiIqKwvz58/H06VOkpKQgICAA8+fPxz///ANjY+Nqx718+RL9+/cHABgaGors09LSAp/PF+vr//XXXygrK8Py5cuxcuVK4XaBQIDy8nKUlpZCQ0OjHq+QENKQUXFGCGmQJkyYgL179yIpKQmXLl2CsbExOnXqhMrKStjb22POnDnVjtHR0RH+W11dvdr+/7YiZhgGHA4HAITj0T5+3u7du9G5c+dq56np3IQQUoVuaxJCGqS2bdvC3Nwcly9fRkxMDCZMmAAA6NKlC168eIH//e9/wv8qKirg7++PN2/eiHVuNTU1AEBBQYFw28fj2zp37gwul4uMjAyRrxMfH48jR45ARYXeegkhn0bvEISQBsvR0RGnTp3Cu3fvMGbMGADAjBkz8PTpU/j6+uKvv/7Cw4cPsWTJEvz999/o2LGjWOft27cvVFRUsHv3bvB4PFy9ehXBwcHC/VpaWnB2dsbu3bsRHh4OHo+HCxcuYNu2bdDT05PGSyWENCBUnBFCGqxRo0YBAIYPHw4tLS0AHwqrw4cPIyUlBY6Ojpg1axbat2+PkJAQsW83tm/fHuvWrUN8fDxsbW2xb98+rFq1SuQ5K1euxPTp0xEQEABbW1sEBQVh/vz5WLBggWRfJCGkweEw/x1EQQghhBBCWENXzgghhBBC5AgVZ4QQQgghcoSKM0IIIYQQOULFGSGEEEKIHKHijBBCCCFEjlBxRgghhBAiR6g4I4QQQgiRI1ScEUIIIYTIESrOCCGEEELkCBVnhBBCCCFyhIozQgghhBA5QsUZIYQQQogc+X9/2Toq+kOlIgAAAABJRU5ErkJggg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iVBORw0KGgoAAAANSUhEUgAAAmcAAAKBCAYAAAASrwyOAAAABHNCSVQICAgIfAhkiAAAAAlwSFlzAAAPYQAAD2EBqD+naQAAADl0RVh0U29mdHdhcmUAbWF0cGxvdGxpYiB2ZXJzaW9uIDIuMi4zLCBodHRwOi8vbWF0cGxvdGxpYi5vcmcvIxREBQAAIABJREFUeJzs3XdYFFf7N/AvCgqSqKBiiSb5WbBFBRQVUUEUjCixx0eJlYgEFVswYEnsGmOMDXshtkQlaGyPLbbYsQRLNJYkgoUiKE0pC+f9g5d9WOrMziqT8P1cF9cFw95n79k5s3vvzJkzRkIIASIiIiJShTIlnQARERER/Q+LMyIiIiIVYXFGREREpCIszoiIiIhUhMUZERERkYqwOCMiIiJSERZnRERERCrC4oyIiIhIRVicEREREakIizMiIiIiFWFxRkRERKQiLM6IiIiIVMS4pBN402Jjk0o6BSIiIiolqlV7W3YMj5wRERERqQiLMyIiIiIVYXFGREREpCIszoiIiIhUhMUZERERkYqwOCMiIiJSERZnRERERCrC4oyIiIhIRVicEREREakIizMiIiIiFSl1t28CAIT8LD+mX0/D50FERESUhyqOnGVmZmLw4MEICAjQLjt16hQ8PDxgY2ODbt264cSJEyWYIREREdGboYribMWKFbh8+bL277///htjx47FuHHjcPnyZYwdOxbjx49HdHR0CWZJRERE9PqVeHF2/vx5HDlyBG5ubtplu3fvRqtWrdClSxcYGxvD3d0d9vb22LFjRwlmSkRERPT6leiYs7i4OEydOhUrV65EcHCwdvn9+/dhbW2t89j69evjzp07stqPiYlBbGyszjJj4wqw1CNXY+MSr2OJiIioFCix4iwrKwv+/v4YPnw4GjVqpPO/lJQUmJmZ6SwzNTXFy5cvZT3Hjh07sGLFCp1lo0ePxkAT+eWZhYW5zt8xq1cU8sjCWfmMkR1DREREpUuJFWdr1qxBuXLlMHjw4Hz/MzMzQ2pqqs6y1NRUmJub53tsUQYMGAAXFxedZcbGFYDjZ2Xn+/x5iuyY19EGERER/XPkPbgjRYkVZz///DNiYmLQqlUrANAWY8eOHYOnpydu3bql8/j79+/jgw8+kPUcVlZWsLKy0lkWG5ukV74aTZZecYZug4iIiP7dSqw4O3TokM7fOdNoLFiwAA8ePMCmTZtw8OBBuLm54ciRI7h06RKmTp1aEqkSERERvTGqHOVer149BAUFYc2aNbC3t8fKlSuxfPly/N///V9Jp0ZERET0WqnmDgELFizQ+btDhw7o0KFDCWVDREREVDJUeeSMiIiIqLRicUZERESkIizOiIiIiFSExRkRERGRirA4IyIiIlIRFmdEREREKsLijIiIiEhFWJwRERERqQiLMyIiIiIVYXFGREREpCIszoiIiIhUhMUZERERkYqwOCMiIiJSERZnRERERCrC4oyIiIhIRVicEREREakIizMiIiIiFWFxRkRERKQiLM6IiIiIVITFGREREZGKsDgjIiIiUhEWZ0REREQqwuKMiIiISEVYnBERERGpCIszIiIiIhVhcUZERESkIizOiIiIiFSExRkRERGRirA4IyIiIlIRFmdEREREKsLijIiIiEhFWJwRERERqYhxSSdQWml2zZMdY9x/is7fiT9+IruNiv/ZKjuGiIiI3hweOSMiIiJSERZnRERERCrC4oyIiIhIRVicEREREakILwgoxSJ+GiQ75t2+219DJkRERJSDR86IiIiIVITFGREREZGKsDgjIiIiUhEWZ0REREQqwuKMiIiISEVYnBERERGpSIkWZ+fPn0f//v1hZ2cHR0dHzJ49G6mpqQCA8PBw9O/fH7a2tnBxccGuXbtKMlUiIiKiN6LEirP4+HiMGjUKAwcOxOXLl7F7925cunQJa9euRUJCAry9vdGrVy+EhYVh7ty5mD9/Pq5fv15S6RIRERG9ESU2Ca2lpSXOnTuHt956C0IIvHjxAmlpabC0tMSRI0dQuXJleHp6AgAcHBzg4eGBbdu2oXnz5iWVMhEREdFrV6J3CHjrrbcAAE5OToiOjkarVq3Qp08fLFmyBNbW1jqPrV+/PkJCQmS1HxMTg9jYWJ1lxsYVYKlHrsbGugcZMxS2oTFADvpQ2oYhciAiIqLCqeL2TUeOHEFCQgI+//xz+Pn5oXr16jAzM9N5jKmpKV6+fCmr3R07dmDFihU6y0aPHo2BJvLLMwsLc52/Y2S3oNvGU4XxABBvgDbedDwREREVTRXFmampKUxNTeHv74/+/ftj8ODBSEpK0nlMamoqzM3lFQYDBgyAi4uLzjJj4wrA8bOyc3z+PEV2jKHb+LfkQEREVFroc1CjxIqzq1evYsqUKdi7dy/KlSsHAEhPT4eJiQnq16+Ps2d1C6j79++jQYMGsp7DysoKVlZWOstiY5MKeXTRNJosveIM2ca/JQciIiIqXIkNIGrYsCFSU1Px7bffIj09HY8fP8bXX3+Nfv36oWvXrnj27BmCg4ORkZGBCxcuYN++fejbt29JpUtERET0RpTYkTNzc3OsX78e8+bNg6OjI95++214eHhg9OjRKFeuHDZu3Ii5c+di2bJlsLS0xLRp09C2bduSSpeIiIjojSjRMWf169fHxo0bC/xfs2bN8OOPP77hjIiIiIhKFudFICIiIlIRFmdEREREKsLijIiIiEhFWJwRERERqQiLMyIiIiIVYXFGREREpCIszoiIiIhUhMUZERERkYqwOCMiIiJSERZnRERERCpSordvon+2W3v+o1dc0168LRcREVFheOSMiIiISEVYnBERERGpCIszIiIiIhVhcUZERESkIrwggErUxX0fy45p47HzNWRCRESkDjxyRkRERKQiLM6IiIiIVITFGREREZGKsDgjIiIiUhEWZ0REREQqwuKMiIiISEVYnBERERGpiF7F2ZMnTyCEyLdco9Hg+vXripMiIiIiKq30Ks46d+6M58+f51v+6NEjDB48WHFSRERERKWV5DsEbNu2DRs3bgQACCHQt29flCmjW9slJiaiVq1ahs2QiIiIqBSRXJz16dMHz58/hxACQUFB+PDDD2Fubq7zGHNzc7i5uRk8SSIiIqLSQnJxZmZmhjFjxgAAjIyM4OXlBTMzs9eWGBEREVFppNeNz8eMGYNXr14hPDwcGRkZ+S4OsLe3N0hyRERERKWNXsXZyZMn4e/vj+Tk5HyFmZGREW7fvm2Q5IiIiIhKG72Ks0WLFqFVq1YYN24c3n77bUPnRERERFRq6VWcPXz4EEuWLEH9+vUNnQ8RERFRqabXPGfvv/8+4uPjDZ0LERERUamn15Ezf39/zJ49GxMmTEDdunVRrlw5nf9zrjMiIiIi/ehVnHl7ewMAfH19YWRkpF0uhOAFAUREREQK6FWcbd682dB5EBERERH0LM5at25t6DyIiIiICHoWZ4GBgUX+f/78+XolQ0RERFTa6VWcPXr0SOdvjUaDyMhIpKSkwN3d3SCJEREREZVGehVnW7ZsybdMCIGvvvoKFhYWipMiIiIiKq30muesIEZGRhgxYgRCQkIM1SQRERFRqWOw4gwAnj17hpcvXxqySSIiIqJSRa/TmitWrMi3LCkpCQcOHICjo6PipIiIiIhKK72Ks9DQ0HzLTExM0KFDB0ycOFFxUkRERESllV7F2fHjxw3y5Hfu3MHXX3+NW7duwcTEBI6OjggICIClpSXCw8MxZ84c3L9/HxYWFvjss8/Qv39/gzwvERERkVopGnP266+/Yv369QgODsbZs2eRmZkpOTY1NRWffvopbG1tcebMGezfvx8vXrzAlClTkJCQAG9vb/Tq1QthYWGYO3cu5s+fj+vXrytJl4iIiEj19DpylpiYiBEjRuDmzZuoWLEisrKykJycjKZNm2LTpk2oWLFisW08efIEjRo1wujRo1G2bFmUK1cOAwYMwOTJk3HkyBFUrlwZnp6eAAAHBwd4eHhg27ZtaN68uT4pExEREf0j6FWcff3110hLS8PevXthbW0NIPsUpb+/P7799lvMnDmz2Dbq1q2L9evX6yw7fPgwmjZtinv37mnbzVG/fn3Z03TExMQgNjZWZ5mxcQVYymolJ073IGOGwjY0BshBH0rb+LfkQEREpFZ6FWe//PILli9frlNANWrUCNOnT8eECRMkFWe5CSGwZMkSnDhxAlu3bsXmzZthZmam8xhTU1PZ03Ts2LEj35Wlo0ePxkAT+eWZhYW5zt8xslvQbeOpwngAiDdAG2863tA5/BjcVa82/jPssKIciIiIXhe9ijONRgNLy/wFTpUqVZCcnCyrreTkZAQGBuLWrVvYunUrGjZsCDMzMyQlJek8LjU1Febm8j7UBwwYABcXF51lxsYVgONnZbUDAM+fp8iOMXQbzEE9ORAREUmhzwEJvYqzpk2b4ocffsC0adN0lm/fvh2NGzeW3E5ERARGjhyJWrVqISQkRFvwWVtb4+xZ3QLq/v37aNCggaw8raysYGVlpbMsNjapkEcXTaPJ0ivOkG0wB/XkQERE9LroVZyNHz8eQ4YMQXh4OOzs7GBkZITLly/j9u3b+caRFSYhIQFDhw5F27ZtMXfuXJQp879xRK6urvjmm28QHBwMT09PXLlyBfv27cPKlSv1SZeIiIjoH0Ov4szW1hbbtm3D2rVrcebMGQghEBkZic2bN6Nly5aS2ggNDcWTJ0/w3//+F4cOHdL537Vr17Bx40bMnTsXy5Ytg6WlJaZNm4a2bdvqky4RERHRP4Zexdn169cxcuRI9OnTRzvg3tnZGePGjcOmTZsknX4cPnw4hg8fXuj/mzVrhh9//FGf9IiIiIj+sfSak2DhwoVwc3PTuVXTL7/8go4dO2L+/PkGS46IiIiotNGrOLt16xa8vb1hYmKiXVa2bFmMHDkSv/32m8GSIyIiIipt9CrO3nrrLURERORbHh0dDVNTU8VJEREREZVWehVnXbt2xYwZM3Du3DkkJycjJSUFFy5cwKxZs+Dq6mroHImIiIhKDb0uCJg0aRIiIyMxYsQIGBkZaZe7urpi8uTJBkuO6E34+b/9ZMf07CbvVmJERERS6VWcmZmZYc2aNfj777/xxx9/wNjYGPXq1cP7779v4PSIiIiIShe9irMc77//PgsyIiIiIgPSa8wZEREREb0eLM6IiIiIVITFGREREZGKsDgjIiIiUhEWZ0REREQqwuKMiIiISEVYnBERERGpCIszIiIiIhVhcUZERESkIizOiIiIiFSExRkRERGRirA4IyIiIlIRFmdEREREKsLijIiIiEhFWJwRERERqQiLMyIiIiIVYXFGREREpCIszoiIiIhUhMUZERERkYqwOCMiIiJSERZnRERERCrC4oyIiIhIRVicEREREakIizMiIiIiFWFxRkRERKQiLM6IiIiIVITFGREREZGKsDgjIiIiUhEWZ0REREQqwuKMiIiISEVYnBERERGpCIszIiIiIhVhcUZERESkIizOiIiIiFSExRkRERGRirA4IyIiIlIRVRRn8fHxcHV1xcWLF7XLwsPD0b9/f9ja2sLFxQW7du0qwQyJiIiI3owSL86uXLmCAQMGICIiQrssISEB3t7e6NWrF8LCwjB37lzMnz8f169fL8FMiYiIiF6/Ei3Odu/ejc8//xwTJkzQWX7kyBFUrlwZnp6eMDY2hoODAzw8PLBt27YSypSIiIjozTAuySdv3749PDw8YGxsrFOg3bt3D9bW1jqPrV+/PkJCQmS1HxMTg9jYWJ1lxsYVYKlHrsbGunVshsI2NAbIQR9K22AOhsuBiIioICVanFWrVq3A5SkpKTAzM9NZZmpqipcvX8pqf8eOHVixYoXOstGjR2OgifzyzMLCXOfvGNkt6LbxVGE8AMQboI03Hf9vzOG77V1lx08YdFjR8xMR0b9XiRZnhTEzM0NSUpLOstTUVJiby/tAHTBgAFxcXHSWGRtXAI6flZ3T8+cpsmMM3QZz+PfkYIh1ICIi9dPnYIAqizNra2ucPatbQN2/fx8NGjSQ1Y6VlRWsrKx0lsXGJhXy6KJpNFl6xRmyDebw78nBEOtARET/TqocOOPq6opnz54hODgYGRkZuHDhAvbt24e+ffuWdGpEREREr5UqizMLCwts3LgRhw4dQps2bTBt2jRMmzYNbdu2LenUiIiIiF4r1ZzW/OOPP3T+btasGX788ccSyoaIiIioZKjyyBkRERFRacXijIiIiEhFWJwRERERqQiLMyIiIiIVYXFGREREpCKquVqTqDRbfqK/7JixnXZpf598Rn78wva7in8QERG9cTxyRkRERKQiLM6IiIiIVITFGREREZGKsDgjIiIiUhEWZ0REREQqwuKMiIiISEVYnBERERGpCIszIiIiIhVhcUZERESkIizOiIiIiFSEt28iIgDAkHP+smM2t/tG+/vQM9/Kjv++/STZMURE/3Y8ckZERESkIizOiIiIiFSExRkRERGRirA4IyIiIlIRXhBARKow7Nd1esUFdxj5vzZOb5cf33GQ9vfhp0Nlx2/q2Efn7+GnDspvw8lddgwR/XvxyBkRERGRirA4IyIiIlIRFmdEREREKsLijIiIiEhFWJwRERERqQiv1iQiUhGvU8dlx2xwctH5e+SpC7LbWOfUVvv7qNM3ZMev6dhM52/f0w9lt7Gy43va32efeSE7fnr7ytrffzjzUnY8AAxsX0H7+4nTabLjO3Usr9fzEuXGI2dEREREKsLijIiIiEhFWJwRERERqQiLMyIiIiIV4QUBREREr8Fvx1Jlx9h0MdX5+88Dr2S3Ube7mewYUhceOSMiIiJSERZnRERERCrC4oyIiIhIRVicEREREakILwggIiL6l4rbJf9OCVX6V9D5W7MxSXYbxiPe1v6eueWR7Piyg2vLjvk34ZEzIiIiIhVhcUZERESkIizOiIiIiFSExRkRERGRirA4IyIiIlIRXq1JREREqpW17bZecWU8G2t/Fz+GyY43+o/9/+J3npAf/3En2TE5VH3kLC4uDr6+vmjVqhXatGmDuXPnQqPRlHRaRERERK+Nqouz8ePHo0KFCvj1118REhKC8+fPIzg4uKTTIiIiInptVFucPXz4EJcuXYK/vz/MzMxQp04d+Pr6Ytu2bSWdGhEREdFro9oxZ/fu3UPlypVRvXp17bJ69erhyZMnSExMRMWKFYttIyYmBrGxsTrLjI0rwFKPfIyNdevYDIVt6HNyNm8O+lDaBnNQRzxzUE8O/4Z1YA7qyUGN66D08ypTYXy6HvF521D6ma00XjahUnv27BFOTk46yx4+fCisra3F06dPJbWxbNkyYW1trfOzbNmyQh8fHR0tli1bJqKjo/XKWWk8czBMPHNgDoaMZw7MwZDxzEE9OahhHQqj2uLsyJEjonXr1jrL7ty5I6ytrUViYqKkNqKjo8XNmzd1fop6AW/evCmsra3FzZs39cpZaTxzMEw8c2AOhoxnDszBkPHMQT05qGEdCqPa05oNGjTAixcv8OzZM1StWhUA8ODBA9SoUQNvv/12MdHZrKysYGVl9TrTJCIiIjIo1V4Q8P7776Nly5aYN28ekpOTERkZiZUrV6Jfv34lnRoRERHRa6Pa4gwAli1bBo1Gg86dO+Pjjz9Ghw4d4OvrW9JpEREREb02ZWfMmDGjpJMoTIUKFdCtWzeMHDkSn376Kdq3b48yZV5vPWlubo7WrVvD3Ny8ROKZg2HimQNzMGQ8c2AOhoxnDurJQQ3rUBAjIYQwWGtEREREpIiqT2sSERERlTYszoiIiIhUhMUZERERkYqwOCMiIiJSERZnRERERCrC4oyIiIhIRVicEREREakIizMiIiIiFWFxRlSM1NTUkk6BSFViY2NLOgWifzXjkk5ATZKTk1GuXDmUK1fujT5vZGQkoqOjkXOzhoyMDNy9exfDhg0rNjYjIwMHDx7E48ePkZWVpfO/MWPGFBn75MmTYtuvVatWof+LiopCjRo1imynqHi12bx5M4YMGaKz7LfffsMXX3yBw4cPFxsfGhqKbt26wczMTO8cnj59isePHyPvjTvs7e0lxaekpBR4C5EzZ86gffv2euf1T3PhwoV8+9Qff/yBadOmSYqPiYmBlZVVvuWXL19Gq1atDJprYZTs2zk0Gg2ePXuWL17qfrlgwQIEBAToLDt48CBmzZqFCxcuFBt/+PBhdO3aVWdZZGQkAgICsG3bNkk5AMrX49+gpF4DpZ8ThhAdHV3sY6pXr65X2xqNBnfv3kWTJk0kPd5Qfbo4pbo4e/DgARYvXoygoCAcPXoUEyZMgLm5OVauXImWLVtKaiMyMhKrV68u8A108+bNxcavWbMG3333HYyMjAAAQggYGRmhcePGkoqzSZMm4eLFi2jQoIG2DQA6vxfGxcWl0Mfl5HH79u1C493d3XH16tUC25ESn9upU6cwZ86cAgsTKW0ojQeAVatW4a233kKfPn2g0WiwfPlybNiwAR9//LGk+E2bNmHOnDn48MMP0bdvX8l9KPfzL126NN9yOa+jj48PNmzYoP2CkZqaigULFiAkJAQ3b94sMnbPnj3Ftt+rV69iH6N0W7x48QLbt28vcJ+aP39+sfFz5szBjz/+qC1SMzMzkZKSgg4dOhQbm6NXr1745ptv4OjoCCC7Py9fvhxr164t9nUEDNMflezbABASEoLZs2cjPT1du0zufnns2DG89dZbGDNmDJKSkjBjxgwcO3YMY8eOlRQ/depUVKhQQfva79y5E/Pnz0ebNm0kxRtiPZT2JyD7y01h21NKf7hx4wa+/fbbAnP45Zdfio03xLbUNwelnxMFefbsGapWrYr09HSEhITAwsIC3bp1K/TxTk5OBsnh5MmTmDlzps4XNwAwNjbGjRs3JOVuiD4tRakuzubNmwcrKysIIbB48WL4+fnB3NwcCxYswK5duyS1MXHiRJiYmKBt27Z63ZR9+/btWLZsGcqVK4fjx49j4sSJmD17NmrWrCkp/syZM9i7dy9q164t+7mlvCkU5cCBAwZpBwBmzZoFNzc3ODk56fU6Ko0HgA0bNsDLywvPnz/H/v37kZiYiPXr16Nt27aS4vft24ebN29iz549GDNmDCpWrIg+ffqgV69ekr7VBQcHIygoqMg3w+KYmppi7NixCAoKws2bN/HFF1+gbNmy2Lp1a7Gxy5YtAwBkZWUhOjoalStXRq1atRATE4Nnz56hYcOGkoozpdti/PjxePr0KWxsbPSK/+9//4utW7fi1atX2Lt3L+bNm4evv/4aL1++lNzG6NGjMXr0aAwfPhx9+vTB5MmTER0djQ0bNkiKN0R/VLJvA8CSJUvw+eefw9nZWe8cvv/+ewwePBjx8fH45ZdfUKNGDYSGhqJevXqS4r/77jt8/vnnmDlzJkJDQ3Ht2jVMnz4dffr0eWProbQ/AcCMGTPg4uKi9/YMDAxEgwYN4OHhoVe8IbalvjkY4v09t127dmHu3Ln47bff8M033+DgwYMwMjLCX3/9BV9f3wJjjhw5YpDnXrRoEdzc3FCxYkX88ccf6NGjB4KCgtCvXz/JbRiiT0siSjFHR0eRnp4uIiMjRZMmTURSUpLIysoStra2ktuwsbERr1690jsHGxsbIYQQT58+Fb179xZCCBEXFyc6deokKd7NzU0kJSXp/fyFycjIELdu3TJ4u4Wxs7MTGo2mxOJz3Lx5U9jb24thw4aJly9f6t1ORkaGOHHihOjdu7do0qSJGDlypDhx4kSRMe3atVO8DmlpaWLEiBGiV69e4oMPPhALFiwQaWlpstpYsGCBWLx4scjMzNQuCwoKEoGBgZLilW4LGxsb8fz5c73jc/bfmJgY4eHhIYQQIikpSXTo0EFWO3fu3BHOzs6iSZMmws/PT9Z+Zoj+qHTftre319mG+oqMjBTOzs5i5MiRIisrS3b8yZMnxQcffCAGDBggoqKiZMcrXQ+l/UmI7D6ltE+np6frHW+Ibak0h4Lo8znx0UcfiTNnzgiNRiPs7OzElStXREREhHByctI7jzt37kh6XPPmzUVGRob466+/xCeffCKEEOLevXuiR48esp5PaZ+WolQfOdNoNBBC4OzZs2jatCneeustxMfHo3z58pLbaNSoEaKiovD+++/rlYOVlRWSk5NRvXp1PHr0CEIIWFpaIiEhQVL8F198gXHjxmHQoEGoWLGizv+kjlPS91Bvo0aNij3CI/Vwd6dOnXDq1Cm4uLhIerwh41esWKHzt52dHS5cuIA1a9bA2Dh7F5E6xgcAbt26hZ9//hkHDx5EVlYWBg8ejHfeeQdz5szByZMnMWPGjALjPD098d1338HHxwdvvfWW7PUAgHLlymHlypXw8fGBg4MDvvjiC9lt/PTTTzh79qzOt2tvb2+0adMG8+bNKzZe6bZ89913kZGRoVcsANSoUQNxcXGoVq0aoqKikJGRAVNTUyQnJ0tu49WrV9ixYwdevHgBR0dHXLhwAadPn4a7u7ukeKWvAaB83/7oo4/www8/wNPTU/ZzBwYG6vxdu3ZtnD17Fv7+/jAxMQFQ9CnBvKfIO3fujPPnz+P06dPaeClHYQFl6wEo708A4OzsjDNnzsDJyUmveHt7e9y+fRvNmzfXK17pa2CIHAxxShDIHlfr6OiIq1evwtjYGHZ2dgCAxMTEYmNPnz6NWbNm6eSQmZmJsmXLSjq9bGlpiTJlyqBWrVp48OABAKB+/fqIiooqNtaQfVqKUl2ctWvXDmPHjsWdO3fg5eWFyMhITJ48Gc7OzpLbmDZtGoYNG6Y9VJqblA90e3t7+Pn5YcmSJWjSpAkWL16M8uXLSx7cGB4ejrNnz+Ls2bM6y+WMA9D3UK+UMXVSDRkyBIMGDUL9+vXzvY5SnkdJ/MWLF/Mta9asGa5cuQJA+hiftWvX4ueff8bDhw/Rvn17zJgxA87OztoCr0WLFhg6dGihxVndunUxadKkAk+dFbct854KTU9PR2xsLJycnLTPL/X0RPny5fHgwQM0atRIu+zmzZv5XtfCKN2WX375Jby9vdGrVy9UqlRJ539S3vycnJwwbNgwfP/997C3t8eUKVNQvnx5WV+gPvqGNt1aAAAgAElEQVToI5iammLnzp1o0KABDh48iBkzZuDo0aP47rvvio1X+hoAyvftLl26wMvLC0uXLsXbb7+t8z+5p6pq164t6/Rqziny3MzNzbFq1SoA2esg9YNM6Xoo7U8AMHz4cAwcOBANGzbM18bGjRuLjR8/fjyGDBmCNm3a5OsPUsa9GWJbKs3BEKcEAaBSpUp4+PAhDh8+jNatWwPIvoCnWrVqxcZ+8803cHZ2RqVKlXD37l1069YNq1atkjwuuGHDhli6dClGjx6NKlWq4NSpUzA1NZV0QMaQfVqKUl2czZ49Gxs3bkTLli0xZMgQ3LlzB02bNsXEiRMlt7F8+XK8fPkSt27d0jnSIPUDPSAgAN9++y00Gg2mTJmC8ePHIykpSfJA1e3bt2Pt2rVo37693mMRIiMj4e/vj0ePHuHChQtwc3ND3bp1MWHCBAwePLjQuJwdqzDx8fGSc/jyyy9ha2uLVq1aoWzZspLjDBG/ZcsW2c9XkD179mjHmFWtWjXf/2vVqoUpU6YUGr9gwQKMGDEC7dq1k70OUgdoS+Hp6QkvLy/0798ftWrVQmRkJHbu3Ak/Pz9J8Uq3ZUhICO7evYtNmzbl26ekvPlNnDgRVapUgYmJCb788ktMmzYNSUlJmDNnjuQc2rVrpy3qgOyLX1q0aAF/f39J8UpfA0D5vv3VV1/hww8/hIODg+wcct5/1q9fj4EDBxZ4BXBRjh8/DiD76lZbW1u9XwNA2XoAyvsTkL09mzVrBnt7e722xdy5c1GlShXZr2MOpa+BIXLQ93Mir+HDh8PDwwNA9nvvlStXMGrUKHz11VfFxkZERCA0NBSPHz/G9OnT4e7ujgYNGmDixImScvD394efnx8+/vhj+Pn5wdfXF1lZWZg8eXKxsYbs05K8lpOlpYiNjY2IjY0tsed3dHRUPLbF2dlZZGZmirS0NOHg4KBd3qpVK0nx4eHhwtPTU3Tp0kW4uLgIFxcX0aFDB9G0aVPJOSgdD2GI8RS7d+8u9OdNsLOzU9yGj4+PQcYg7tq1SwwePFi4ubmJoUOHiv3790uONcS2vHfvnt7xs2bNMug4zLi4OO3vUsf9GKI/Kt23c8azKmFvb68oh9atWysauymE8vVQ2p9y2pA7djO3Fi1aiOTkZEXPr5TSHJR+TuQWEREhnjx5IoTI3r9u3LghKc7JyUlkZWUZJAchhIiOjhZ//vmnrBhD9GkpSvWRs+joaKxatQp///23XtNgANljxuSMUcuRd5xTQaScFh0+fDgWLVoEHx+ffIfbpVJyqBfIvjKtTp06aNCgASIjI+Ho6IjNmzdj0qRJknNo3LgxIiMjUbduXb3WQWk8kP+wdUJCAl69eoWWLVtK+oat9HJ5V1dXHD16FK6urvISz+XatWsGmaevX79+sk9X5FC6LSwsLPDuu+/qFQtkXzVb1BFKKXKmUtm6dSsyMzOxd+9eTJgwAatXr5Z0+sUQ/VHpvt2mTRtcu3YNtra2eufQoUMHrFu3Dn369Clw3rfi1KlTBzdu3Cj2KHtRlK6H0v4EZL9HPnnyRO+xxe+9916hcxBKYYhtqTQHpZ8TuedLK1u2LIQQ2mWWlpZ48uRJsfOlNWzYEMuXL4ePjw+qVKmCM2fOyMoByJ5AOTIyEpmZmdplz549kzxG2xB9WopSXZwFBgbi2bNn6NSpk3ZAn1xeXl7w9fXFkCFDUKlSJZ3TmUVt7ILGOeUm9bTotm3b8OTJEwQHB+f7n9QxZ0oO9QLAvXv3sHXrVjx69Ahz587F8OHDYWtri1mzZmH48OGS2nBwcMCQIUPw4YcfonLlyjr/k1KkKo0H/nfYOocQAuvWrcOLFy8kxQcEBMDa2lrvy+VTU1Mxbtw41KtXD5UrV9bpA1K/LPTo0QN+fn7w8PBAtWrVJPfH3J4/f44tW7YgOjpaW2TmTIy8d+/eYuOVbgs/Pz8EBgbCy8sr3z4lZbLLvn37YubMmejTp0++10DqZJnLly/HhQsXsHTpUkyYMAFVq1ZFjRo1MHv27ALHnuRliP6odN9+5513MGLECLRp0wYWFhY6/5M6bOLKlSs4cOBAgfPvScmhUqVKGD58OGrXrg0rKyu9+rTS9VDanwCgffv2GDJkCLp165Zv3/Tx8Sk2vnfv3hgxYgT69u2bL17KFz9DbEulOSj9nChqPswcxfWpzz//HGPHjkWfPn0wZswYeHt7Qwgh+UDAtm3bMGfOnHxz1ckZo22IPi2FkcibZSlib2+Pw4cPw9LSUu82cg+azk3qxo6NjS3wm/i9e/fQoEGDYuMvXbpU6P/0rexjYmKQkpKC//u//5P0+A4dOuDXX39FWloaOnfujDNnzgDI/rZXXBGao7DxAkZGRpI6vNL4wmRmZqJjx475BmUXxNbWFpcuXdK70C/qaKrUD3Sl/RHI/rD5+++/YWlpieTkZNSqVQtnzpyBp6dnvqv4CqJ0W+Reh7yTM0tZh7yvgZGRkezJMl1cXPDDDz+gevXqaN26NS5duoTExES4urpK6tOG6I9K9+2itpXUD3SlORiiTytdD6X9CQAGDRpU4HIjIyNJs8IXdtWukZGRpKPqhtiWSnPIS+7nxOPHjwEAP//8M65cuQJ/f3+8++67ePr0KRYtWgQbGxuMGjVKVg5RUVFISUmRPO9ex44dMXHiRHTv3r1E36clee0nTlWsU6dOr2WOMDkKmlNNo9HImmvNEM6fPy8CAgKEl5eXmD59uggPD5ccO2TIELF9+3YhhBCurq7i999/F/fv3xdt2rR5Xem+Mffu3ROOjo6SHjty5EhZr5ta2dnZiaioKBEeHi5Gjx4thBBiz5494tNPP30jz//o0aNCf95EvBBCtGnTRjtmLGc8S1pammjbtq38FfoXyj0OT+0M0R9IiB49eojg4GARHx+vqJ2OHTuKFy9e6CxLTEwU7dq1Kzb2o48+Elu3bhUJCQl6Pfc/6TOpVJ/W9PX1RWBgIEaOHJnv6jqph7v1ua/kw4cP4eXlBSEEXr16hc6dO+v8PzU1Fe+8846k5y9qNnmp34Z27tyJ2bNnw83NDY0bN8ajR48wePBgLFq0SNL4p3HjxuGzzz6Do6MjvLy88PHHH6Ns2bIYOHCgpOcHir51kJRD7krjgeyjHblfy5z7MX700UeS4pVeqm6Ib8dA9hxdCQkJ+U5JSh3LZmxsjOrVq8PMzAx//PEHAKB79+5YuHChpHil20Jq3y8u/vfff8ejR4/g7OyMpKQkVKlSRXIbNjY2WLFiBSZMmKDtE1u2bEGzZs0kxRuiPyrdtw3xDf/69etYuHBhvlPc8fHxkuaVUnqKHFC+Hkr7E5A9jrEwOVceFiUsLKzQ/0kZbmCIbak0h4EDB2LPnj349ttv4eLign79+ul1v96UlJR8Y3JfvnwpaS66fv364aeffsLChQvRpUsX9OvXDw4ODpKfu02bNrhw4YLku74UxBB9WopSXZzl3AT56NGjAPQ//ZETl9NGjsLaeO+99zB16lQ8f/4cM2bMyLdzlS9fXvL4oLxTKMTHx+Onn35C//79JcUD2fNzrV69WnsfQSD73oALFy6U9IFuZ2ennYhvwIABaNy4MZKSknTaK47SwfhK4wHkuzdamTJlMGzYMHTp0kVSvNJL1fN6/vw5Lly4gL59+0qO+emnnzB79mykpaXpLK9SpYrk4uydd97BzZs38cEHHyAlJQXx8fEwNjZGamqqpHil26KoyY2l7JdxcXEYPXo0bt68CRMTE4SEhKBfv37YuHGj5AHVU6dOxdChQ7F7926kpKTA3d0dKSkp2LRpk6R4Q/RHpft23tOvL168wIMHD/Dhhx9KigeUX+wTGBhY6ClyqZSuh9L+BGTP8ZVbYmIi0tLS0KJFC0nFWUGnucuUKYOaNWtKKrQNsS2V5jBo0CAMGjQIDx48QGhoKKZOnYqyZctqx39J1blzZ/j6+sLPzw81a9ZEZGQkli5dih49ekhah8GDB+Pu3bsIDQ2Fv78/TE1N0a9fvyLH/uV88X316hVGjRqFdu3a5RsLKvULsCH6tBSlesxZzjnwgkj9tpW3jfj4eKxfvx6dO3eWdMTl0qVLBr/qIyIiAhMnTkRISIikx9va2uLy5cs687ZkZWWhbdu2RY45yS0zMxPPnj3TuQIGkH4EMi+RazC+1AGnhozXh42NDc6ePWuw4gwAzp07h+3bt0u6uhfIvuLT09MT5ubmCAsLw9ChQ7U38B45cqSkNkJCQjB37lwcOHAAwcHBOH/+vPZo2urVq2Wvg9xtkbfPxcfHY8uWLejZs6ekySYnTZoEc3NzBAYGomPHjggLC8OqVatw+vRp/PDDD5LzfvXqFU6cOIEnT56gRo0acHZ21vvODYbqj3L37bx+/vlnXLx4UdKdHoDsiZMvXryovdhn06ZN+O233zBr1iyEhoYWG9+yZUscPHgQ0dHRWLt2LVasWIGff/4Z+/fvx7p16/RaB7nrobQ/FSQrKwtr1qzBy5cvZV2VnjuHoKAg7UB/fcjdlobM4dWrVzhy5AiWLl2K58+f49q1a5JjU1JSMHPmTBw6dAjp6ekoX748evbsiWnTpsm60jwtLQ1Hjx7F4sWLERcXh/Dw8EIfK2WsrNTi7HX16XxK7ISqity6dUscPnxYpKWliWfPniluLzExUXTu3FnSY7OyskRwcLDo1q2baN68uejcubNYtWqVXvewy6HRaETLli0lP37s2LEiODhYZ9nevXvFuHHjJMUfOnRI2NraikaNGml/GjZsKBo1aiQr77w0Go2kcQiGio+PjxdLly4VU6ZMEQEBASIgIEBMmjRJe3/G4nz00UciOjpa33QLJWdbtmjRQmRlZYnIyEgxYMAAIYQQjx8/Fq6urrKeMzw8XKSlpYn09HSxZs0asXjx4nzjRORQui1jYmKEu7u7pMe2a9dOOw+Rvb29EEKI9PR0vedCMhSlr0FOG3L6Q0Fat24t+bHt27cXQgiRmpqqM/ZSahs5j0tISBBdunQRQmTfj1Hp6yAnh4LI6U+FUboer169Eh07dlSUg5LXQJ8czp07JyZPnixsbW1F7969xdatW0ViYqJez52Wliaio6Nlzwd48eJFERgYKFq2bCk8PDzE999/L/m96bfffitw+alTpyQ//+vs07mV6tOahjj9URgp9wkDsi+93bRpE7y9vVG7dm1ERERg/fr1KFOmDLy9vYuNzzuOICMjA4cOHZI1H09mZiYWLFiA3bt347333kN0dDTCw8PRuHFjDBkyRCfXgixatAiffvop3N3d9b4CpiB//fWX5ClFDBGv9HC10kvV89JoNNi/f7+sq4mrVKmCjIwM1KxZE3/99ReA7KOXcXFxsp67efPmSEhIQGRkJD799FNoNBpF86cp3ZYVK1ZEdHS0pMeamJggNTUVZmZm2uEGUud3MuT9YvOS+xoYYt/O69KlS6hQoYLkx9etWxc//PADBg4ciAoVKuD27dsoV66c5PVQeoq8MHLXIy85/akwERERiuITEhLyDT+QQ+lrIDcHJycn7Sn+zZs344MPPtD7ea9fv46//vor35QWxb1Puri44MWLF+jWrRs2bNiAFi1ayHre4cOH4+rVqzrLkpOTMW7cOMlH/15Xn86rVBdn8+bNg7W1NTZt2oSOHTuiXr168Pb2xsKFCyWf/sh7uikjIwO//vorbGxsJMX/+OOPWLlyJZo0aaJdZmdnh7Fjx0oqzvKOIyhTpgzq1asn6VYYORo3bozGjRtr/27QoIGsgZ4JCQnw9fWV/PiCKB2MrzQeyP4wLOxwtRQ5xWve20FJvU1MQYVB2bJlMXXqVIlrkF1Uffnll5g+fTref/99/PDDDzA1Nc03vqIoKSkp+PLLL3HgwAGYmpoiNDQUw4cPx6ZNmyRNqqp0W+QdTJ+RkYFffvlFp48WxcXFBf7+/pg2bRqMjIwQFxeHOXPmoGPHjsXGGmqeIkP0R6X7dt4LCjIyMvDs2TN89tlnknNQerHPoEGDMHjwYBw4cAA9evTA0KFDYWxsLHlMrSHWQ2l/ArI/1PPmcPv2bbi7u0uKz3taLSMjA1euXEG7du0kxRtiWyrNwc/PD+7u7jAzM5P8nAVZvHgx1q1bh2rVqmnv+wtIe5/08fFB9+7dZQ0defjwIbp3747MzEwIIQrc7jk3X5fCEH1ailI95szR0RHHjh2DmZmZdi6jjIwMtGvXrsgrW3LL+wZatmxZ1KtXD6NGjZI0o3bLli0RFhamM2lpVlYW7O3ttTfeflMyMjKQkJAACwsLWfcN8/Lygr+/f6FzbEmRt8jN+SDq0qWLpFyUxgP/m5ctMTERffv2xdGjR6HRaODk5CRpnjOlLl68qPMGXKZMGbz33nuSZqTPER0djenTp2POnDmIiIiAj48PUlNTMX/+fEkDl4Hs+/jFxMRg8uTJ+Pjjj3Hu3DnMnTsXkZGRBd6UPS+l2yLvfEw5+9Tnn3+O+vXrFxufkpKCwMBAHDlyBED2m76TkxMWLlwo+ebtQPYR5atXryI2NhY1a9aUdTTdEP1RqdDQ0Hz9qV69erKPeKSlpcHExARlypTB9evXZV/sc/36de0Xj02bNiElJQUjRoyQfNcDpeuhtD8BwJIlSwpsw83NTafAKEzewihnHQYMGCCp0DDEtlSaw4MHD3D48GHExMSgWrVqcHNzkzQXZ17Ozs6YOXMmnJycZMf+/fffOHLkiDYHV1dXSV8Yb9++jcTERHh7e+cbF1a+fHlYW1vLKjqV9mkpSnVx5uzsjN27d8PCwgL29vYICwvDixcv0KtXL5w8efKN5NCnTx+MGjUKXbt21S47fPgw1qxZU+SA26ioKNSoUUOvqTzySklJwaxZs7QDNE1NTdG7d28EBAQUeSor5wPo4cOHOHfunHb27NwMOinfa9anTx/MmjULH3zwAdq1a4f9+/fD2NgYnTp1klwox8fHY+/evXjy5An8/PwQFhaGTp06vebMC6fRaJCRkSHrjadjx47Yt28fKlWqpP3Skpqaio4dO0q+QEQN4uLi8PjxY9SoUQNWVlZITk6WPKD/wYMH8PHxwdOnT1G5cmU8f/4c9erVw9q1a1GjRo3Xmrch920lLl68iNu3b6Nt27Z6ffFKTk5GREQE6tevb5BbilHJWbVqFZYtW6bdlx49eoT4+Hj4+vrmu6q4OPb29rh06ZLsYQ5r167FkiVLULVqVVSrVg2PHz9GYmIixowZI/nMTWRkJOrUqSPreXN7k326VJ/WLOz0h5SKfv/+/ejRo4fi+Yx8fX0xfvx4HDp0CHXq1EFERAR++eWXYm8R4+7ujqtXrxY4lYeQOR3IzJkz8fDhQ6xcuVJ7afPy5cuxaNGiIu9RmPvy7rp162rnxMohZeebMWMGZsyYofccX0rjc1N6uPrWrVsYPny49rUYPHgwxo0bh6+++qrI6TA8PDywb98+g8xrdevWLbRv3147Ts7Y2FjSN/vcsrKytG88Of0q97LCKN0WV65c0R5JLoyUbZFTUFapUkVnbjNnZ2dcvny52Hgge13atWuHwMBAmJqaIiUlBfPnz8eMGTOKvGLVEP1R6b7t7e2NtWvX5ju1mltxp2/37NmDKVOmoGLFili0aBGWLFkieUoZIPs+syNGjEBSUhJq1KiBdevWyT7KonQ9DNGf5syZg2nTpmH69OmFPmb27NmF/m/t2rXw9vbWe54yQ2xLpTmcPHkSwcHBWLdunc5wl+PHjyMwMBAffPCBrC+gzs7O2Ldvn6xT/KdOncL69euxatUqnc/no0ePYurUqWjatKnkI3FTp04t8P7Hxb2OhujTcpTq4mzSpEkIDAzUzhXTvn17ODk5YdasWcXGrl69Gj169Ci0iJI6zqhLly5Yv349du/ejVu3buGdd97Btm3b0Lx58yLjDhw4AED6RLNFOXHiBA4dOqT9IKtbty4aNWqEnj17Flmc5R1bpY+cDx6R5x5rbyo+t379+sHa2hpVq1aFv78/goODkZycLPky8/nz5yMgIAB9+vSBvb096tSpg6CgIMyfP7/I4ixnbOGYMWP0XoeFCxdiz549aNWqFZYtW4aUlBRJYxYL0rZtW8yaNQtffvmlNp8lS5YUO+WL0m0xcuRIXL16tchbHxVWlDx8+BBffvklhBBITk7WuZAFyP7GK+eU5q1bt7BhwwZtQWpubo6pU6eiQ4cORcYZoj8q3bdbtmwJILtI1TeHNWvWYNGiRXB3d8f27duxceNGWcXZ/Pnz0atXL3z88cfYtGkTFi9ejFWrVsnKQel6KOlPOXIGeb969UqvHMLCwuDt7V3oLb+Ka9MQ21JpDlu2bEFgYGC+ccguLi744osvsGXLFlnFWVpaGgICArB69ep8k78XViBt3rwZAQEB+QowV1dXJCQkYPPmzZKKs4kTJ8LExARt27aVff9jQ/RpOUr1ac0c8fHxePTokfaQ7Zvw999/F3nV1Z49e/S6wk8f7du3x/79+3VOSSYnJ8PDwwMnTpyQ1MaxY8ewY8cOPH78GNWqVUO/fv0kj3FSEyXjjFq3bo3z58+jbNmy2qM3QPYb7OseP9ixY0ds2LABDRo0wMWLFzFnzpwiZzUvSlxcHD777DP8/vvvyMzMhKmpKd5//32sXr0a1atXN3DmhrNt2zY8f/4cq1evzjchZbly5eDi4iJ5jNGHH36IpUuXomHDhtplERERGD16tN6v6z+Jra2t9uq11NRUODs748KFC5Lj7ezscPHiRZiYmCAuLg49e/bU3nOX/lkcHBxw6tSpAo+cJycno3PnzpLvoQzod7cDBwcHnDx5EuXLl8/3v6SkJHTp0kVSDra2tjh//jxMTU0l55vjTffpUnnkrLDD3A8fPsTDhw8BFH+4W8oFA0W1MXLkSOzcuRMWFhY6y7OysrBgwQJs2bKlyOLMkJf8+/j4wM/PD1OmTNFOpfHtt9/C3d1dZ9xLYeNc9u3bh5kzZ2LAgAFwcXFBREQEZsyYgdTU1GJnM5cyuWpRh9yVxuemdJyRpaUl/vzzT51D3X/++We+b4d5FXXKIkdxh9yTkpK0z9uyZUtF0wRUqVIFO3bswI0bN7Rjtpo3b17sQHal26KoMVY5ihprlXMqt3bt2oq/2PTo0QPe3t7w8vLS7hMbN25Eq1atdIYy5H0eQ/RHpfu2ISbczH1UwdTUNN8pIClyptWpUqWKXlNGKF0Ppf0JgKRJl4uamb6oYS85iuqrhtiWSnNITU0ttD+WK1cu38TjxdFnHHJqamqhR7rKly8vOYdGjRohKipK7+lolPZpOUplcZZzmDt3h6tUqRKSkpKQlZWFypUr4/z586+1jXr16sHHxwebN2/WfhtISEjA+PHjER4ejm+//bbI58/5sD579ixOnz6NMWPG4N1338XTp08RFBQk62qqOXPmAMjeQXOPcQGAjRs3FjvOZd26dVixYoXO/cpyTg8XV5zlfNtJTU3FjRs30KRJE9SuXVs711px66E0Pjd9xxnlGDRoEEaNGgUfHx9oNBocPHgQq1atwoABA4qMy7lt1KNHj3Ds2DH07dsX7777LqKiorBz505Jt2jJ/cYld4xZQaKiopCeno6qVatCo9Fo5wYq6guH0m1R0Ji7vKcHpXzh6NWrl+IjuaGhoShbtiyCg4N1lp87dw7nzp0DUPDQBUP0R0Pt28+fP8evv/6KTp06oU6dOoiOjsbRo0fh5uZWbKyhT6goGXKg73oYoj+dPn0aQPb2/P3332FtbY06deogKioKt27dgoODQ5HFWc6wl6ysLERHR6Ny5cqoVasWYmJiEBsbi0aNGkn6IqFkWyrNoXbt2rh27VqBwxp+++031K5du9gc8q6L3HtT1q5dG7/99luB7z/h4eGS7+gzbdo0DBs2DG5ubvmGOcgtGpUOoymWQae0/YdZv369mDx5snaG45SUFDF9+nSxaNGi195GamqqGDBggPD19RVZWVni7t27onPnzqJbt27i/v37kp+/S5cuIioqSmdZTEyMcHJyktzGo0ePJP0UpmXLlvnuaJCZmSlsbW0l5/DFF1+I7du36ywLDQ0VPj4+byReCCFsbW1FWlqazrKXL1/KmpF969atwt3dXbRo0UK4ubmJDRs2iMzMTEmxAwcOFFeuXNFZduPGDdGrVy9JueeWMzO+PlauXCkaNmyY70fqHR/03RY5/SwoKEiMGDFC3L59W6SkpIj79+8LHx8fsXr1aknPv3fvXtGyZUuxcOFCsX37drFgwQJhZ2cndu7cKSneEAzRH5Xu26NGjRLHjh3TWfbrr78KT0/PYmNtbGzEkydPxOPHj8Xjx49Fy5Ytdf5+/PhxkfGG7I/6roeh+pMQQgQGBootW7boLNu1a5cYPXq0pPgFCxaIxYsX67wXBAUFicDAQEnxSral0hzWrFkjevbsKZKSknSWx8bGio8++khs2rRJcg5CZK9L165dxcCBA4WHh4cYNWqUaNq0qZg3b16hMatXrxa9e/cWKSkpOsvj4uJEr169xIYNGyQ/t729vRg0aJD45JNPtD+DBw8uNtaQfVqKUl2cOTg4iFevXuksS01NlXVLDCVtPH/+XHTv3l14e3sLW1tbMX78+Hydrzh2dnbaW9XkSEhIEHZ2drLaUaJ79+7i4sWLOssuXLggunfvLrkNW1vbfEWMRqMRNjY2byReCCG6du0q7ty5o7Ps4cOHokePHpLbUMLGxkZoNBqdZenp6ZLWoVmzZmL37t3aHxsbG52/d+/eLTmP1q1bi2PHjul9CzGl26Jjx475bseSmJgo+fYoHh4e4vz58zrLzp8/L7p16yYpPkdYWJjYs2ePXq+jIfqj0n3bxsZG7xxyivG8t2OTemu2Ro0aCRcXF+1P3r9dXFwkrYPS9RBCeX8SIntb5N035eRgb2+f7zZFGRkZb2RbKs0hPT1dfPLJJ8LBwUFMmTJFLF68WHz++eeidTy8taEAACAASURBVOvWYsSIEZK/fOaws7MTUVFRIjw8XFvc7tmzR3z66adF5jBo0CDh6Ogopk+fLpYtWyYCAgJEmzZtxJAhQ/Jtm8LY2NiI2NhYWfnmMGSflqJUntbMkZWVhbi4OJ1Doo8ePZI1SaSSNipXrox169Zh4MCBaN26Nb777jt5K4Ds00xffPEF/P39UaNGDURGRmLBggWSrlwp6LB/+fLlUatWLfTt2xfdunWTlMPQoUMxevRoDBgwQDsdyI4dOySNl8hhaWmJsLAw7Sk+ADhz5ozkCzSUxgMlO84IyD7VHRwcDC8vL+2y1atXS5pjqmrVqjpXDltYWOj8LfXqYSD7tKizs7Peh+2VbouUlJR8Y5xevnyJjIwMSfFPnjzReW4g+2KNqKgoSfFA9kS8ISEhsLKy0nkdpL6OhuiPSvZtIPs2M//973/RvXt37bLQ0FC89957xcYqvQpc35txF0TJegDK+xOQ/V599epVndNq586dk7w9y5cvjwcPHujsyzdv3pR8BbHS10BJDiYmJti4cSO2b9+OY8eO4fLly7CysoKfnx/+85//yL7q0djYGNWrV4eZmZl2+qXu3btj4cKFReawadMmbN26FceOHcO5c+dQrVo1fPbZZ/D09JT8mW1lZVXgRQVSGLJPS1Gqi7OePXvCy8sLn376qXZ+r/Xr1+M///nPG2ujZs2a2LBhAz755BMcOXJE0hiC3GbPno3x48fD1dVV+yHSrl07Sbd4KWjyQI1Gg4iICMyaNQuZmZno0aNHse30798fZcuWRWhoKI4dO4Z33nkHc+bMkTRWKseoUaMwcuRIdO3aFbVq1UJkZCSOHTuGr7/++o3EAyU7zggApkyZAh8fH2zZskU7CWlWVpakWfmPHz8u6Tmk8PT0xHfffQcfHx/Jk7bmpnRbdO7cGb6+vvDz89PuU0uXLpXUFwGgRo0aCAsL0xkjExYWJmvi1oMHD2LHjh163z/QEP1Ryb4NABMmTMC4ceOwbds21KxZE48ePcLdu3cljZ+UOoanML1791YUn5uS9QCU9ycge7qbnPsH57Rx5MgRyXMoenp6wsvLC/3799f2h507d8LPz09SvNLXQGkOJiYmGDp0KIYOHSr5+Qqj770py5UrhxEjRkie2qggXl5e8PX1xZAhQ1CpUiWdL17FXQRoyD4tRameSkOj0SAoKAh79+5FdHQ0atasif79+2PkyJGSjxro20beo1YvXrxAenq6zjcxOd9enzx5gujoaNSoUQM1a9aUHFeY06dPY+nSpfjpp58UtyXV+fPnsXfvXsTExKBGjRro27evrHueKY1XKiAgAC1atNC57+Du3btx5MgRyfPhvHjxAidOnNCug4uLC95+++3XlXKBDh06hEmTJhV4hZ7UK4CVbIuUlBTMnDlTe8eK8uXLo2fPnpg2bZqkWbl37dqFhQsXFngkt6j55nJzcXHBoUOHFM0Cbqj+qGTf/vPPP3Hw4EFtDh4eHopmSC8pStZDaX/KcebMGZ33+X79+qFVq1aS40NCQvJ9TuQ+ElYcQ2xLpTkYQkhICObOnYsDBw4gODgY58+f1x5Nk1Ns6qOwsxByJm1/U0p1cbZ+/XoMGjQIFSpUeOPPvXv37mIfI7VSj4yMRHR0tPYKq5wrX4YNG6Z3funp6XBwcChyfi5DXOZdHI1Go+jqQ7nxSm6/ZGdnh8uXL+sc5s/MzESrVq20c0bJpdFocPfuXTRp0kSveH04OzvDw8MD7dq1y3e6oLiJaIsid1ukp6fjxYsXsLCw0F7CLlVoaChCQ0Px7NkzvPPOO+jfv7+sI7m7du3CpUuX4OXlle+0j5JbJ8l9DV7Hvh0fHw9LS0u949VC7noo6U+FyczMfGP3Si3IP3Vbvol7U/7TleriLPekofpKT0/Hvn37Crws+HXOHpxjzZo1+O6777RH4cT/v1S8cePGRd6bszhCCNjb2xd5u5tGjRrh7bffRocOHQo9jy+1OIuIiEBQUFC+1/Gvv/6SNPml0ngg/+2X9u7di+7duxd7+6UcXbp0wdy5c3XGGZ06dQrz5s3D4cOHi40/efIkZs6cqfNhDGSP0bhx44akdTAEpZPmGmJbXLhwIV9R8scff2DatGl65yXH1q1bMX/+fJ2jh0LGbdEM8Roo3bfDw8PxzTff5MshPj4eN2/elJSDGhhiPZT2p8jISKxatSpfG3/++SfOnj1bbLw+00fkZojXQGkO/xavXr1CQkJCvtfA1dW1hDPTVarHnHXo0AHr1q1Dnz599L4zwJQpU/Drr7/CwsICGRkZqFChAu7du/fGZvffvn07li1bhnLlyuH48eOYOHEiZs+erfjU5vnz5/Huu+8W+Zhly5YhNDQU586dg7u7O/r27YumTZvq9XxTp06FEAIWFhaIi4tDkyZNsGfPHslHCJTGA/rffimH0nFGixYt0s6/88cff6BHjx4ICgpCv379JK+DIbi6uuLo0aN6v1kp3RZz5szBjz/+CHNzcwDZRydSUlKKvXWSIY/krly5EtOmTUP79u1lD3gGDNMfle7bs2fPRp06ddCgQQNERkbC0dERmzdvxqRJk2StS+6jQ6dOnYKFhUWxt5czJKXroW9/ym3q1KnIyMiApaUl4uLi0KhRI+zbt0/yGKzAwED8/fffsLS0RHJyMmrVqoUzZ85oJ04ujiG2pdIclCrq3sE5DHE7wqL89NNPmD17dr4JZKtUqaLX+11cXBwqVapkkLkl8zHotZ//ME5OTvkuGc/5kap169biwYMHIiwsTEycOFEIIcSGDRvEuHHjXlfaOnIupX769Kno3bu3ECJ77pdOnToVG5t3ioDdu3eLXbt2iaVLl4q2bduKXbt2ScohJiZGrFmzRri5uYmePXuKLVu25Lt0Xcp6vHjxQvz+++/C29tbCCHEqVOnxKBBg95IvBDZl5rnXJKdew4bOdOSnDt3TgQEBIgRI0aIKVOm5Ju3rCjNmzcXGRkZ4q+//hKffPKJEEKIe/fuyZrKo2fPngUul9IfcowbN040btxY9OjRQzsHUM6PFEq3Rbt27cS1a9e0r2VWVpaYP3++mD59epFxDRs2FK1atRITJkwQAQEBBf5IJWc6nYIYoj8q2beFyO5Pr169Evfu3RPDhg0TQghx7do1bVtS/PLLL8LBwUEIkT0nVrNmzUTz5s3Fjh07JMUn/z/2vjsqiqT9+qIComvCBKZ1dVcwICBJREkqBjCQRTBgIBgIZsWAghEXzAoorooiLkaCrmtCREUUFVFZV12JEgeVQSRNfX/wm34ZBmZqpmfdfT/fe86cAz39dFdNVXU/VXWf+3C5JCwsjKxZs0bqtmBbD2n7U0NoaWmRsrIy8vz5c+Lu7k4IIeTWrVvUOmPSyEc0hCzaUtoyNDeWJG3Lc+fOif3QICYmhkydOpWMGDGC5OfnSyRBNWbMGHL06FFy5swZsnz5cpKRkUFmzZpFwsLCqOwJIaSqqops3ryZaGlpEXV1dTJ06FCydu1aIY1MtvimV85Ehe7SgsfjoV+/fujYsSOz3eHs7IyIiAjW16ZBt27dwOVy0b17d+Tm5oIQAmVlZXz8+FGsbVNJ2xUVFaGqqoqVK1dSr/517doVbm5ucHNzw8OHD3Hu3DkcOHAAhoaGYjMd8KGkpMTMQF69egWgPl/kypUrv4o9IH36pYYwNDSEoaGhwDFanpGysjJatGiBHj164M2bNwCAH3/8UawERHZ2NrOF/vr1a6EVJC6XKzYSqiF+/PFH6hyUTYFtW1RWVkJLSwvFxcV4/vw55OTksGjRIkycOFGknSxXcm1sbHD8+HGhBOq0kEV/ZDO2AaB9+/Zo3bo1evfujT///BMAoKWlhby8POoyHDx4ED4+PuDxeIiMjMTevXvRuXNn+Pr6wsHBQaz96tWr8fjxYxgYGEjN82JbD2n7U0MoKSmhY8eOkJeXF2jPVatWUdlLIx/RELJoS7ZlYJOlAPgPh3rv3r0YO3YslURQYxw/fhyRkZGYPXs2goODoaSkhLy8PGzduhUBAQFi7YuLizFr1izk5eXh7NmzGDx4MLZs2YLZs2dj/vz5VGU4ePAgUlJSsGvXLvTq1QvZ2dkICQnBrl27sGLFConr1By+aeesOXIzh8OhvgZff6h3794oLS3F58+f0aJFC1RUVMiqmCKhp6cHLy8v7Nq1C4MGDUJwcDAUFRWpElTLUn6Bj65du6Jbt25o3bq1RMlw+/Tpg8TERJiYmIDH4yEnJwcKCgqora39KvaA9OmX+GDLM1JTU8Pu3buxcOFCdO7cGYmJiWjdurVYXZ4+ffqgU6dOKCsra/J7ZWVliTT0GmuycblcKCgoUEe2sW0LFRUVlJaWomvXrigoKEBNTQ1at24NLpcr0s7CwgIWFhYoLi7G+fPnsWTJEigpKTGpmyQhG6enp+Po0aPYvXu3UMg9zdaLLPojm7ENAP369UNUVBScnJzQpk0bvHz5EgoKChLp12VnZ8PBwQEvXrxAZWUljIyM0KpVK5SUlFDZp6SkICYmhlWEKNt6SNufGqJPnz5ISkrCqFGjUFtbi7y8PInaU1r5CD5k0ZbSloFPBfDw8MCePXswevRo5rs7d+5IHGH5559/4pdffoGysjIzZjU1NalsT548iQMHDuDHH3/Erl270LFjR+zduxc2NjZUzlnnzp1RU1MDVVVV/PXXXwDqA3xKS0upyx8bG4ujR48yfbp///7o378/nJ2d/+ecyQrp6enYsWMHK5LlpEmTMH36dMTExMDU1BSenp5QVFSk1kcqKirC/v37kZOTIzTQxSW7BurlG37++WfU1tbCz88P3t7e4HK5rKMkJQGXy8Xly5dx9uxZvHjxAqampli3bh2MjY2pr+Hm5gYvLy/ExcXB0dER06ZNQ8uWLWFubv5V7AFg5syZaNmyJY4dOwYej4fdu3fD0dHxq/Heli9fDi8vLzg4OMDLywsLFiwAj8fD8uXLxdryHwo9e/aEp6cnqyCXN2/eIDg4GPv378fvv/8OX19ftG3bFgcOHICOjo5Ye7ZtYWJigtmzZ+PYsWPQ09PDmjVroKioSJ2sWBYruXZ2dqy4frLoj2zHtre3Nzw9PWFkZIS5c+fCwcEBLVu2FJB6EQclJSWUlpbixo0b0NHRQatWrZCZmYlOnTpR2UviTDYHtvVg258AYN68eVi4cCHi4+Ph4OAAR0dHRqyZBtOnT8eMGTMQHx8PKysrzJo1C61atRKrrcWHLNqSbRlSUlJw4MABgWOGhoZN6mWKwp49e1BTU4N79+7hxo0bzMrs2LFjxQZolJWVoX///gD+k/+Vn/+XBkOHDsX69euxbt069O3bF1FRUWjdujU6duxIXf6PHz8K8T5VVVUl2p2ggkw3Sf/LYGtrS3x8fIi/vz+ZO3cuiYiIIKampiQiIkKi6yQkJJCKigpSXl5O1q9fT5YsWUJycnKobGfPnk2sra1JcHAw2bt3r8CHBk+ePGnyeGJiInX5pcWdO3fIkiVLiKamJpk6dSo5duwY4XA4Ul+voKCASS8SHx9PoqOjhdKN/J32bCELnlFDFBYWkrdv3wrltBMFfX19oZQ/kmLOnDkMN2f8+PEkNDSUREZGEjs7O+prsGmL6upqEh4eTj59+kQKCgrI3LlziaOjI3n+/LnEdXn37h0JCQkhZmZmxMjISGL7kpIS8vTpU5Kfny+xLdv+KIux/eXLFya9zpMnT8idO3eobQkhZM+ePWTkyJFk6NCh5NatW+TZs2fEwMCAhIaGUtkfPHiQbNy4kZSWlkp038ZgUw9Z9ae8vDym/S5evEhOnjwpEc/o6dOnpKqqilRXV5PQ0FASHBxMPn78SG3Pti3ZlsHS0pLExcUJHDtz5kyzPFdxKCsrIwkJCWTt2rVES0uLKhezi4sLkyOXzwuOj4+nfsYWFhaS+fPnk8LCQpKamkp0dHTI4MGDyaVLl6jL7ezsLJRn9fjx41I/55vDN+2cyYJkefjw4SaPh4SEUNlraWkxSdOlQVMdury8XKKca9JCTU2NGBoaki1btjQZXCBJPsfmEkLTEm7Z2hNSn6w9Pj6eHDx4UCpHmU+c5nK5xNTUlDk+fPhwKvvmEulKknjd1tZWKM+ppDAyMiLV1dUkJyeHDBo0iJSXlxMej0edyJ5tWyQkJDR5/PTp01T25eXl5MyZM8TR0ZFoaGiQxYsXkxs3blDn3+NfY8GCBQK5JF1dXalfZLLoj2zHtiyCQwipz5P7+PFjQggh+fn55LfffqO2NTMzYx10xbYebPsTIYQsWrSoyeOzZs2isg8ICGjy+PLly6nsZdGWbMtw7do1MnjwYOLk5ESWLFlCHBwciJaWFrl//z51GQghZOfOncTa2poMHjyYWFtbk507d5J79+5RTVzS09PJsGHDiLOzMxk8eDBxd3cnOjo6JC0tTaIy8FFTUyPxZDY1NZVoaGgQe3t7smTJEmJnZ0e0tLQkCv6iwTe9rSktyZLD4TCE7b1790JTU1NAl6q8vBzHjh2Dj4+P2DKoqqpKHKqflZUFS0tL1NXVgRCCgQMHCp3zNZTx+WKcv//+O37//Xeh78XlIczNzWVyVt65c0coRyWXy2WIq3+HfWNs2LABcXFxUFNTEyAv0/I6pOEZZWVlYf369SCEgMvlChHQuVwudf49AOjQoQNcXV3Rq1cvobyQNNvkQH0AAyEEycnJGDx4ML777jtwOByR3De2bVFZWclw5tasWQMtLS2hMbVt2zaR/L/k5GScO3cO169fxw8//ABra2scPHiQeguuIX7++WdUVFQgLi4OvXr1QlZWFrZs2YKgoKBmuS2y6I9sx7asgkMuXLgARUVFDBo0SEC3T1VVVSKZnm3btlGf2xBs6yGL/pSbm4u4uDgA9RIijblV5eXlIukvhYWFuHfvHoB6UePGVJfy8vImn5t8yKIt2ZahIUaPHo1Lly4xWQpMTEywc+dOifmEx44dQ4sWLeDi4oKJEydCQ0OD+hmroaGBhIQEXLhwAf369UP37t3h5+cntgypqalNHldSUmK2SWnBz7UcGxuL0tJSjB07Frt27WKd8qwxvmnnTFqSpYKCAry8vJjB7+LiIvS9OBJ5fn4+AGDy5MlYvXo1PD09hQjLzSmRf//99/j111/x6dMnuLm5ITw8XOB7RUVFDBgwQOT9ZQG2AQU9evTAn3/+CQ6Hg7q6OqEAAkVFRZF5BNnaN8bly5cRExMj8WDlozmeUUMCbWN8//33sLCwQFlZGdLS0oSCVBQUFCTiKWlra0NbW1uq8vMxYsQILF68GJmZmZg7dy5ycnKwYsUKkfwatm3B5XJhaWnJvGwa1pn8n/jqmDFjRJZ77ty5UFZWhqOjI+PUJCYmCpxDG4F88+ZNnD17Fp07dwYADBgwAEFBQZg8eXKzzpks+iPbsS2r4JBVq1ZBUVER6urqiI6OFnt+c+D3548fPyInJweDBg1CbW2t2OAStvWQRX9SVVVFRkYGOBwOamtrcfv2bYHvFRUVsW7dumbtO3XqhMjISHA4HFRXVwtFxysqKgoF3zSELNqSbRkao1+/fhKd3xQePnyIBw8e4M6dO1i9ejVKSkowfPhwjBw5Evb29mLt79y5A2tra3Tr1g2xsbFITU0V65zNmDGj2e+UlJSwa9cumJiYUNehX79+8Pb2pj5fKsh0He6/DI8ePSL6+vokKyuLnD59mgwZMoRoamqSbdu2UV9j3LhxUt2bv9SvpqbGfPjL/fy/aZCdnS3V/WlgaWlJ5syZQ+Lj4/+2e/Dh5+f3j9oTQoipqSnD6ZAWBQUFpKamhhDyH54RLS9Fkm1gGpSUlDBlkQRcLpfs2bOH4RW9fPmSBAQEUGsJSdsWJSUlJCcnh2hpaZHc3FyBT3FxsVh7MzMzkR9zc3Pqsujr6wu125cvX6j1z2TRH9mO7f3797MuA1twuVyyZMkSoqamRjQ1NcmbN2+IsbExefPmDfU1pK0H2/7UEJLosjWFOXPmsLKXRVuyLcOrV6/IvHnzyJgxY4i5ubnAR1qUl5eTY8eOkeHDh1O98/bu3UuMjY3J27dvCSGEXL16lZiampIjR45Idf+amhoSHR1NLC0txZ7Lf4aI+sgS33T6JgCoqqpiVsvS09NRXl4OIyMjqa5FCMHHjx+pIj9o9GnELZM+fPgQnz59grm5OT5//oyNGzfixYsXGDduHOvZDVCfPsbd3Z2VWjwtyP/NZgHg3bt3ePXqFfT19amjaNjaA/VbWR06dMC8efMkrwDqU3nxFf179+6NY8eOgcPhwNvbW+zWNZfLRXFxMX744QcA9UrWL1++xNixYwW2lcShpqYGQUFB+PXXX/HlyxcoKChg8uTJWLduHask3pKAbVvweDypVPllCTc3N/z0009YtmwZ5OTkQAhBUFAQXr16hcOHD4u1Z/sbsB3bPB4PHz9+ZLZ079+/j5cvX8LU1JTpY7R48+YNoqKiUFBQgICAAMTHxwvtFjSHDRs2oKioCCtWrICDgwPu3r2LzZs3IycnB0eOHPkq9ZB1f8rJycGrV6+gp6cnEeWAj/LycmRnZ0NNTY1K/1CWbSltGQDAyckJSkpKmDBhgpANbR5oAMjMzMTt27eRlJSEJ0+eYODAgRgzZgzGjBmDfv36ibQ1MTHBiRMnBLLXvHv3DnPmzJF6J4fH40FHR0ds/mNZ5sOmgkxdvf8y8Hg8Qkg9we/BgwfkwYMH5I8//qC2P3jwIAkPDyeE1EeFmZmZEXV1dTJjxgyJIuwao6amRmwk0a1bt8iQIUPIgQMHCCGEbNiwgZiampITJ06QKVOmkOPHj0t9/6+JT58+EVdXV2alISkpiQwePJgYGBiQ4cOHMzOkv8uekP/MiIyNjRmVeWlmRP7+/mTq1KkkLy+PEFLfr2xtbcn27dtF2r1+/ZoMHz6crFmzhhBCyNGjRxkiu76+PklKSqK6PyGE7Nq1i0yePJncunWLvH79mty4cYNMmjRJbBkaorkZ4rhx44iTkxMJCwtrcoVRFm1x6dIlcvbsWUIIIcXFxcTZ2Zloa2uTVatWfdXI28zMTKKvr09GjhxJHB0dyciRI8moUaPI69evRdrJ4jdgO7YLCgrIxIkTmdWeS5cuEXV1dWJtbU10dHRIeno6zU9ACKmPyB42bBhZsmQJ0dbWJvn5+WT48OHU0ZqjRo1isoXwA14qKyubDX6RdT3Y9qfy8nIyb948JptAcnIyGTx4MNHV1SWGhobk3bt3Iu2rqqrI2rVryY4dOwgh9YR2HR0doqamRiwsLEhhYeHf/huwLQMf2trarN5rfAwePJi4urqSyMhIUlBQIJGttra2ULtVV1dT9aemUF1dTS5evCj1DlhDSLNLIQrfpHNWXV1NlixZwkRUamhoMFuLQ4cOpZLBiIiIIKNGjSKXL18mhBAyf/584uzsTP744w+ybNkysmXLFqqy3Lx5k5iampKBAwcKRDINGTJEpJ2zszOzDVZTU0O0tbWZ7ceXL19KlPKHkHpH4sKFC1JHW0qLgIAAMmPGDPLq1StCSH1U0tq1awkh9b+xuDRYbO0JkV1akREjRghJBhQXF4uVcFi8eDHZvHkzE004atQoZpn+1q1bTConGowePVpoOywrK4uMHDmS+hoHDx4kZmZm5OTJk+T27dskKiqKjB07lmzcuJGcOHGCTJgwgezZs0fIjm1bnD9/ngwbNoycOnWKEELIkiVLiJWVFblx4wZxdXWljpqVFcrKykhMTAwJDQ0lcXFxVC8mWfRHtmN75cqVxNfXl5SUlBBCCBk7diwJDg4mhNRLQMyfP19sGfiwsbEht27dIoQQoqurSwipf7nTTliMjIyYaDi+fUVFBZWsCdt6yKI/BQYGEhcXF5KZmUkIIcTa2pqsXr2aEEJIeHg48fX1FWkfHBxMrKysmAjq6dOnkwULFhAul0u2bdvGTMiagyzakm0Z+Bg3bhxrSRRCiEDEs6TXc3Z2FpoYhIeHU6eWa4zFixcTTU1NcuXKFWqbrKwssmLFCjJr1iwmrd20adOIgYGBVGVoDt+kc3bo0CFiZ2fHzHr4Dw1CCHF3dyebN28Wew0rKytGh4jL5ZLBgweTu3fvEkLq9XBoQ5wtLS3Jli1byL59+8jixYvJb7/9RiZPnix2dqyrq8t46s+ePSPq6uqMxlhtba1EUhrr168ngwYNIqamplJzdKSFmZkZyc3NJYTUOzJqamrkxYsXhBBCPnz4IFaGgq29KHz58kWi83V0dEhlZaXAscrKSrGD1tDQkHnx//XXX0RdXZ1xsCorKyWS0mjYL/iorq4W6OPiMHXqVMa54OPNmzeMxExOTo6AVAgfbNvC1taW0fCqqqoiGhoa5MaNG4QQQt6+fUssLCyo68AWjSUzmtMcawxZ9Ee2Y3vkyJHMSy8vL4+oqakxK35cLleiVQYdHR1mh6GhHW2fXLp0KVm1ahX5/PkzY79582axTo0s6iGL/mRubs5M1ktKSoiamhqzq0HTnhYWFkyZP3z4QNTV1RlZkuLiYrGTJlm0Jdsy8HHixAkybdo0kpCQwOw08T+SoKamhgQHB5Nhw4YRTU1NkpWVRWxsbKhW8J4+fUr09fWJmZkZcXZ2Jubm5sTQ0JAZY5IiNzdX4jzQLi4uxNnZmSxatIg4OTmRgIAAoqOjI/PJ4zcZrZmQkIAtW7bg+++/ByAoleDp6UmVLy0vL49JOfHs2TMA/wlx79GjB3UKqJycHCxfvhy5ubm4f/8+LCws0K9fP/j6+oqMMKmrq2P2/Z8+fcpE9gD1YeSScCwSEhIQHR1NndWAFvzIQRMTE8yaNavJc8rKyhhu3dOnT6GkpMTkXGvXrh0qKytF3oOtPR9RUVHIyspi2p7L5WL06NHw8vKCs7Mz1TV0dXWxdetW+Pn5QUFBAVVVVdixY4dYWZMvX77gu+++Y+qgrKzMRB+1aNECdXV1mTehOwAAIABJREFUVPcH6lNAnT59WoATdPr0aYmid7OysoTU03v37s2kO+nVqxc+ffokZMe2Ld69e4dRo0YBADIyMlBbW8uol/ft2xdFRUXUdZAWdXV1WLZsGZMhAgBKSkrg6OiI8ePH4+effxaZfUEW/ZHt2OZyuVBWVmbs27dvz0QgKyoqoqamRmwZ+OjRowfS0tIEMkM8e/aMWk6DH4mup6eHuro6aGtro2/fvlQpf9jWQxb9qaysDL169WLK0LA927dvL7Y9i4uLmTKnp6dDXl6eyffapUsXlJeXi7SXRVuyLQMfgYGBACDEzZKTk2PyStNg7969uH//Pnbv3g1fX1906dIFKioq2Lx5MzPmmsPQoUNx+fJlXL9+HSUlJVBVVYWZmZlEqdkaQhr5i4yMDNy6dQv5+fnYtWsX1q5dC2NjY4SGhsqE683HN+mc5eTkQE1Njfmf3/mB+sYXl2gaAFq2bMkktH7y5AnU1dUZHaiioiKx+RAb3luaZNd9+/ZFeno6hg4dips3bwok23748KFEqUnatWv3t0hvbNq0CZMmTcKTJ0+aPadNmzbgcrn47rvv8PDhQ2hrazPOck5OjljCLVt7APjtt9/w888/C4TFKygoYOHChdi5cye6d+8uNuweqE/fNG/ePAwbNowJgf/hhx8YraLm0LlzZ7x//x6qqqq4f/++QDqVzMxMdOvWTey9+fDx8cGcOXNw6dIl9O7dG9nZ2Xj9+jUV+ZoPdXV1oQdNREQEkwz99u3bTT7U2LYFaRCb9PTpU/Tv359xWsvKyqiJy2xw5MgRvH79WiDNU5cuXXDhwgV4e3vjl19+wdy5c5u1l0V/ZDu2O3ToAA6HA2VlZTx48EBgcvD27VuJdN/c3d3h6ekJJycn1NTUIDw8HCdOnMCSJUuo7Dt37ozo6Gg8e/YMeXl5UFFRwdChQ6nSi7Gthyz6k5KSEioqKtC2bVukpqZCS0uLcY5p2lNeXh5VVVVQVFTEo0ePMGTIEEZDMT8/H23bthVpL4u2ZFsGPjIzM6nOE4fY2FhERUWhe/fukJOTQ5s2bbB161bqoDNlZWUqyY2/C0pKSujQoQNatWqFV69eAQCMjY2xcuVKmd7nnw2J+ofQsmVLVFdXM/9fuXKF+ZtGgweoF8O7fPkyampqEB8fL5BH8urVq8zMRBz4ya4BMMmuU1JSxDp3zs7OWLBgAebNm4f79+9j+vTpAIBTp05h3bp1sLGxobo/UL9a6Ofnh8zMTOTn5wt82GDSpEkA6oV9m4ORkRH27NmDp0+fIjY2lhmghBAcOXJEbKQiW3sAOHr0KLZt24YpU6YwxxQUFDBz5kz4+/tTOza9e/dGQkICIiIisHr1ahw/fhznz5+HioqKSLvx48djxYoVCAsLQ3x8PKPF9fr1a2zbto3KMeSDL5A4cuRItG3bFmPHjkVcXJxEosRr165FVFQUTExMMG3aNJiYmCAyMhIbNmxAWloaFi5c2KTAMtu2GDBgAJKTkwHUO8wjR45kvrtz5w5++ukn6jo0BW1tbcyZMwfHjh1r9pyLFy8iKChIaLKirq6OzZs3i43YkkV/ZDu2zczMEBAQgISEBMTGxsLS0hIA8OnTJ+zevZtZTaKBpaUlgoKC8PLlS/To0QP379+Hn58ftV4cUB9BXFhYiMLCQqirqzOC3+LAth6y6E8jRozAvn37kJGRgdjYWIGxGBERITYvpZ6eHk6cOIGSkhLExcUJ6K3FxMSIfDYCsmlLtmVoiIKCAoSHh8Pf3x8HDhxAdnY2tS0fnz9/ZhZE+A5069atqXZ7Hj58iEmTJkFDQwNDhgwR+Hwt8MXG27Zty4iNFxYWUuf3pIZMN0n/S2BnZ0eSk5Ob/C4pKYk4OTmJvcbDhw/J0KFDia6urgAvwNvbm2hoaDD8M3F4/fo1mThxIsnNzSVXr14lgwYNIurq6lT5PS9dukT8/f3JvXv3mGOmpqYMYZQWJ06cYO4rjdZadXU1uXDhAtm/f7/EaY/ev39PJkyYQNTU1MisWbMYro2xsTExMDAQGw3F1p6Qek2r5vTNqqqqpI4E+vTpEwkNDRXL6eBHU02cOFFAz0hDQ4M4OTlJHCFVW1tLHjx4QOLj46VOa1JeXk4uXrzIkOH5pO6ysjKGnNwYbNvi2rVrRFtbm0ycOJEMGzaM4fps376dDBs2jLXeHj9/Hp9v0xREcanq6urIsGHDRN5DFv2RX1Zpx/bHjx+Jq6sr0dTUFCB7a2lpkbFjx0qs8cUGWVlZZPTo0cTY2JhoaWmRt2/fkkGDBjHcL1FgWw9Z9Ke8vDxiYWFB1NTUiIuLCxMpaGZmRvT19cVG3/7555+MhpelpSWjFWhvb080NTXJs2fP/tbfQBZl4IOfOsnOzo74+PgQGxsboqmpSR4+fEhlz4e7uzvTj/nP1sOHD1MFN1hbW5Ply5eTxMREcvfuXYHP18L169fJ0KFDSXZ2Ntm/fz8ZMWIEGTVqFFm5cqVM7/NNOmfHjh0jlpaWQh27tLSUWFlZMYlVxSEnJ4ckJCQIRJzwO4604Ce7/powNDQkp06dItnZ2UJijTTgSz44OzsTFxcX5kMbQcPj8YSids6cOUOKioq+ir2+vn6zYdC1tbUSO2c5OTkkICCAaGtrk+HDh0skY9EQ4mQbmrMZM2YMGTx4MDEyMiKDBg0iVlZW5P3791KVQVKwbYvU1FQSHh4uUHdnZ2cSHR0t03I2hxEjRhAul9vkdxUVFVSEfra/wd+FpKQkiYNc+OO48WfOnDlk2bJlYh0cNzc3sn//fsLj8ZiglHPnzpGpU6d+lXrIoj/V1dUJkdVPnTpFLQNRXl7OJBznIyQkhLx8+ZK6DI0haVvKogwzZswgx44dEzj2yy+/kGnTplFfg5B6cWUzMzMyatQoMmjQIDJhwgRqYWItLS2J+zANHj58KNZJ5UctE1IvccJ31CUVG6fFNylCy+PxMH/+fDx79gzm5ubo3r07ioqKcOPGDWhqaiIsLOyrlqe4uBg5OTlCxG9xS+aygoGBgVCqGUkwbNgwXLp0iSHO/rdhxowZcHNza3KLICkpCSEhITh37pzY66Snp+PIkSO4du0aCCHYuHEjpk6dKpCn8+/GjBkz0K9fP6xevRqtW7dGRUUFtm7dipKSEioSNgCkpKRg48aNePfuHRo/HiQh/v5TqKmpQUJCAvLy8sDj8QS+E0fY9fLygoGBQZNBIFFRUbh27ZpE/L3/duzcuRPR0dFwcHBA7969kZeXhzNnzsDY2BhdunTBpUuX4OHh0WzwkoGBAZKSkqCgoAB9fX08ePAAPB4P+vr6ePjw4Veuzf/ABgYGBkhOThbg6tXU1GD48OF49OiRRNeqrKzEzZs3kZ+fDxUVFZiamjJ8QFGYOnUq9u/fL/M8ltra2pg5cyY4HE6z6dn09PSQmpoKCwsLXL16Vab3bwrfZEBAixYtEB4ejpiYGFy+fBlPnz5F165d4eXlhWnTpn3Vspw8eRKBgYFCL0FJI2DYwMbGBsePHxdKuk2Lrl27SqTE/2/DtGnTsH79euzZswcaGhrM8YyMDGzYsEFsxgD+CzszMxNTpkzBpUuX4OzsDGNj46/qmAHA8+fPceTIEYY32bZtW/j5+UnEM9q2bRs0NTWxdu3ar0LClzWWLl2KlJQU/PTTTwKR2DTJlefNm4dZs2ahqqoKlpaW6NKlC4qLi5GQkIC9e/di//79f2fR/3VIS0vDwYMHoauryxwbM2YMgoKCEBQUhClTpsDb27tZ56xdu3YoKSkRyBNcXFwsdXTd//DPQUlJCe/fvxfIY/n+/Xup2lJJSQkTJ06U2M7S0hLz5s2Do6Mjk/eWDz7HWRokJCRAVVUVnz9/bvYceXl5bN68Gfn5+di3b1+T5/wvWlMGaNGiBRwcHODg4PCPliM0NBRbt26FpaXlV3+R85Geno6jR49i9+7d6NChg8BL7Pr162LtV65cCW9vb0yfPl0oeulrrf6xgaWlJR4/fgx7e3v06dOHeSHn5ubCwcGBIWQ3h0WLFsHJyQnh4eFUs7+/E926dcNff/0lEI1cXFxMLX0A1EsQnD59mjri+N+GO3fuSL2SO3ToUGzduhX+/v4ICgpijnfs2BEBAQEYMWKELIv6r8erV6+Egkk0NDTw4sULAPWBEsXFxc3aT5o0CYsWLcLSpUvB4/GQnp6OoKAghtj+P/z3YOLEiVi8eDGWLl2KXr16ITs7GyEhIdROlrm5ucgJkpycHK5duybyGpGRkQDqg7ga27JxzvjPxzZt2jR7zrp16/Drr7+Cx+M1udNEM/mTBN+sc/ZvQXV1tUSRT38H7OzsYGdnJ7X906dPkZyczERG8fE1V//YYu3atZg8eTJu3rwJDoeDESNGwMzMjCrq1tXVFefOnUNaWhpcXFwwefJkmZaNL81AAysrK7i5uWHu3Ln4/vvvUVhYiIiICCaKkw9RfY6vAdVwhvzfBLYruePHj4e5uTkePXqEsrIydO3aFVpaWv/Y5OmfRO/evXH27FkB6YLY2FhmJez58+fo2rVrs/YLFizAly9fsGjRIlRWVmLmzJmws7OT6QrD//B14O3tDQ6HgwULFqCmpgaKioqwtbWlbsvFixc3efzJkyeIjo7GoEGDxF4jMTFRojI3Rk5ODg4dOtQk5eH48eMibdu0aYOIiAjY29vjxIkTrMpBg2+ScyZLnDt3DhMmTICSkpJU9t7e3nBycsLw4cOlLkNycjJOnDiBoqIihIaGIiIiAkuXLv1qW1J6enr4+eefMXLkyH88YfU/haqqKly6dAmnTp1Cfn4+Pn/+jMOHD0uUtJzPyWkMXV1dan5OwzD55iAnJydyRTQsLAxnz56FnZ2d0Iv3n5hIcLlcKCgoUCduv3HjBk6ePPmvWMl98eIFcnNzYWpqivLycqGtmKbQ3JZJQ9C8EKdOnSrgkPNhbm5OnST67t278PT0xMCBA9GzZ0/k5+cjMzMTe/bsQZcuXTB9+nT4+fk1O7mLj4/HmDFjoKioCA6Hg06dOkm8wiCLerDF4sWLsXfvXqHjs2fPxi+//PK33ZdGzqjhlvHXQHV1NT5+/IguXbqwXi2KiIhAcHAw7O3tsXr1aqoxnp+fj6KiIsa5qqmpwatXr0SKtvNhb28PeXl5DB8+XOhdJW5MfW3O2f+cM5aYNGkS8vLyMH78eNja2gooaYvC6tWrAQClpaVISUnBiBEjhGb7W7duFXud2NhYbN26Ffb29oiMjMSVK1fg4uKC0aNHY8WKFVRlmTFjRrODTNxsAgBGjhyJxMREKmHJ5pCamor169c3GRhBs/r2byKxP3z4EJGRkbh27Rp++ukn2NjYNPvgyMrKwvr160EIwcOHDwW4PUC9Y/Lhw4ev9hICmnfwxDl1fLBtizdv3iA4OBj79+/H77//Dl9fX7Rt2xYHDhygGl8hISEIDQ1tsvxfqy+UlpZi4cKFyMjIgLy8PGJiYmBnZ4eIiAhoa2uLtBX3kpGTk2t2XGZnZzOix7GxsUJbPVwuF48ePcLdu3ep65KXl4fY2Fi8f/8ePXv2xJQpU9C9e3cUFBSgrKwMAwcObNZWX18fycnJEq86yrIeFRUVOHXqFN69eye0WiLqGZubm4u4uDgAwIEDB7BgwQKB78vLyxEdHS1y4jRp0iTExsaK3NITNabU1dWF7AghAsdo+7S0ZeCDTaBNY3z69AkrV67Ew4cPsWnTJkyYMIHKLjw8HMHBwcz//N9CTU2tSQe+MbS1tXHv3j20bt1aovIC9Zp3lpaWOH36NNzd3Zs853+cs38RYmNjkZGRgQsXLmDRokVo3749bGxsMHXqVHTv3l2sfefOnaUiRvIRFhaGAwcOQEtLC6dOnULXrl0RGhqKmTNnUjtnjVd3ysrKcOXKFTg6OlLZu7q6YufOnfDw8JCa6Ltp0ybo6upi7dq1Um0f/ZtI7Lq6utDV1UVRURGioqIQFhbW7Av3+++/h4WFBcrKypCWlgZ9fX2B7xUUFKhWw4D6KOSPHz8yquH379/Hy5cvYWpqih9++IG6/GwdQbZtsWXLFnTr1g2EEAQHB8PLywtt27bFtm3b8Ouvv4q1P3XqFMLCwv7RldwtW7ZgwIABOHr0KIyNjdG/f3+4ublhx44diIqKEmnLZsuEn+qprKysye+VlZUREhJCfT1+sJCHh4fQdyoqKmIFljU0NJCQkCAg8EwDWdZj9erVePz4MQwMDCR6tqiqqiIjIwMcDge1tbW4ffu2wPeKiooCWUWagpubG4Dmt/TEge80Xbx4EY8ePcLy5cvRp08fvH//Hjt37pRIQLZxGTgcjtCWtSiwCbRpiCdPnsDX1xedOnXCuXPnJKJPnDx5Ej///DMUFBRw+/ZteHt7IyAgAH369KGyV1dXR0FBgUQZdPj42pyzb1LnjI/a2loSHx8vlXhqU6ipqSE3b94k1tbWZNCgQWT+/Pnk5s2bsi10I+jq6golJubxeBIly24KGRkZZObMmVTnmpmZMaK1jT+0GDZsWLNCsDT4u/RvZIHmNNQa4/z581Lfo6CggEycOJGsWrWKEFIvYqqurk6sra2Jjo4Oefr0qdhr8MUkGyc15n9SU1OpysK2LYyMjEh1dTXJyckhgwYNIuXl5YTH4xFtbW1q+9raWqnvLwuMGDGCEe7lj0tJE9ATQsi9e/fIhQsXyPnz58n58+fJmTNnSEBAAJVtQ0FjaWFkZCSxCHJD2NjYEDU1NaKhoUHMzMyIubk586EF23ro6+uT7OxsVtfgjytpcfjw4SaPh4SEUNkbGxsLJej+9OkTGTFiBKtyZWVlEVtbW6pztbW1GSFfaREeHk6GDBlCAgICpNIF09LSIoQQkp+fT2xsbAgh9QnpzczMqOwzMjKIiYkJ2bx5s9TvfDs7O4nLLQ2+6ZWzDRs2ID4+Hurq6gIzfGk84OfPn+PixYtISEgAj8fDjBkz0LNnTwQGBuLWrVvw9/cXssnJyUFJSQm0tbXB4/Gwb98+vHjxAuPHj6fm9vTt2xfXr18XSCty9+5dJqm7tBg8eDAyMjKozt22bRurewHATz/9hPz8fKm10v7NJHba1aOpU6fizZs3iIqKQkFBAQICAhAfHy+QxLw5hISEQE1NDcuWLQNQn1zYzc0Nvr6+uHTpEvbt2ydWv2/evHl4/Phxs6t8tNuCbNuitrYWhBAkJydj8ODB+O6778DhcKijR2WxkssvR0lJidAWDg3HR15eHl++fIGSkhKztcvP0UiLwMBAnD59mrGpq6tDRUUFtSzKggULwOFwcOnSJeTn58PLywupqakwMzOjLsPo0aMxc+ZMjBs3Dt26dRN4NtI8o2j6rjiwrYeioiLVLoYobN26FTU1NUhKSkJeXh7s7e2Rk5MjMgUUh8Nh8iXv3bsXmpqaAtv85eXlOHbsWJOp0BqjoqJCqB9+/vxZoiT2TaFnz5549+4d1blsA208PDyQmJgIFxcXWFhY4OnTp0LniOOEdu3aFRUVFVBRUUFOTg4IIejcuTM+fvxIVYa9e/fi8+fPeP78ucCquiTvfJrVe1ngm3bObt68iePHjwtoW0mKsLAwXLx4EVlZWRg5ciT8/f1hamrKvJA1NTUxa9YsIefsyZMnmDVrFhwdHaGtrY3du3cjKioKtra22LNnD1q1agUrKyux9/f19cWCBQswevRoVFVVwd/fH3FxcQKJm8WhMemUny+UVn6h8VacJODzBIYMGYL58+fD0dFR6AFA8xKYMGEC5s2b97eQ2MPCwtCqVStMmjRJZGQaWyQnJ2Px4sUwMzPD3bt38eXLF+zfvx+fP39mtkdE2V68eBHKysrIz89HdnY2EzU6evRoBAYGir3/48ePATSf4Ljxy6E5sG0LQ0NDLF68GJmZmZg7dy5ycnKwYsUKmJqaUt3/5MmTyM/Pb5KoTcvPiYmJQUBAgEAOXvJ//Baaa5ibm2P58uVYu3Yt5OTkUFpaisDAQJiYmFDdHwAuX76MyMhIVFZW4tKlS9iyZQu2b98uUoupIZ4/fw5XV1f069cPf/zxB2bMmAFvb29s2LABtra2VNdISkoCAERHRwscl5OTo2pLa2trqvuIAtt6TJ8+Hdu2bcOiRYuYnI6SIicnB3PnzsXnz59RUVEBIyMjWFtbY//+/c22qYKCAry8vJit2caOqoKCAjV1ZPTo0ViwYAG8vLygqqqKnJwc7N69m+odwUdqaqrA/zU1Nbhy5Qr1Fh9byaRbt24BqN+2b2rrnmZs6erqwtvbG8HBwRg4cCB2796N1q1bo1u3blR1SElJwe+//44uXbpQnd8UmuIB8iFLTus3HRBgaGiIO3fusCKyT5w4keGYNdXgJSUluHnzptC+/vz582FgYIB58+aBEILhw4dj2bJlsLe3x6NHj6j5NUD9yzQ6Ohp5eXlQUVGBnZ0dhg4dSl2Hxp2NEIIOHTogMDCQSdwsCmyIpuL4VLQkdLYkdlGwsrLCqlWrkJSUxARy/B2wtbWFl5cXTExMmMigZ8+ewcfHR2wdtLW1Gefq8uXL2LBhAxP5WVtbCz09Peb75nD69OlmRZg/ffoEHx8fREREiK0H27aoqKhAREQEFBUV4ebmhszMTMTExGDp0qVUUdFNRbzyQTuRGDlyJNzd3WFqairEW6NRJ6+oqMDq1auZqC45OTmYmJggKCgI7dq1oyrDsGHDkJaWhuLiYsydOxeXLl0Cl8vFxIkThfhPTcHFxQU2NjawsbFh+lNSUhK2bt2KhIQEqjKwQVJSEqqrqzF69GhMmDCBcXS7d++OY8eOUfO/2NbD3Nwc+fn5TT6jaF+mHh4eGDJkCBYuXAh9fX2kpqYiJiYGp06dosoeMn78eFy5coXqXk2hoqICGzduxJUrV1BdXQ1FRUVMmTIFa9eupY5iVldXF/i/RYsW6N+/PzZs2CAUiNQU/g2BNlwuFzt27ICPjw+Ki4vh5eUFLpeLbdu2Ua0ojxs3DjExMdRjsCk0fr5wOBycOHECU6ZMka1u6lfZPP2XIjAwkISGhv4j99bX12d4OX/88QdRV1dn8rdVV1dT82tkgcb5NN+/f8/kDaPBuXPnBD6HDx8mEyZMoEre/v8b+Plaq6qqyMmTJ0lCQgK1rY6OjhB/kH9cHExMTJh8jv7+/sTd3Z357o8//qDiZGhoaAjkj+Pj1atXZMyYMdS8Drbw8PBgxXOSBfT09FhxIPkoLS0lT58+FcrNSIMJEyYwSeb19PRIdXU1qampoX426OnpMdy7hv1JXPL2xnj27BnZsGEDmTdvHlm9ejUV9zA5OZloaWkxPEptbW1y7tw5cvbsWWJmZkaioqKo78+2HikpKc1+aGFgYMBwpPhlqKurY83tbZyDVRyqqqpIYWGhRM9nPtjy7nR1dUliYqJMxoW0iIiIaDb3LQ2io6OJi4sLuXr1KklJSRHg1LJBUVERmThxIqtrNMY3va35/PlzJj1J4+Vu2tWWZ8+e4eeff24yvFjUNfizH6BexFVFRYVZmq2trRV7X1HyF3zQyGAAdCsBotDU1sXYsWOxZMkSuLq6Ul2juTBoeXl5KCsrQ0tLS+yqSUZGBmJiYpCXl4euXbvCxsaGakYoK/z666/YvHkznjx5gqCgICQkJEBOTg5//fWXUBh+U+jRowfS0tIE5CKePXtGtb1sZmaGgIAAjB07FrGxsdiwYQOA+hWv3bt3U80qN2zYAF9fX0RGRjKCkNeuXcOKFSugpaUl0VY5m7Z4/Pgx9WpAU2ArGQAAkydPRlRUVJM5NmlRVFSE7OxsEEKQlZWFrKwsAPRaayYmJpg9ezaOHTsGPT09rFmzBoqKitTbUMrKynj79q0AL+rt27cSbencuXMHCxYsgLm5OdTU1JCdnQ1XV1eEhIQI8Fwb4+jRo9i4cSOztd6qVSvmOdGiRQvExMRQp8pjWw99fX3weDxkZGQgNzcX3bp1w7BhwySK5G3bti04HI5AdGpxcbHQ9l5zSE9Px44dO1BYWCigz8XhcKi5vdLyUflwdHTE1atXpc5ioqioCCMjo39Uy/LgwYNSpxkEgPXr1wMQ3uJlu/rXvn17FBYWSm3fFL5p58ze3p46jLg5rFq1CgMGDMCkSZMk6rQ9evTA27dv0a9fPyQlJQnIWTx79kysw8Q/Pzc3F9euXYOtrS369OmDgoICnDlzBuPHjxdbBv62yd+xhy4J0RSo57Q8efIEnTt3Rs+ePfH+/XsUFxdDRUUFlZWVkJOTQ0RERLOaStK+RBoiMTERgYGByMvLk0qfKzIyEvv370ddXR3OnTuH8PBwdO3aFTNmzKByztzd3eHp6QknJyfU1NQgPDwcJ06cwJIlS8Ta+vr6wsfHB2vWrIGlpSWjC2ViYoKuXbti48aNYq9ha2uL0tJSuLm5ITo6GmfPnsWhQ4fg5uYGb29vatIs27awsrKCl5cXw/FreF8ax4atZABQnz9y7ty52L17t9AWCI2Dd+LECWzbtk1Is0+Sl8CSJUvQuXNnyMvLY/369fDz8wOXy202MXNjTJ8+He7u7vDw8EBtbS0SEhJw8OBBap4TAOzZswfbt28X0KG6fPkyDhw4ILIt09PTBZz5huNp7Nix2Lx5M3UZ2NajuLgYHh4eyMzMRMeOHVFWVoa+ffsiIiJCrBQIH1ZWVli0aBGWLVsGHo+H58+fIygoiFoGadOmTejduzd++ukn5OTkwMjICMePH8fSpUup7NnwUfno2LEjCgsLpXbOZBVowwYjR47EkSNHYGdnJxV/sDk+rSRovJBQU1OD69evi9T7kwbfNOesITgcjlSNra2tjQcPHkiszRUeHo6LFy9CR0cHMTExOH78OHR0dJCYmIgdO3Zg0qRJTWoLNcb06dOxbNkygfx3GRkZWLduHc6fPy/Sli96mpKS0uyLl4aj0xzR9MWLF4iJiRFrDwD+/v5o3749fHx8GCd33759+PjxI/z74nejAAAgAElEQVT8/BAREYFbt241uxro4OAAV1dXoZdIeHg4FScEqCfdWlhYwMTERMjRpvkd+Ar/aWlp8PT0ZLRw+E4wDRITE3Hy5EmGP+jg4IBx48ZR2QLCEYF37tyBnp6eRHkyAwMDcfbsWSgoKGDHjh0SkdgB9m3RmBvDB5vZbXZ2NpYsWULdH8eNG4chQ4bA0NBQiJNKQ3IfM2YM5s+fD1tb239Ud+/kyZM4deqUQH9ydXWldrT19PSQkpIiMB54PB50dXVF9mltbW2kpaUx97l37x4MDQ2Z73V0dPDo0aOvUo9ly5aBEIJNmzahbdu2KC8vh7+/P2pra7F7926q+1dXV2Pnzp2Ijo5GVVUVFBQUYG1tzaxmioOmpiZSUlKQm5uLzZs34+jRo3jy5Ak2bdpENSbY8FH58Pb2xp07d6ClpSVEoKcRPJcFd48tGpah8bikWYEUlXGBNtNCY05ty5Yt0b9/fyxbtgw//vgj1TVo8E2vnNXW1mLv3r2IjIxEXV0dYmNj4ePjg0OHDlFH5enp6eHly5cSEfCBetmCuro6pKWlYfPmzcxWlo+PD0aPHo25c+dSXefly5fQ1NQUOKampka1asXfZpIkxVBTaCy90JBoSotr167h5s2bAi8Bd3d3mJmZwc/PDzNnzsSBAweatf/rr7+EnJhx48bBz8+PugwfPnzAsmXLpA4Q6dChA7KysvDbb78xztz9+/ep+1JFRQVMTEyEnKE7d+5g5MiRVNeYNGkSLl26xMyOae0aYu3ateBwOCgqKoKRkZHE9mzbQhaz28aQdCW3qKhIom3cxuBwOLC3t2e1BSStsj0fdXV1cHZ2FtqaffXqFQYMGEBVho4dO+LVq1cCDnNmZqbYPq2srIx3794x4scNHbN3795JtLXKth7379/HlStXmElLu3bt4O/vj9GjR1OXQUFBAWvWrMHq1atRXFyMLl26oEWLFtQSL+3bt0fr1q3Ru3dv/PnnnwAALS0t5OXlUd0/KysLxsbGAP4j+6ChoUEtIQHU54a0sLCgPr8xZCGZxBaSrLg2BT7lgb8mJU2mha+VreWbds727t2L+/fvY/fu3fD19UXnzp2hoqKCwMBA6hmVj48PZs6cCQMDAyH+gagHqJycXJMrY8nJyWjTpg11Hfr3749ffvlFwJk7dOhQs6sPDSGKm8MHzaxMVi/TnJwc9OvXj/k/Ly+P4d99+fJF5OqktC+RhjAzM0NiYiK1In9juLq6MtuJJ06cwKNHj+Du7k7tpHp4eODIkSMM3+rLly/Ytm0bYmJiqHkpAFBZWSnV1kXDFVBbW1usW7cOK1euFOAG0WwryqItqqurkZiYiLy8PDg6OiIrK4uqTzeuByC5ZABQP2F5/Pix2FRLzUFfXx8pKSkCTomkkFbZno9ly5YhODhYYIyHh4dj7969SE9Pp7qGvb09PD094e7ujl69eiE7Oxvh4eGYPn26SLtRo0bhyJEjTUq4REREUMuiyKIePB5P6DknJycn0W8aFBSE5cuXQ05Ojll1+v3337FhwwaqFFL9+vVDVFQUnJyc0KZNG7x8+RIKCgrUK5hs+Kh80Dj0otDc7gGHw2F1XUnAZjwBwu8zDoeDw4cPS+SoN8TLly9x9+5d6OrqCi2SsMU37ZzFxsYiKioK3bt3h5ycHNq0aYOtW7dSyUfwsXnzZnTu3FkicUlRkMQxA4A1a9bAw8MDJ06cgIqKCvLz88Hj8XDkyBGxtnxuzvPnz3H9+nW4uroyqUGOHj0qtsMWFBQw92wOtEvFdnZ2cHNzg7u7O3r06IH8/HwcOXIENjY2KC0txYoVK0Rur0n7EmmImTNnYvr06fjxxx+FHG2a4Irp06dj1KhRaNWqFVRVVcHhcHDy5EkMGTKE6v6tW7fG4sWLsX//fmRkZGDlypVo2bIlIiMjqetgYGAAe3t7GBsbC21diMv71pT4bH5+PuLj4wHQbyuybYvs7GzMmTMHNTU1+PTpE0xMTGBra4t9+/ZRCY/KYiW3Z8+emDNnDgwMDJh0WHzQvOS6d+8Od3d3GBgYCK0S0b4kU1JSEBMTI7WYb3Z2NtatW4fAwEDk5ORg5cqV+Ouvv7B9+3bqa8yfPx9VVVUIDQ1FSUkJevbsCRcXF7GBPu7u7pg8eTI+f/6MadOmoXv37igsLMSvv/6K27dvM33qa9TDwMAA/v7+2LhxI9q0aYOKigr4+/tLpM94+fJltGvXDh4eHuByudi0aRMuX75MnUvR29sbnp6eMDIywty5c+Hg4ICWLVvCycmJyp4NH5UPHo+HK1euIDs7WyjojKYesghqYAsLC4tmHdrffvtNrH1jLjdfKN7a2poJXmkOBQUFWL58OTIyMjB+/Hg4ODhgxowZaNu2LYKDgxESEsJqZbIxvmnO2fDhw5GUlAR5eXlmH7+6uhomJia4d+8e1TW0tLSQnJwsM+dMGnz48AG3bt1CYWEhVFRUYG5uLpGOy+TJkxESEoL+/fszx7KysuDm5iaywzcOKGi4VEwkEOwE6h8chw8fxtmzZ/H+/Xv06NEDjo6OmDVrFjIyMpgt5+Z+Z0II9u3bh3PnzjEvEXt7e7i6ulJvLU2dOhXt2rWDrq6u0NYmzcNr6tSpTUadmpubUy2FV1dXw9PTExwOB69fv4aLiwt8fX0lilwUpe5PG73LFmzbwt3dHZqamvD09GQ0pc6fP4/jx4+L5VHKCqL07GicK7b2AGBsbIxr165JHbn68eNHuLq6olu3bnjw4AEjki2tEKukePXqFdavX48nT54wzwQNDQ1s2bJFpLJ+Y7CtR35+PlxdXZGXl4eOHTviw4cP+PHHHxEaGkqdOSAnJwczZ87EmDFjcO3aNSgrK2P79u0ScYz4XDU5OTmkp6ejvLxcItoAWz7qunXrEBcXBzU1NYFVQ9png52dHXr37o2OHTsKBDXMnDmTOiqfLRprf5aVleHs2bNwcHCgpgI1Rnl5OUaPHi1SHxGoz1RBCIGDgwPi4uKQlJQEDw8PzJkzB2fPnkVUVBQ1p5UG37Rz5uHhATU1Nfj6+jJk7iNHjiAlJUVsqhs+pkyZgvDwcGqF4r8LL168QG5uLkxNTVFeXo7OnTtT2zYV1PDlyxcYGhqKFC59//49VFVVRfIm2Mp0fE1IE9yRnZ2NgwcPAqhfieVva/LB5XLx6NEjqq0PoP4B7uHhAXl5eeo++P8bDAwMkJSUBAUFBWZc8ng86Ovr4+HDh83ayXIlly0OHz4MJycnVpO2Q4cOoaioiJWy/YcPHzBr1iyoqqri0KFDUl0jOTkZkZGRKCwsRGhoKCIiIrB06VLqQIfCwkIUFBSga9euUv/+bOtRW1uL1NRUcDgc9OzZExoaGhJzS3NycuDi4oIBAwYgNDRUYj4hl8tFYmIiCgsL0bNnT5iYmKB169ZUtikpKay5wbq6uoiOjhaYhEsCtkENfxfevXuH5cuXU4m279u3T+B/fkquLl26iH3eGhgY4MaNG2jbti0+fvwIAwMDpKenQ0FBAXV1dTAwMBD5fJIU3/S2pp+fH2bNmoXz58+joqICEydOREVFBY4ePUp9DWtra8yZMwe2trbo2LGjxLnnmgP/RSMOpaWlWLhwITIyMiAvL4+YmBjY2dkhIiKCmi8zZMgQbN++HStWrICCggIqKysRGBgowG9oCny+gywcsLq6Ovz2229Nkp9FrVqFhYXBzc1NaNDR2jfEwIEDhXhv4tCnTx906tSJSdHSGMrKyggJCRF5jcbcv+rqahQXF8PExIR5AUqS5YCtHpK0kFVbtGvXDiUlJQIv8uLiYrHh+xMnTkRaWlqTpF9JV3LZ1iEsLIz1asKZM2eQn5+PqKgooe9E1aMpDcTExEQ4OTkxEw/aVdTY2Fhs3boV9vb2zMrCjRs3ICcnhxUrVlBdo3v37lLltmRbj8bO+vfff8/kHOZrUolzFtetWyfwf9++fXH37l2sWbOGKQONtMmzZ88wb948tG7dGioqKsjLy8P27dtx+PBhqueNl5cX2rVrBxsbG1hbW0vENeOjXbt2TICGNGAb1PB3oXfv3nj79i3VufwIej5atmwJbW1tuLu7i7Wtrq5mJlsdOnTAd999x6xqt2zZUkh+iS2+aeesd+/eiI+Px82bN5Gfnw8VFRWYmppKRKbmPxwa5wqjzT1nZmaGDRs2CBFk+S8acdiyZQsGDBiAo0ePwtjYGP3794ebmxt27NjR5EO9KWzcuBHu7u44ffo042j88MMPYmcSovTR+KB9GUqbhD41NRVubm5Cg47WviEMDQ0xc+ZMjB8/Xii/p6gXMv8l1bNnT3h6eko8I2+sy8UGstBDkhayaotJkyZh0aJFWLp0KXg8HtLT0xEUFARLS0uRdnweE9t0XYDwQ/zDhw948+YNlX4gUE+IDw8Ph42NjdSr6tJGxzW1wiIJj7YhwsLCcODAAWhpaeHUqVPo2rUrQkNDMXPmTGrnTFqwrUdjZ70haJ31L1++CPzfrVs3TJw4EXV1dUIadqKwdetWuLq6MkFghBDs2bMHmzZtajIHbGPcuXMHN27cwIULF3Dw4EHo6enBxsYGFhYW1NveVlZWiIiIwLx586jL3RBsgxpkgcbvREmDfZrK6UmLxvVsvHIqa+fsm97W/Ddg8ODBaNOmDXx8fARCxRvmShQFIyMjXLt2DUpKSswWUE1NDUaMGCEUtSYKtbW1SEtLQ1FREVRUVKgUtPkz6eTkZNy+fRuLFi1iAgr2798PIyMjeHl5Ud3fyMgIhw4dkjoJfXFxcZPRgH/++Sc1v4UtX8vAwAC3bt2iyv/YHJKTkzFo0CB06tQJiYmJkJeXx4gRI6jtZaGHxBZs26KmpgbBwcE4ffo0Kisr0bp1a9jZ2TEru/8ULl68iJSUFGzZskXsuaampigoKGCtCcVW2f7Nmzfo3r07vvvuOzx+/Bjt27eXaFtLT08PDx48gJycHPN8IYRAT09Ppls44iBNPWRNu+ByuZCXl4eioiL++usvKCsrU4ux6uvr4969ewITt5qaGhgaGkr8O3I4HFy5cgUxMTHIzc2FpaUlHB0dm41m5juntbW1KCwsRLt27YQCnmieDXz9xl9//RX37t1DYGAgE9SwcuVKieogLZqq4w8//IBNmzaJjCSPi4uDlZVVs5loAPE7XVpaWjh8+DDjhLm7uyMsLIz5f/78+Xjy5AlNNajwTa6cyXLFB6jnIhQWFjKNVFNTg1evXmH27NlibRUVFXH06FG4u7sjNzeX6eS0sxF5eXl8+fIFSkpKzP0bC5HSoKamBn369EGvXr2YOr169UrkTJUf7eTn54fIyEhm6+Knn37CwIEDYW9vT+2c8Xg8JmWQNBg3bpzQrKqurg6Ojo7UArBsZlVA/Urss2fPJIoCa4iTJ08iJCQEp06dQqdOnVBaWort27dj9erV1FvkstBDYgu2bXH16lX4+Phg5cqV4HA46NSpE9V4kPW4bowpU6ZQOWYAsGPHDqnvwwdbZfvLly9jxYoViIqKwpAhQ/DkyRPs3bsXISEh1MLCffv2xfXr1wWyAdy9e5fZHvwakLYe/K2/wMBAhhfaEC4uLtSR0KmpqYzUjZaWFi5cuIDTp0/j8OHDVBNKNTU1PHnyRIAq8vLlS4kjcUtLSxEXF4f4+Hi8fv0aJiYmUFRUxOzZszF79uwm5ZlktTI/bNgw3L59G/Ly8nB0dMTAgQMlDmpgi+fPnwv8T7tLcejQIVhZWWHPnj1Nfk+z0/XlyxchekjD/2W9gvhNOmf8VRBRKz60CA0NRUhICNMw/OXygQMHUjlnQD3n6/Tp05g3bx7y8vKwc+dO6k5nbm6O5cuXY+3atZCTk0NpaSkCAwMlUnU/e/YsAgICUFVVJXC8c+fOVNsIHA5HaCamqKiI8vJy6jJYWVnhyJEjEm29ZWVlYe7cuSCEoLKyUkj648uXLxLNjNnMqoB6HoKrqyt69eqFbt26CQxWmpW3o0eP4tixY4ywpo2NDQYMGIClS5dSO2ey0EOSBrJsi40bNzIh6ZIQ4WU5rpvCgwcPqKVupHXQG2L79u3o27cvjh8/LqBsv3XrViodxn379uHAgQOMlIurqyt+/PFHBAUFUT8ffH19sWDBAowePRpVVVXw9/dHXFwcK4FeSSFNPXJzc5nxfOfOHSEOIZfLxR9//EFdhu3bt2P58uXQ0tICUP+79OzZE5s3b8bp06dFlh2odxTd3d1hZ2eHXr16oaioCDExMdTSC/Hx8bh48SLu3r2Lfv36wcbGBocOHWLGh4mJCRYuXNikc9ZURgtJMuI0F2jTpUsXdOnSBfn5+V8t0KZly5bIzMyEuro6uFwuwsPD0alTJ8yYMUPkOzMuLg4AOwHZv0McWxS+6W3NsWPHCqz4APWzVXt7e9y6dYvqGiYmJvDz84OCggJu3LiBJUuWICAgAKqqqli2bJlY+4apfTgcDsNZevPmTbPcnYaoqKjA6tWrcfXqVQD13ruJiQmCgoKo5TTGjh0LZ2dntG3bFqmpqZg1axaCgoJgZGSE+fPni7X38PCAgoICli9fDhUVFeTk5GDbtm347rvvEBwcTFWG6dOnIy0tDUpKShIlob958ybKysoYHaOGUFRUhJ6eHrX4aWPx2Y8fP6KyshI6OjpUq2psSeTa2tp49OiRUKoccVGKDREfH4+NGzfCyckJx48fx4IFCxg9JDYBKjSQVVvMnTsXkydPxpQpU6QqhyzGdWOeUk1NDUpKSuDp6Um1EiGL5OsjR47ElStXBDiwtGH/QNNpw6TZkszMzER0dDQj4WBnZydxRhQ2kKYePB4Pvr6+4HA4ePTokVBwk6KiIqZOnQorKyuqMjSVbormt2yOKsEHLWVCX18flpaWsLW1bVI3kZ9TWdROhbQZcWQpmcQWYWFhOHToENLS0rBq1SpGpsXY2FikfA0NxYdGYPtr4ptcOeNDFis+nz59goWFBQoKCrBnzx507NgRfn5+sLOzo3LOGnr7ysrKOHbsGHx8fPDp0yeq+7dt2xZ79uwBh8NBbm4uVFRUJCYgFxcXY9asWcjLy8PZs2cxePBgbNny/9g787ga0///v1qm7BTZmj5jGIoYlRZCK6HNFtmzZkIphKimlGxTyl6pxlQKoUUZQkWISJaxr23aQ+ckbdfvjx7n/nVazrnPuU/LfMfz8TiPR92n676vq+te3vf7er9fby8sXbqUlnHm4eEBe3t7TJ48mXogaWtrCyT6KWwReo4o6Y8//sjYW9H4rYoQgsDAQHz69IlW+4YGWElJCXr27ClQXcVffvkFMTExXG+6cXFxAmWPmpiYoFu3bggPD8fAgQORlpaG7du3C6SHJCyimotPnz5hy5YtcHFxQZ8+fbiMHDqGjSiu63Xr1nEdlyNkS1dQWBTF15kq28vLy+PGjRuYOHEite327dsCezmUlJQEupZFjTDjEBcXp7yLzs7OzVYqEARZWVk8fvyYawnz6dOnfCWLmIZKcEhNTeUZb9m/f3++ISTCVsQRZaINU2JiYhAWFoaqqir8/fffiIiIQJ8+fTBz5kyexhnHSG54PfXs2RPl5eWoq6tDr169aGubthX/ac+ZKDw+U6ZMwdmzZ9G1a1doaWlRRcQFLezbkLq6OmRkZFC1L/lRVFSE7OzsJtlDdN8EDA0NcfHiRUhISEBbW5vy2Ak6hry8PEoIt7WX0RpTVVWFuLi4JurVL1++bDbehC61tbXQ0dHBzZs3+f5tdXU19u3bhzNnzqCyshJSUlIwNzeHi4sLrUD2mzdvwsbGBsrKyhg4cCA+fvyIp0+fIiAgQGBjp7q6Gp8/f4aMjIzQtUKFhelc8BKapVN0XBTXdWsgaPF1BwcHSEpKcinb//7776itreUrzwLUG/bbt2+HkZER5OXlkZeXh8TEROzZs4eWsX7jxg1UVVXB0NAQ06ZNQ1VVFYB6aYwTJ04IVVJKGJiOA6gvafb58+cm5yPd7M8///wTAQEBmD9/PnVtRkZGwsbGpknNz5ZIS0trEpv84sULODs7821bVlaG0NDQZq+p2NhYWsc3MDCgKuJwkju+fPmCyZMn01qlAerr5n769Am9e/fG//73P1ptRAmn32lpadi4cSN1X27Ou9ocQUFBePnyJZydndG9e3dUVFRg9+7d6NmzJzZu3Nja3ReI/7TnrDmPz/jx4wV6S9TQ0ICdnR18fX0xYsQI+Pj4QFpaWiBdnxMnTlDLBnJycrCwsKCluwLUB5F7eno2SeMVxNX866+/wtXVFS4uLhg0aBAiIiLQqVOnJnISvGiYFJGTk4N3797RSoqwtrZGQEBAs5pGHOi4/bdt24YbN25ARkYG1dXV6NKlC169esV4Ke/du3e0Az2PHDmCO3fuwNfXlypbtH//fvj6+tKSHRg/fjxiYmIQHx+PoqIi6OjoYM+ePQIFDbNYLHh4eODvv/9GVVUVOnXqhJkzZ2Lr1q1tlunIdC4aGmCCxMZwYOLJFdX52ByCFl93dHTEsmXLoKmp2UTZng5mZmbo27cvoqOj8c8//2DAgAEIDg6Gmpoa37a3bt2CnZ0d9T8rKCiAi4sLVf3h7NmzXDVXWxMm4wCAc+fOYceOHULH1ALA0qVL0bVrV0RHR6OoqAj9+/fHpk2baJ/Tnp6eiIyMpBK1amtrwWazubyBvHBycsL79+8hKysLNpuNAQMGIDU1lbZhCAAVFRXUtcR5XnTq1IlW9m9CQgJVuomzlCkvLw8nJyeh61IKg5ycHDIyMhATE4OxY8cCqE8Y4SSy8SMoKAjXrl2jxH+7dOmC7du3Q0dH57tx1pGQk5OjymFwJCQE9fhs3boV3t7eqKmpwfbt27F+/XqwWCzaJVpOnDiBkJAQWFtbUw/048ePQ1xcnFZwvL+/P3bt2gUTExOh32SdnJzg7OwMNpsNR0dH/Pbbb6isrKQ9BiZJEZxYEKbq1zdu3EBERARKS0sREREBb29vBAcH0y7wDDQVveS82fKrucYhLi4OISEhlDE1ZMgQDBkyBAsXLqStCfXzzz/TFs1tjh07duDDhw84cuQIBgwYgOzsbBw8eBB//PEHtm3bJvR+BYHpXAgbG8OBc10L48nlnI+ampqMsq9EUXx94MCBiI+PZ6Rsr6WlJdS1FRISAnd3d+rcl5SUpIxmcXFxREVFtZlxBgg/DgA4evQoVfqtcUytIAgbegHUGxBhYWH4+vUrYmNj4eXlhT179qCiooJW+/T0dCQkJKCgoAABAQE4dOgQYmJiqEB3OqioqODQoUNwcHCgzu3Q0FC+2aZXr17Fli1bsHz5cujr61OZ5NeuXcOmTZtw9OhRylBqbdauXQsrKyt07twZERERSEtLg6OjI60EGaB+VaqkpIQrOSknJ6fNVxfo8J9c1mwuQLQhQUFBtOt03blzh9GNfNq0afD29uaSkXj69ClsbW1prfGPHTsWaWlpQh2bQ2NdqpqaGlRXVyMnJ4eWLhXTpIjmYLFYkJKSou3t4Wh6lZaWYtGiRUhISMC3b99gaGiI1NRUWvtoHNDPiTOaNGkSrYtXQ0MDt2/f5oozo6M5Z2Zmhri4OJEEkWtoaODvv//mioUpKCjA9OnTGZ8ndGE6F/v370daWhpsbW3h4OCAlJQUODo6QlJSkvZNmIm8jShorMfUsPg6v3AFpmWoROH909LSQmJiIhW7x5lToD4JSU9PTyAdRWEQlRdTRUUFDx48QG5uLjZt2oTIyEjk5eVh6dKlVCJVS3h6esLZ2ZnKhm8OOhUCOMtuRUVFWLFiBWJjY8FisWBsbIzr16/zbc8Jmfny5Qtmz56NxMRE1NTUQFdXl1bIBVB/TVhZWaGmpgYlJSX46aefqIo4vOJa582bh9mzZzdrmJ48eRLXrl3D8ePHafVBFFRUVEBMTAydO3cGi8UCi8WiJS0D1IsBp6SkYOXKldTL6/Hjx2Fubk5b9qmt+E96zlatWsW1Pj19+nTExMRQvx8+fJi2cbZhwwbU1dXBwMAARkZG0NbWFsiDVVhY2ORGrqSkRDsIXUtLC2lpaYzeXBrrUklKSkJcXJy2LhXTpAigXmTSx8cHhw8fRmJiIhwcHNC1a1ccOXKEbxkpAFRskYKCAkpKSlBRUQFxcXGw2Wxaxwfol3lqCUVFRURGRnJp30RGRlLSGC3B8ZCKQo9IWlq6iSHZtWtXRsK4gsJ0LuLi4qjYGDExMXTp0gW7du2ivQTFxJPLK6iYAx2PMpO0e6bK9qLwRldVVXFlezfUh+ratWuTEmutgai86r1790Z1dTUGDBiAd+/eAag3bktKSvi25VQIaLwkKij9+/dHSUkJ5OTkkJ+fj+rqanTq1AksFotWe3l5eTx58gQjR44Em81GaWkpJCUlm1Qw4IWwFXFevXrV4urBzJkzceTIEdp9EJaGMWUN5Wy6desmUEUfR0dHdOnSBUePHkVBQQEGDBiAuXPn0kp8a2v+k8ZZY2dh4zdUQZyJqampePDgAZKSkrBnzx4UFhZCV1cXU6ZMoaVh89NPPyExMZErsDUxMZGvyCPnIfL161esXr0a2traTWLEeD1ERKlL1bdvX7BYLPTr1w85OTkghEBWVlYg4VMvLy/07dsXhBD4+PjAzs4OXbt2xe7du2kVtDUzM8OCBQsQFRUFPT092NjYQFpamlZ2nZubG9zc3Hg+mOk8kO3t7bF8+XLExsZCQUEBWVlZeP36NYKCgvj2HagXX923b59AN5vG/Pbbb7Czs8O2bdvw008/oaCgAN7e3jA2NuY6z1tTl4jJXADMYmOA+rf5AwcONOvJpUtZWRlu3LgBfX19KCgooKCgAImJibR1qYB6D1hcXBxyc3PRt29fmJqa0gqiZpodx4lXLSsrg4ODg1Dnk6ysLN6/f0/VYhw3bhz13fv379GnTx+h+iYIohgHwCymlpPlOWLECMydO1foQva6urpYunQpTpw4AQ0NDWzbtg3S0l9TGG8AACAASURBVNK0l7kXLFiAxYsXIz4+HqamprCysoKkpKTA8g+dO3eGsbGxQG3q6uogLS3d4v7oLs0yQVQLfJKSkli/fj3Wr18vkv21Jv9J46y59HRev/Pbl5qaGtTU1LB06VJEREQgKCgICQkJtALy16xZA3t7e/z999/UA/3q1astKhk3pnfv3gJfbEC9Ubh9+3ZKl6qx14ijS0UHUSRFvHjxAseOHUNubi6ysrKwYMECdO3albbYpbW1NRQUFNC9e3e4uLhg3759YLFYTQoXNwfnwud4JYRFXV0d0dHRuHDhAoqLizF58mT4+vrSNnIfPHjAOGif8zCZMWMGlyYRAAQHB7eJLhGTuQCEj43hwMSTyzHCf/vtNxw4cIDrpSU1NRXHjh2j1YfHjx9j6dKlGDx4MH788Uc8fvwYAQEBCAoK4usJFpWyfVxcnNBxhhMnTkRQUFCzEhTBwcFNagG3JkzGATCPqQXq49aWLFkidB82bNiA3r1744cffoCrqyucnZ1RXl5OW+LDwsICw4YNQ58+feDo6IiQkBCw2WxaKzy8wiWA+mfYlStXeH7f3oiqD62V1d8a/Cdjzhqn3XLSc1v6nhc3btzArVu3cOvWLbx58wYjR46EtrY2JkyYQDubKC0tDefPn0dxcTHk5eUFEnmsra1tNh7q5cuXfJfTONy9e5eRLhWLxYK3tzdsbW1RUlLClRRBN+h27NixuH79Os6fP4+zZ8/i9OnTKC0thYmJSYfTn+FFbW0tFVsyYMAAqKqq0m7r6emJnJwcmJmZQU5OjuuGRNdQ5lVHsCGCVE5oa4SNjeEgCnmb5gSBa2troa6uTqvm7ZIlSzBp0iSuB/qJEycobaaWaKhs7+/v3yRrm8Vi4ezZs7Tivfbs2QM2m41Zs2Y1OZ/4eU4/fvwIc3NzTJw4EfPmzUO/fv1QUFCAM2fO4Pr164iPj28T7xnAbBzNwYmpFWSpf8OGDVBSUoKFhYXA2cNAfVyaMN6/6OhoTJo0qcV2AQEBfBPHWpKmyczMxKlTpzBixAicO3euxfaNa0o2RtQ1JZtj5MiR1ApDS9Axtjdt2tRiJvnu3btF1V2R8N04AzPjTElJCZ07d8a8efOwatUqgS9cGxsbRktZDg4O8PHx4bphHT9+HAcOHKCVHZednY3i4mKoqqqirq4Ohw4dwtOnTzF16lTaaeIPHz7E6NGjm2y/fv06VeeRHxs2bACbzcbz58+xYsUK6OvrY/PmzRg0aBDPi04UQcO8lP050IlHe/PmDX777Td8/PiRqoU4ePBgBAYG0gpYbalwcVsqcDNBlDIUX79+FTg2hoOzszPy8vLg6+sLOzs7jBo1CtLS0khISEBCQgKtfZiamsLGxgYmJibUtjNnziA8PJxnmS8OWlpauHnzZpPkkLFjx/I0EEWpbN/wfGocf0fnfHr58iVcXV0pFXZCCEaNGgUvLy9aiUKiQthxiKLYNQcDAwPk5eVBTEysycvwkydP+LZvrvA5HZSUlDB06FAEBAQ0uywvyLOqIcHBwfDx8cGcOXPg5OTE02Pf0n2JQ1vcn0RlnGlpabWYSe7r6yuq7oqE/+SyZk1NDdcFW11dzfV7YzFXXpw4cQI3b95EamoqoqKioKGhgfHjx2PChAm0igMzXcrKysqCi4sLPD09kZ2djS1btuDdu3fYs2cP37aZmZmwsrKCpaUlVFVV4efnh4iICMyePRsHDhyApKQkrYfAsmXLmtwgWCwW1q9fT8vLANS/WQYHB2PMmDFYsmQJnj9/DmVlZWzYsIFnO1FIH3AEGCsrK/H48WOMGDECP/74IwoKCvDw4UPa3j83Nzdoa2vDyckJnTp1ApvNxq5du+Dm5kZrOUwUtdt4Ff9u7RuoqGQoAOFiYzgwlbcB6l961q9fj/DwcAwYMAA5OTl4+fIl7WXNzp074+PHj1wadR8/fkTPnj15thOlsj1TRfdhw4YhMjISBQUFyM/Ph5ycXJvVUGyIsOMQRbFrDjt37hSqDxxmz54Nd3d3gb1/nTp1wo8//og5c+bA398fysrKXN8L6lv58uULtmzZgnv37mHfvn2YNm0a3zZtXVOyOaSkpAS6fluirq4OgwcPRq9evaj74cKFCxEcHMx436LmP+k5a1xDsTmEKZBaUlKCCxcu4NixY/j06ROthyHTpazPnz9j2bJl6Nu3L+7evYsJEybAzc2Nlgdv1apV0NLSwsqVK0EIwdixY7Fp0ybMmTMH9+/f5xmM/+HDB5iYmKC2trbFWC01NTWEh4fz7YeoePPmDfr164du3brhwYMH6NGjB4YMGUK7/datWzF69GjMnz+f2nb+/HlcvnyZVjyCmpoa0tLSuIztr1+/YuLEiXxrGRJCkJ2dzRUwnpCQgClTpgj0tt245mJpaSlCQ0Mxffp0zJ07l/Z+mCLMXPAyLDnQuaZE4ckFgLdv3yIhIYHSQDQzM6MtCLx3717cunULGzdu5BIknjBhgkDyMkyU7b98+cJVxqql/0tHR9Tj+PbtW4sB7i1RV1fHtcTdWH6IH8J6/9TU1JCeng5XV1ckJCTA29ub6/kliOcsMzMTDg4OkJGRgZ+fn0Di1u2NsB7CxpiZmeHIkSNQUFCAlpYWkpKSIC4ujnHjxtF2JLQZ5DuMyczMJAcOHCAWFhZk1KhRZPny5SQiIoJWW0VFxWY/SkpKtI9fVlZGzM3NyerVqwXqt6amJqmsrCSEEPLixQuipKRECgoKCCGEVFVVEVVVVZ7tnz59StLS0sivv/5K7ty5w/XJzMwkFRUVtPuSn59Pfv/9d2JlZUUWL17M9aFDQkICGTlyJHn8+DEhhJDg4GCiqqpKkpOTafdBVVWV1NbWcm2rqakhKioqtNpPmTKFPH/+nGvbhw8fiKmpKc92bDabWFpakrVr11LbiouLyahRo8j8+fMJm82mOYLmKSwsJMbGxoz2IQjCzgXn3PHx8SEzZswgV65cIS9fviQpKSlk7ty5xM/Pj9bxmztvy8vLac8jL0pKSmj9XWVlJdmyZQsZOXIkUVRUJL/++itxd3enrjc6nD17lowePZooKSlxfcaPH8+zXU1NDbG3tyd2dnbUtqKiIqKoqEjWr19PampqaPehPRHVOHJzc4mlpSV58uQJIYSQ3bt3k3nz5pGioiJa7X18fIiTkxP1e2lpKVFWViY+Pj60x5KTk9PihxcNz+UjR44QZWVlEhoa2uz3vAgMDCQjR44kHh4e5Nu3b7T73VEwMTERyX78/f3JhAkTSH5+Ptm8eTNZsmQJWbVqFVm0aJFI9i9KvhtnDNHU1CRqamrEzs6OxMXFkfLy8jY57qJFi7gMGHNzc6KkpETmzZtH26hp+LA6ffo00dPTo36vqKigfeFnZWUJPoBGLFu2jJiZmREfHx9y8OBBrg8djI2NyfXr17m2Xb9+nZiZmdHug6GhIUlLS+PalpycTIyMjGi1P3jwINHR0SEnTpwgycnJ5NSpU2TKlClk+/bt5Pz589SnMX/88QdZtGgRKS4u5tpeXFxM5syZI9BDoDkqKyvJmDFjGO1DEJjOxaRJk0h+fj7XtsLCQqKrq9tim/fv3xNlZWWipKREvdw0/ixYsID2GDIzM8nChQvJpEmTiIGBATEwMCATJ04kysrKtPdBCCHfvn0jhYWFpK6uTqB2hNT/H0JCQsjp06eJo6MjefLkCbGysiIBAQE82/n7+xNTU1Py4sULru3Pnj0jRkZG5Pjx4wL3pT0Q1Tisra2Jk5MTdW8uKSkhzs7OxNbWlm/b06dPkwkTJnCdz7W1teTSpUtk7NixJCoqSoARcVNdXU3++ecfnn/T+B4cFxdHRo0aRby8vEhdXR2tF47Vq1cTJSUl4unpSe7evdvs579EQkICYbPZpLy8nLi6upINGzaQ7Ozs9u5WE/6Ty5qiJDk5Gdra2ozixqqqqpCSkoLc3FxYWlriw4cPfIMwRRHEbmJigoMHD2Lw4MGws7NDly5dqIyVu3fvwsPDA3FxcTz3ce/ePXz58gUGBgaoqKiAu7s7nj59iilTpggk6qqhoYFLly4JlQkFNO/2JoRAQ0OD75IihzNnzsDDwwNTpkzBwIEDkZ2djStXrmDPnj20YjPoLJeLiYk1iaExMjJCYGBgszGKz549g729PS5dukRrDI2Dn6urq3H16lWw2WyEhobS2gdTmM7FmDFjkJqaypVN9+XLF+jr6/MMpn/27Bm+fPkCa2trBAYGcn0nLS2NYcOG0c7Qs7CwgIKCAnr16oXs7GyMHz8ef/31F5YsWYJly5bR2sf9+/cRExODwsJCyMvLY86cOXyv64YIq2xvYmICb2/vZo917949uLm5CVT2p70Q1Tg0NTVx8+ZNLnHwb9++QUdHh2/B71mzZmHLli3NCuFeu3YNhw8fxtmzZ/n2ITk5Ge7u7lxVK4B63a3Hjx+32E5VVbXJctu9e/ewdu1aaGlp4caNG3yX4zpCQD9TmtOglJaWxsCBA2FsbCxQbc3m5Ed8fX1hb2/PuJ+i5D+ZECBKlJWVqbqF9+7dg62tLWRlZeHn54dffvmFb/usrCwsX74c1dXV+PLlC3R1dTF79mwcOnQI+vr6LbZjqmYP1Gcq2dnZYcyYMbh69SqVSZeSkoK9e/fyzY5JSUnBunXrsGbNGhgYGGDv3r24e/cuVqxYgaioKPTs2ROLFy+m1Zfu3bszMnDl5eVx48YNrkLCt2/fFiiAec6cOfjxxx8RGxuLJ0+eoH///vjzzz9pS6IIE6cIgJKLaI7hw4ejqKiI9r4aBz9LSEhQZYPaCqZzoaGhgS1btsDR0ZGqNrB7927o6urybDd8+HAA9Vl6TONpXr16hbCwMOTk5GDnzp1YtmwZVFVVsWPHDlrGWXR0NFxcXGBkZIShQ4ciOzsblpaWOHDgAN9xcBBW2b6goKDFB7Kamho+fvxI6/hA/T2iuWxHAwMDoc93uohqHJKSkigtLeXSXfz8+TNV/JoXOTk5LcoM6ejoYMuWLbT68Mcff8DIyAg9evTAixcvYGpqisOHD8PCwoJnu+ZKfamrqyMyMhLW1ta0KgSIMqC/uLgYffr0QVVVFaKioiAjI0PrxbU1YLPZuHr1Ko4ePYrQ0NAWRa5LS0vx5s0bAMDBgwcxevRoLgO5vLwcJ06c+G6c/V9jx44dqKioACEEXl5eMDExQefOneHh4YETJ07wbb9z507MmjULNjY20NTUxM8//wxPT08cOHCAp3HGgc1m4+TJk3j//n2Tkir8sltWrlxJ6XLt3LmTyrazt7eHoaEhX4HDwMBAeHh4YMaMGaipqUFsbCw8PT1hbGwMdXV1ODo60jbO1qxZAycnJ6xataqJfhKdh7q1tTXWrl0LIyMjyMvLIy8vD4mJibSyVhsybtw4LjV0oD67t6EkQnPU1dXh8+fPkJGRAVCvXffs2TPo6elRKust0a1bN5SVlVFtG/Lp0yeB9Jha+4FJB6Zz4eHhAXt7e0yePJkKntbW1oabmxvfthxProKCAiNPbo8ePdCpUycoKCjg1atXAOo9WXR15AIDA+Hv7w9tbW1qW1JSEry9vWkbZ8Iq20tLS4PNZjerZl9ZWcn3JSgrK4tKgHn9+nUTrwWLxRKobJCwMB0Hh6lTp8LOzg729vYYMGAAPn78iAMHDnBVZWkJCQkJVFdXN3usxkkCvMjOzoajoyNycnKQlpYGIyMjDB48GA4ODjzvkY09wBx+/vlnnD59GsnJybSOLwrOnDmDnTt3IjMzE/v27UNCQgLExMTw7t07rFmzplWPzetZ9ueff8LX17fF+p5SUlKws7NDWVkZAHCV1+N8b2lpKbrOiojvxhlDHj9+jISEBBQVFeHZs2cICgpC9+7dadeDy8zMxMGDByEmJkY9iKZPn047ddvJyQkPHjyAlpaWQDU9gXp39m+//dZk+82bN7nql7UE5w0QqH87+/r1K2XYDB06FDk5ObT74uzsDKC+dJUwmkxmZmbo27cvoqOj8c8//2DAgAEIDg6m7fUC6h9Khw8fbqIe/e7dO55FwwsKCrB8+XL8+uuv2LVrF+Li4rB582YMHz4chw8fRnBwME9R4XHjxiE8PLxZ4+HkyZNQUVGh1X8mBqIoYToXcnJyCA8PR15eHgoKCtC/f39apZdE6ckdPHgwIiIiMH/+fHTp0gXPnj2DlJQUbYmQkpKSJveAiRMn8pWGaYiwyvZjxoxBdHQ0Fi5c2OS7mJgYjBgxgmf7//3vf5CRkaEeZo2RlZXF/v37aY9DWJiOg4OjoyPc3d2xevVqVFVVQUpKCjNmzICDgwPftsrKyrhy5Uqzsi5Xr16lfV3JyspCXFwcAwcOpLw4v/zyC/Lz82m1bw4ZGRnMnDlT6PaCEhYWhsOHD6O2thbnzp1DYGAg5OTksHjx4lY3zngxZ84cntn03bp1o4TMp06dir///rutusaM9gt3+7+BpqYmqa2tJdHR0cTc3JwQUp8ZpqmpSau9oaEhyc3NJYQQoqGhQQipz1w0MDCgfXxRBOQLQ8Ng1bCwMK7A+fLycqKmpkZ7X8JmMzWmuLiYPHz4kOTl5QnUjpD6JIuFCxeSdevWkfnz5xMPDw8yZswYvkkJW7ZsIQ4ODlRA/+TJk6kg/piYGLJq1Sqe7d++fUtUVFTIjh07yL1798iHDx9Ieno62bFjBxk9ejSV9ciL/Px8YmxsTLZu3UoIISQ2NpYoKSmRmTNnkjFjxpBHjx7R+ReIFCZzUVBQQNLT0wUKXF64cCGVcFFdXU1UVVVJfHw8IaQ+iJxf1mxD7t+/TzQ1NcmHDx9IZGQkGTlyJBk9ejTZvXs3rfZbt24l4eHhXNvOnTvHlZErKNXV1bQyoB8+fEhUVFRIUFAQyc/PJzU1NeTjx48kKCiIqKiokJs3b9I+5uHDh4XuL1NEOQ5C6jPQi4qKBErOSE5OJpqamiQxMZHK5K6trSWJiYlk7NixJC4ujtZ+Vq9eTXx8fMi3b9+IqakpSU5OJmlpaXwzbzsSnOcT59rgQDdxrDUR5FnDoa6ujpSVlbVCb0TDd+OMIStXriQuLi7E2NiYHDx4kBQVFRFbW1uybt06Wu19fX3JzJkzSWpqKhkzZgx5+PAhWbRoEfH29qbVfuLEie2WGj1z5kzy8OFDQgghK1asIL///jv1XVJSEpk1axaj/dPJZuJQXl5ObGxsuLLzli1bRj5//kz7eCoqKuTTp0/k6dOnxNramhBCSEpKCt8svwkTJlASC7m5uURRUZG8fv2aEEIIi8Wibmq8uH//PjE1NaUyDRUVFYmZmRntTCqmBqIoYToXf/31FxkxYoTA8jLq6uqkurqaEELI48ePiZKSEiktLSWECCaJwqGyspJ6IGdmZpLU1FS+bThZ1LNnz6aMY1tbW2JpaUmGDx9Oli9fLlAfHj58SKKjo7myfZvL+G3MxYsXiZaWFtccCGJMEFJvhHD+f4QQcvv2bRIcHEzevn0r0BiYIIpxEEJIYmIiWblyJZk2bRpZsmQJiY2Npd02MDCQjBgxgqioqBB9fX2ioqJClJWVyZEjR2jv4/Xr18TY2Jjk5OSQy5cvkxEjRhAlJSUSHBws0Djak0mTJpH3798TLy8v6vl2+/Zt2tnsrcWbN2/IpEmT+P7d0aNHSWBgICGkPrtbX1+fKCkpkcWLF7eZyoIgfDfOGFJQUEC2bNlCXF1dSVVVFcnMzCSrV68mhYWFtNpXVVWR3bt3ExUVFaKoqEhGjx4tkBbN0aNHibu7O239JVESFRVFxo8fT1asWEGUlZWplPfw8HAyYcIEEhYWRntfSUlJRE9PjwwfPpzrRjxy5Eha7d3c3IiVlRV5/fo1qaysJC9evCBWVlbE2dmZdh/GjRtHCKk3qBrKiowdO5Znu4YP/YSEBC5jrLq6WiCjICsri2RmZlLeVLqIwkAUFUznwtDQkERGRlKGFl1E6cmdPn16s9v19fV5tmssA9Pchy7e3t5ESUmJTJw4kejr61Mful71b9++kVu3bpH4+Hhy9+5dUlVVRfvYHckTy2QchNT3fcyYMWTv3r3k5MmTZPfu3URNTY2cPn2a9j7y8/NJZGQkOXLkCDlz5kwTqRdBKSgoaFMjVxSEh4eTUaNGkVGjRpHMzExy79498uuvv5KzZ8+2+rFzc3ObfLKyssjt27eJhYUFX2dGcHAwmThxIrl48SIhhJBVq1aRhQsXkhcvXpBNmzYRLy+vVh+DoHw3zjoQJSUlAush6evrt6jr1BbExsYSNzc3cvv2bWqbnp6ewNpcJiYmxMvLixw6dIjY2tqSS5cuEXNzc/LXX3/Raq+rq9tEJ6ywsJCvYdUQS0tLSihVR0eHZGVlkfz8fKKurs732BzDyM3NjUsM+MWLF3wf6KJAlAYiU5jORXNiwHRg6sn98OED2bp1K9m6dStRVlamfuZ81q1bRxnwbYGurq5AIsqipCN5YpliZmbGdX8ipN7jM23atHbpz9OnT8nx48dJZmYm7Ta1tbUkPj6eHD16VGhjnylZWVkkKyuLClMoKSmhFXIhCpp7xnGcGU5OTnydGaamptT/m8ViEWVlZXLr1i1CSL3h1xb3aEH5nhDAkLKyMoSGhjYJIn/58iViY2NbbLdixQoEBQVRv1dWVgql8cXRJRMGOgWc+dWeMzMzayK5kZSUJHBfhM1m4vD161d0796da1uPHj2aZLDywtraGnZ2drhw4QIsLS0xb948SEhI8NUv09fXh4eHByZPnoy4uDhKtuLLly/w8/PjkpRoLXr27InS0lLIysri7t27XMH3b9++bTYTtLVgOheampq4c+dOk6xZfixcuBBr1qyBkpIS0tLScO7cOQD1SRVHjx5tNvmlIaIMhBf2vtAQNpstULkpUXLz5k3ExMRAVlYWeXl5yMrKgrm5OQDA0NCQUc3PtiYvL69JcoampiajYHy65Ofnw9HREU+ePMHUqVMxd+5cLF68GF27doWPjw/2798PIyMjvvv5/fffceHCBSgqKnIlfjGtYSsIlpaWuHz5Mrp16wag/noQVpdSUJqrryotLQ0ZGRla5e1yc3Opkl8cXTnOPXLgwIEoLS0VYW9Fw3fjjCFOTk54//49ZGVlwWazMWDAAKSmpjabYdSQxsKBOjo6Teoi0qElDR46J1tLBYE5CFIYmClMs5lGjx4NPz8/bNq0CWJiYiCEwM/PD6NGjaLdBwMDA1y+fBmysrJYs2YNBg0aBBaLxTcjysHBAfb29ti2bRtMTEwoY1VXVxdycnJwd3en3Qdh6QgGIgemc9GvXz+sXr0aWlpaTWRVeGUqzp49G1JSUsjIyMDKlSsxbNgwAPVyBLNmzeJ7TQLA5s2bAQAKCgqMMtAa3hdYLBYGDhxI677QED09PcTFxVFGUVvCYrGoB+/Dhw+5aqNKS0ujurq6zfskLP3790d6ejrXvTI9Pb1Nirjv2LED3bp1g4+PDy5cuIDVq1djw4YNWL58Oc6ePYuAgABaxtnFixcRFRUlUK1gUdOrVy8UFBRQxllbIi8vT/1cV1dHSQ/RlTKRkJCgJJEyMzOhpKRE1VctLCwUuNZqW/DdOGNIeno6EhISUFBQgICAABw6dAgxMTECK3ATIQs1PHr0CHv37m3yhl5aWoonT57wbNsRNLE4KCoqws/PD2vXrkXv3r2RkpKCTp060b5oNm3ahMWLFyM2Nhby8vLIzc2FmJgYQkJCaPfBxsaGKyWbkz6/aNEihIWFtdiuR48eCA4ObrL94MGD0NDQoD2G7OxsocVTO4KByIHpXFRVVcHExESoY4vCk1tXV4f58+dTvwsjSSKK+8K3b9+wdetWHDt2rImRyhGMbi06kieWKVZWVli7di0sLS2hoKCArKwsnDp1qlnVeVFz//59XLt2DV27doWamhq0tLQona0ZM2bwlUXh0L179zaVw2mOoUOHYu7cuVBRUUHfvn25vqM7DiYUFRVh165dSExMpAwtQ0NDODk5cQkMN8eoUaNw8eJFTJ06FfHx8Zg8eTL13eXLl6GsrNza3ReY78YZQyQlJdGvXz907twZL168AFBfdmTv3r0C7UdY9/SOHTugoKBAqZBzysxs3LhRoP1kZ2dzlRbhLMEsXbpUqH4JiqOjI+zs7DB37lzY2dlhzZo1qKurozwZ/Bg2bBguXbqEq1evoqSkBPLy8tDV1eX7lpeTk0Mt76ampjYpi8Visah5FZQJEyYI9PeNlw0EQVQGoigQdi44tMWNviX4adaFhITQ8gCK4r4wbNgwyvvX1nQkTyxT5syZAwkJCZw7dw5XrlyBvLw8PD09MXXqVEb7ffz4MYKDg3kudVdVVVEiuj179kS3bt0oQVsJCQnaL+WmpqYIDg7GypUrGfWZCV26dKHl5WsNPn/+jLlz56J///5wc3ND3759kZ2djfPnz2POnDmIjY3lKc68du1aLF++HDt27ECnTp0oA9ne3h7Xrl2Dv79/Ww2FNt+NM4bIy8vjyZMnGDlyJNhsNkpLSyEpKdkmCtoA8zIzAODv74/9+/c3EX8dPnx4mxlnQ4YMQXx8PID6/2lSUhLYbLZAb4s1NTWYPXs2VVokNTWV7w144MCBePXqFUpLS1FbW9uk1p60tHSblT5qjWUDQQ1EUSHMXHCoqqpCXFxcs/FavMQmRcH+/fuhqKiITZs2Aag3bq2treHg4IDY2FgcPHgQAQEBfPcjivtCWVkZHBwcBD4flJSU+L7s8RN27kie2PT0dLi6uiI7Oxu1tbVc39GtCTlr1izMmjULQP0LF5NScdeuXUNISAjS09P5CuE2nofGy3D8jDMDAwOIiYmhpqYGBQUF8Pf3R48ePbj+prl4rNagPV+ajh07hpEjR+LAgQNc/9N58+Zh3bp18Pf351lKa8yYMYiPj8fjx4+hpaVFLdlLSUnh0KFDAse3tgXfjTOGLFiwAIsXL0Z8fDxMTU1hZWUFSUlJfsOecgAAIABJREFUaGho8GxXU1PDFZBfXV3dJECfTrwX0zIzQH3A9IEDByAlJYVr165hw4YN8PDwoKXKDjB7mKanp/P8vri4mO//Emi5tMjbt295xg6Ji4vDz88PQH2VgvYMdG7vZQNRIexccNi2bRtu3LgBGRkZVFdXo0uXLnj16lWbxD+KKhBe2PtCQ+Li4rBt2zaBxyCKJc+O5IndsWMH1NXV4ezsLHAVFAB48+YNfHx8cPjwYSQmJsLBwQFdu3bFkSNHqJJ1/KiqqsL58+cREhKCDx8+wNzcHKdPn+ZZ+QOoXyK/d+8eZYTV1NRw/c4vScbW1pZW/9qKmzdvIiwsjDIUg4ODsXHjRr7l7Zhy7do1HDt2rFljd8OGDVizZg3fOqc//vhjkwLpgq5wtSXfjTOGWFhYYNiwYejTpw8cHR0REhICNpuN5cuX82zXp08froB8GRkZrt/pBuMzLTMD1C9VGBkZIT8/HwcOHECvXr2wfft2WFhYUB4EXjB5mC5evJjLY9cYuuWbRFFaxMPDg/r5/fv3ePnyJTQ1NfnWMhQV7blsIEqYzsWNGzcQERGB0tJSREREwNvbG8HBwXj06FGr911UgfDC3hcaMnv2bLi7u2PWrFmQk5PjuqZ5BbO3lCTEgUlmWnt4YvPy8hATE0M7+LsxXl5e6Nu3Lwgh8Pb2hp2dHbp27Yrdu3fjzJkzPNuWlZUhLCwMJ0+eRK9evbB48WL4+flhw4YNfOOcgPos/Ma1HBv+zu8+zUlGKioqgpycXJPvT58+zbcPoiIuLg67du3CnDlzqOS1a9euQUxMjHb4ibAUFRW1uIoyZMgQFBUVterx24PvxpkIaPj2ZG1tTauNqILx169fDxsbG4wfPx4rVqzA3LlzISEhwRXQzI++ffuCxWKhX79+yMnJASEEsrKy+Pz5M632TB6menp6ePDgAaZOnQoLCwuBsisb8vHjR4wfPx4ZGRmQlJSkApi/fPnCt215eTnWr1+PgQMHwtPTE6mpqfjtt9/QrVs3iImJ4eTJkzyXV/Py8vgeg05m2L/JO8YLJnMB1HsTBg8ejF69elGG+cKFC5v15DSkcbxgc/Arfi6qQPhZs2bhr7/+opbP6N4XGsJJoOA8gDmZr3RfWJgkC3Ukhg4diry8vCZeD7q8ePECx44dQ25uLrKzs7FgwQJ07doV3t7efNsaGBhg3Lhx2LNnDyVrcvDgQdrHfv78uVB9bszy5csRFhaGnj17AqhfUdi2bRvu3buHuXPniuQY/AgICMCRI0egoqKCkydPQk5ODv7+/liyZEmrG2fS0tItGqhFRUVUXN//Jb4bZwx59eoV9u7di/fv3zdxUbdFLICamhquX7+OH374AZaWlhg+fDjKy8sxfvx42vvQ0NCAnZ0dfH19MWLECPj4+EBaWprWmyEg/MMUqI8lKCkpwfnz57FlyxZISEhgzpw5mD59OnUjokPPnj3x4cMHXLp0ifIcpKWlNXsxN8bPzw81NTWwsrICAPzxxx+YOXMmPDw8EBISAj8/P/j6+rbYnhMX0hyCPEzbM9ZKlDCZC6Be+oCTuVpSUoKKigqIi4uDzWbzbNc4XrAxdLzJogqELywspPV3vGB6/xBVslB7wQnzGDlyJFatWgVLS8smXmw63vmamhoQQnDz5k0oKyujW7duKC0tpbU0O2jQIPzzzz+4ffs2fv75Z6GzqZny66+/YsWKFThx4gRSUlLg7u4ORUVF2pp5oiA/P5/SCuNcSz/99BMqKipa/dgaGho4efIk1q9f3+S7iIgIvt7ifyPfjTOGuLq6onPnzrC2tm71dfeGWFhYwMDAAAYGBlBSUqK284uBaI6tW7fC29sbNTU12LZtG+zt7VFeXk7bkyPsw5RD7969sXLlSqxcuRL379/HuXPnYGRkhHHjxsHCwoLWUsqyZcuooOXQ0FDcv38fq1evphXMf+3aNYSGhkJeXh7FxcV4/vw5NfZZs2bxDQAXlRHenrFWooTJXAD1chgLFixAVFQU9PT0YGNjA2lpaYwcOZJnu9DQUMZ9F1UgvKGhIZYsWYIpU6agb9++XIYh3fnkaDs9ffoUOTk50NPTQ3l5OXr37k2rvSiShdqTxjqMjWPp6IZ+aGtrw9bWFs+fP8eKFSuQnZ2NzZs3Q09Pj2/b8+fPIyMjA+Hh4TA1NYW2tja+ffsm0DhEwc6dO+Hk5ISpU6eCzWZj48aNAmnmiYJBgwbh6tWrmDRpErXt1q1b+Omnn1r92KtXr8bChQvRqVMnTJ8+HX369EFeXh6ioqIQGhqKyMjIVu9DWyNGhBXY+g6A/++5amthPl9fX6SlpeHx48eQk5ODvr4+9PX1MXbsWEaZSMIQEBCA0NBQREVFwcfHB/n5+ZCWlsbXr1+FfmA+f/4cjo6OeP36Ne2MrOzsbEhKSmLAgAEoLS1FXl4e3wc6AKiqqlKiwFevXsWmTZuQkZEBMTEx1NXVQU1NDZmZmUKNQxC0tLRaXB7m5bnriAg7FxwuXrwIXV1d1NXVYd++fWCxWLC3t6ftuXjz5g0iIiKQn58PDw8PxMfHN4n9EYTU1FSBAuFbqiohJiZG25gvKSnB2rVr8eTJE/zwww+IioqChYUFgoODoaqqyrf9xIkTcePGDXz79g2GhoZITU0FUH+e8fMy/l+CzWYjODgY0tLSsLa2xvPnzxEVFYWNGzeic+fOtPdTWFiIU6dO4dSpUwCA6dOnY9asWW0mDEsIwZYtW5Cfn4+QkBBayvii5NatW1izZg0MDQ1x5coVzJw5ExcuXIC3tzd0dXVb/fhJSUlwcXFBSUkJta1Pnz7YtWsX7VjIgoICHD16tNmVrtbWDhSU754zhvTt2xdVVVVtflx7e3sA9QHMaWlpuHXrFry8vFBYWIjx48fDwMCAr7I9h9raWly6dKnZE5ZfjA5QH0+joKCA7t27w8XFhXqYuri4CDQmFouFixcv4vz583jy5An09PQEWoL5/PkzRo4cifLycgQFBUFWVhZKSkp8PZpdunQBi8VCt27dcO/ePaiqqlKejuzs7Cap641RU1NDRkYGTwkDOgYmk+XhjoYwcxEeHg5DQ0P0798f06ZNo7YLKttw8+ZN2NraQl9fH7du3UJlZSUOHz6MiooKoWK/AMED4UURU+rl5YVhw4YhJCQEOjo6GDJkCKytrbF3715ERETwbS+KZKGOAhMdxq5du3JlPf7www9YtWqVQIYZUH+vt7W1hY2NDf7++2+EhYUhODiY9sujMDS+p3DG3/BFpzWP3xBtbW1ERkbi1KlT0NLSQl1dHYKDg4VarREGfX19XLt2DZmZmSgsLIScnBzGjBkj0IqVk5MTiouLoa+vL1Tmb1vy3XPGkLCwMMTHx2PJkiVNVLwFSZsXBZ8+fUJMTAxOnDiBjx8/0r5onZ2dER8f3+ThKSYmRuttwsbGBvv27RPae3jz5k2cO3cOV69exc8//4xZs2bBzMxMoCzJo0eP4vjx47h//z42b96MJ0+eQFxcHOPGjcP27dt5tt28eTN69eoFExMTrF27FmvXrsX8+fNBCMHvv/+Or1+/Yt++fS22v3fvHtTV1XmW36ITE2FmZoYjR45AQUEBWlpaSEpKosbQuNxXR0bYudDX10d+fj6GDRsGAwMD6OvrC3Xjnz17Nuzs7KCrqwsNDQ2kp6fj8ePHsLe3bzNNqIY8e/YMt27dgrq6OhWzQ4fx48fjypUr6Ny5MzQ1NXH37l1UV1dDW1ubrwQNAGRkZMDGxgZnzpzB7du34enpSSUL8ZMd6Ejw0mHk1E/lRUZGBnbs2IHo6GhERkbCzc0NkpKS8PX15VqiE4Znz55h+PDhjPbBizt37vA1ptsj3oqTNPNvQ0NDA5cuXfp39L3taqz/30RRUbHZj5KSUpsc/+3btyQgIIBYWloSZWVlMmPGDOLn50eePHlCex/a2trk0aNHQvdBS0uLfPv2Tai2urq6ZNy4ccTLy4s8f/5c6D4YGxuTZ8+ekW/fvpFff/2VPHv2jBQXFxNtbW2+bT9+/EimTZtGFBUViZWVFamuriaEEKKjo0O0tLTI+/fvafXBw8Oj2e2Ojo602vv7+5MJEyaQ/Px8snnzZrJkyRKyatUqsmjRIlrtOwpM5uLNmzckLCyMrFmzhqirq5Px48cTZ2dncvXqVVJZWUnr+GPGjCF1dXWEEEI0NDS4trc2Hz9+JIsWLSIqKipk69atJCMjgygrKxNNTU0yYsQIcunSJdr70tXVJaWlpYQQQtTV1QkhhJSVlRFdXV3a+6isrCS1tbWEEEIePnxIUlNT6Q+mg6Cjo0MuXbpEkpKSiIuLCykrKyMbNmwg+/bto9V+wYIFZP/+/aSuro7o6emR8+fPk6SkJGJqakqrfXJyMgkKCqJ+//r1KzE1NSXJyclCjeffSlVVFfHx8SFqampk9OjRJCsri8yaNYsUFBS0d9doo6+vT8rLy9u7G7T4vqzJEFGlSgvK/v37kZiYiOzsbGhoaMDU1BQ+Pj5CFfOtq6vjq3TNC1NTU9jZ2cHMzKyJHhM/7yGnsPmJEyda9NLR8QAWFhZCSUkJt2/fRvfu3akkia9fv/Jt279/f8THx6OsrIzrjWrdunXQ09PjmWVYUFCA27dvA6gXX20cV1VeXo7ExES+fQBaXh52dXWl1b6jwGQuBg8ejMGDB2PhwoWoq6vDo0ePkJqaCk9PT5SVldHyIA4cOBAZGRlcAqOPHz+mLarMBFEVugbq49YcHR3h7OwMMTExlJSUwNPTk5J0oIOYmBgKCwtRV1eHPn36UIHUbVH0W1Qw1WF8+/YtwsLC8PbtWxQXF8PY2BhSUlJwcHDg2/bu3btYv349V3hHTU0NtLS0YGtri+DgYKirqzMaHy/MzMwQFxfHMyO8rbzBhw4dQlpaGvz8/ODg4IDevXujf//+2LlzJyXk3dFZs2YNnJycsGrVqiYrXR3tmvhunImAqqoqlJaWNonXas3J9vf3h5qaGnbv3s14zd/U1BRBQUFCx+NwioInJydzbacjISGqIMx+/fohPT0d0dHRVCmOCxcu0A4gFxMTa+LqnjNnDt92MjIyCAsLQ2lpKaqqqppkmElLS9OK2wPq9Xqai7U6ffp0m2kZiQKmcwHU6zhdu3YN169fR1paGnr06IHZs2fTart69WrY2Nhg/vz5qK6uRmBgIEJDQ7Fhwwa+bZlq1omq0DUAbNy4kcrQA+rj3nR1dWnH4F28eBGurq5gsVjUNiKAtEtHgakOo4SEBNhsNq5fvw4VFRVISUkhNzeXVhiGv78/nJycYGlpSW3r1q0bnJ2dMXDgQBw9ehRBQUFCj40fnHtyR6gUEBcXh4iICPTr1w9iYmLo0qULdu3axVVEvKPj7OwMANQLs6DagW3J95gzhjS8AXImuS0mOyYmBlevXkVqair69esHQ0NDGBoa0sriasyCBQuQkZGBzp07NzFQ2iNGRxguXbqEzZs3o1OnToiIiEBBQQGsra1x8OBBWinzomDFihWMbtRmZmYtCk1mZGSIqputjrBz8e7dO1y5cgVXrlzB48ePoaSkRJ3XDeVi6JCSkoLw8HDk5uaif//+mDt3LqZMmcK3Ha+kDjrXdcPMXwBQV1fHvXv3qN/HjBmD+/fvCzCS+qxNzjg4hgodw8LY2BhGRkaYOXNmk6BpjkzHvwFnZ2fk5eXB19cXdnZ2GDVqFKSlpZGQkICEhAS+7d3c3JCZmYnc3Fw4OztDWVkZa9euhYGBAd/Yu3HjxiElJaXZDHg2mw1DQ0OkpaUJPTZhaK94r7Fjx+LGjRv44YcfqFjOqqoq6OrqUqsHHR1eZQ072jXx3ThjSHvfAKuqqnDz5k1cvXoVSUlJAOoDqw0NDaGvr09rH+fPn2/xO14Zn6JSxhcVHP0haWlpsFgsVFRUQFJSsl2DP2tqavDy5Utay8bbt2/HixcvmghNenl5Ca2O3l4IMxdKSkpQUVHBjBkzoK+vT1sEuTEXL17k8kByOHXqFJcHpDno1KTldV1zMnc5cAL5W/qeF43bcmhs8LWEqqoq0tPT21R/sTVgsVjw9vaGra0tiouLuXQY6WTR1tbWIiYmBp06dYKxsTHev3+PpKQkWFlZ8S0JpaGhgbt37zZrsBNCoKmpSSs5gyk1NTU4ePAgwsLCUFtbi7i4ONjb2+PYsWO0xZ2Z8ttvv0FRUREODg7UuRkUFIQ7d+7w1YLsSLDZbKSkpCA3Nxd9+/aFvr4+34z89uC7ccaQjnQDrK2tRXR0NI4dO4acnByBPXecN3Q5OTla8TnNeRk43gUO7eUqfvfuHUJCQhAbG9smGmVAvbfGzc2NK+UfACQlJfH48WNa+3ByckJqamq7CU22BnTnYunSpcjIyMCIESNgYGCASZMmYfDgwbSO8fXrV5SVlQEATExMkJCQwDUH5eXlmDdvHqOsVzqGtoqKCo4fP04de/Xq1QgICKB+X7VqFc//wYcPH+Dq6gpCCJUF3BAWi4VPnz7RkupYtGgRnJ2dBfY6/hd48OABQkJCmoQhNMbCwgIuLi7NZtk+fPgQ27ZtQ3x8fGt1k2L//v1IS0uDra0tHBwckJKSAkdHR0hKSrZZvFd2djasrKxQU1ODkpIS/PTTT2Cz2QgJCaF9nbY3Hz58wNKlS1FdXY2BAwciLy8PdXV1OHHiBIYOHdre3eOi/S2KfznKysp4/fp1u90A3717h7S0NKSlpeHu3bsQFxfHxIkTacXXcGCxWNiyZQuuXbtGGVfjxo2Dr68vzzcKzpJnTEwM7t+/D0dHR/zvf//Dx48f8ccff0BFRYXx+ATl3r17CAoKQkpKCoYOHQpHR0eB2tfU1KC4uFio+MF9+/bByMgIPXr0wIsXL2BqaorDhw/DwsKC9vG9vLwoocl58+YJ1PeOhqBz8eeff6K8vBxJSUm4cuUK5RXgLG2qqam1uOTIYrFgYmKCyspKAPXB9I3DDASRTUhOToa7u7vAhjbTQtc//fQTjIyMUFZWhoyMjCYyCVJSUi0K3DZGTU0NS5cuxdSpU5sEP9ONg2xPAgICYG1tzbNmqoSEBPr06YPJkyfTkt5JTExEcHAwHjx4QKuO78yZM/H7778jMDCQy0NVVFQEd3d3mJiY0BsMQzpCvJeCggLi4+ORnJxMLbPr6em1uQA7E3bt2oWpU6fC0dER4uLilMj17t27WzV2UBi+e84Y4uPjg9OnT7f5DdDR0RF3795FUVERlJSUoKenBz09PYwaNUpgkUl3d3e8e/cOLi4u+PHHH/Hhwwd4eXlBQUEBHh4efNvr6uoiNjaWqxZmeXk5pk6dips3bwo8NkGpq6vD33//jZCQELx69Qo1NTU4evQo7TqIHKKiouDh4cElKixI/ODo0aNx//595OTkwMXFBaGhoXj9+jUcHBwQFxfXYruWhCY7ggdSUEQ1F0D9kv2tW7eQnJyM69evo7KyErdu3Wrx70tKSvD161eYmZnhwoULXN9JS0s3uT55YWpqivHjxzdraC9evFjgsQhDdHQ0o9JdLfWTrn5he7Nq1SoEBgby/H8TQpCXl4d+/fq1KMz77ds3REVF4c8//0ROTg5mzpyJxYsX09Inq6urw5o1a5CWlgZ1dXXIycmhsLAQGRkZUFNTg7+/f5usmnS0eK9v377h5cuXGDJkCLp06dLmxxeW5mIIKysrMWHCBFqhAm3Jd88ZQx48eIChQ4fizZs3ePPmDbW9tVW4v379CltbW6rmHxOSkpJw9uxZqmbfsGHDsG/fPpibm9MyzthsdhNPU0VFBaqrq/m2ZZoqzpHgqKurw/z58xEYGIipU6di2LBhfI/dGF9fX2zatAl6enp8Y1GaQ1ZWFuLi4hg4cCB1Lvzyyy+UXAivMfwbVdsbI8q5YLPZuHfvHu7cuYMnT57g8+fPXNIYzcE5f+/fv9/s/NXU1NB+kGZnZ8PR0RE5OTlIS0uDkZERBg8eDAcHhzYzzmbMmIFHjx7h3bt3aPwOTcdoE0Wt0fYkMDAQADBv3jxMmjSpxdJZJSUlMDQ0bHb7X3/9hcjISMjJyWHFihXw8fHB+vXraccziouL4+jRo4iPj0dSUhLy8/MhJycHLy+vZuMaWwsVFRUcOnQIDg4O1L0iNDSUlvePKTU1NTh27BiePHmCKVOmYPz48Zg3bx7y8vLQu3dvBAUF/WuWziUkJMBisbhiX1kslsDVItqC78YZQ9rrBsjL1S8oX79+Rffu3bm29ejRo4nB1RKGhoZYs2YN7OzsMGDAAGRnZ8PPzw+mpqZ82zJNFd+1axcWLFiArVu3Mq4pWlVVhYULFwplmAGAoqIi/Pz8sHbtWvTu3RspKSno1KkT33qMWlpaQh2vo8F0Lm7fvo20tDTKIOvbty90dHSwbt06jBs3jnZdy5ycHBw+fBgFBQXUOVxdXU2FANBBWENblPj4+FDLaY0rd9D1qF25cgWnTp2iYkktLCyoYu7/Ftzd3Xlqw8nKyuLMmTNNthsYGEBHRwf79++HtrY2AAhVo1ZMTAympqa07metxfbt22FlZYXz58+DzWbD2NiYivdqbXbt2oXr169j0qRJCA4Oxl9//QUVFRUcO3YMYWFh8PHx+dckBOjr62Pjxo3UKlF2djY8PT1pJ8+1Jd+NMyG5cOECTE1NER0d3eLfMFmSaEtGjx4NPz8/bNq0iYrR8fPzo/1W5urqCnd3d6xevRpVVVWQlpbG9OnTsXXrVr5tOQ+KlrJCa2pqeLZ3cXHByZMnoauri7lz52LBggVCe6HMzc0REREhdBC+o6Mj7OzsMHfuXNjZ2WHNmjWoq6vD5s2bebbj5TXk8G+QNGE6FytXroSqqioMDAywY8cOoTxuQP2DjBACGRkZlJSUYMSIEYiOjqZVh5GDsIa2KImJicGxY8eELiodFxcHd3d3WFpawsDAAFlZWXBzc0NlZSUtDb+OwqhRo5CQkIDp06c3+72YmFizwdxDhw7FgwcP0L9/fwwcOBCDBg0S6vicbM+0tDR8+vQJvXv3hra2NkxMTIR+kRMUTrxXUlIS8vLy2jTe6/Llyzh58iQUFBSwYMECGBkZITg4GDIyMti8eXOzXsuOysaNG2FrawtjY2Pq3qSjo0NLzLit+R5zJiSmpqa4cOFCi8G5YmJi/4oHKgC8fPkSixcvhpSUFOTl5ZGbmwsxMTGEhIRgyJAhtPdTVVWFT58+QUZGRuCisllZWYy8Hbdv30ZYWBhu3LiB2tpa7Ny5E2ZmZpCQkKDdh7S0NKxYsQJdu3Zt4kkUZi4LCwvBZrPx888/8/w7XlImHOgWse8ICDsXnz9/5opbFBZVVVUkJydT2lj+/v64fv06/P39ER4eTmsfb968gZ2dHQICAvD06VPY29tThvayZcsY95EOvGQc6GBubo5t27Zh7Nix1La0tDTs2LGDlj5YR2H27Nn4559/ICUlhT59+nD9P/hdl48ePUJYWBguX75MyV5cvHgR/fv3p3Xs8vJyWFlZ4e3bt1BRUaEM/kePHkFZWRlBQUHo1KkTo/F1dBpr96moqHBlHAuj3dfeZGdno6SkBPLy8m0mRSIo342z7wCoL5p+5coVlJaWQl5eHrq6ugK9lTGJjQHqg5db8nYIkliRm5uLkydP4uzZsxAXF4e5uTktDx4ATJkyBSNHjsS4ceOaGBL8jKPz58/jn3/+wcSJE4X2dHAQVNKko8JkLpigra2NW7dugc1mw9TUlNL/GzdunNDB03QNbVHi6OiIiRMnwtzcXKj26urqSE9P5zJm6urqoK6u/q8SNRZWh7EhpaWliIyMxKlTp1BdXQ1zc3PMnDkTioqKPNvt2LEDL168wOHDh7myQUtLS2Frawt1dXVaZaCYkp6eDldXV2RnZ6O2tpbru9ZOFhKldl97cf/+fYwZM4anJh2/UoNtzXfjTAQUFRU1uWjExMRateZaR4JXbAxdj5MovB0NqaqqQmxsLE6ePIlz587R7oMwOlhBQUHw8/PD0KFD8erVK7i4uAi1bCSspElHR5i5YMK8efNgY2MDXV1d6OrqIiwsDFJSUjA1NRVIMLSwsBBZWVlNXjja6iZuZ2eHK1euYNCgQU0yTelkW5qamsLV1ZVLjuPOnTvw8PBoks36b0SQBA8OtbW1uHz5MsLDw3H//n2+ho2enh6CgoKaXUF4/vw5HBwccPHiRYH6IAxmZmZQUVHB1KlTm6xKNJZbETX/F4wzTh9bSlzoiOWbvsecMSQ8PByenp5NbuAdcbIb0/CEbWnphM4YYmNjGcXGAEDnzp3Rs2dPSEpK4uXLlwDqYwH4lVdpCSkpKVhYWAikMaalpYUHDx4IXALr5MmTCAoKgoaGBi5duoSAgAChjDNvb2+w2WxcuHCBS9Jk3759tLJmOyrCzAUTrK2tYWdnhwsXLsDS0hLz5s2DhISEQLExoaGh2L17dxMvRVte18OGDRM67g4ArKyssHbtWlhaWkJBQQFZWVk4deoUnJycRNjL1odpyENDJCQkMG3aNEybNg0vXrzg+/efPn1qMbRDSUkJxcXFAh1fWPLy8hATE9NmMW4Nqaio4JIdIYTQkiHpSHCMx+fPn7dzT+jz3ThjiL+/P3bt2gUTExOB46zaG06GDVPNIzabDR0dHUb7+N///oeUlBTo6uqirq4O2dnZkJKS4psQIErk5eWxfPlyaGlpQUZGhus7XgWrS0tLKW+Kvr4+XFxchDo+U0mT/yscPHgQRkZGfJecWsLAwACXL1+GrKws1qxZg0GDBoHFYgmUoHPixAm4urpi9uzZ7Vb9g6lO4pw5cyAhIYFz587hypUrkJeXh6enJ1VI/d+CKBI8moPO+cXPGGpsvLcWQ4cORV5eXruUcfs3aOLRZcaMGc0m8RkYGNCqutGWfDfOGFJVVfWvycpsDGfZ9fLly3B2dm7y/ebNm2m5zPX09BAXF/f/2DvzuBrT949/osmuTQh7W0OqAAAgAElEQVQZ3zFfhaYFbZIWCpEhlSWytGdQxhZJiYnSWEKlFMrEWFMYy0hZSo0lymQbpoRKUZ0WnTr3749+na+j7Tn7Sc/79er10vN03+c67nOe53qu+7o+F8+5MYBgoh38UlVVxdON6/MLOD9yHvxKmnwtPHv2DIcOHYKCggIsLCxgYWHRbPuc5nj16hWePXsGLS0t9sOSpaUl1zaUlpbC1tZWLJGK1irAG6F6zbG2toa1tTW/JomV7OxsjpQHHx8fjB8/HhEREe2i0wE/NH4W1NXV4ezsjNmzZzfphCDs+4+wt02FTV5eHsLCwgAAz58/bxI5ZjAY7M4ikgTtnPGJnp4e0tPTOSqi2gOFhYXs5OgTJ05AXV2d43xFRQWuXLlCaa5Pnz5h3bp1CA8P5yk3BhBMtINfWouOtYag0jb5lTT5WtizZw+YTCbS0tJw7do1dqWkubl5sw8Rjdy4cQMeHh5gMpno2bMnwsPDec771NXVxZ07d2BgYMDr2+CZtvo9tqVz5ufnBz8/v1a3L3n9rIsDQac8cMOnT5+wZMmSFs9/3k1EGHz5WfjyesqN5l1HZfDgwZCXl2f33v0SBQUF7Ny5U8RWtQ3tnPFI44Wvuroarq6uGDt2bJMnGkm+AMrLyyMuLg6lpaWora1tchHo0qUL5adSfnNjgIZqTQsLC5ibm6N///5cRzsEEa6ura1FYmJik9yWp0+fsp+8moPFYuGvv/5iO2l1dXUcvwPUkshXrVqFBQsW4Ny5c00kTdoTgliLb775BhoaGqisrER9fT2SkpJw+vTpVp2zX3/9FZ6enpg7dy4iIiKwf/9+REdH8/Qe+vXrB1dXV+jp6TV54BD295rf7ZWvrcaL35SHgwcPwtHRscnxXbt2wdPTs9Wxzs7OrZ7X0NCgZAOvSNpWW3ulUWtSRUUFHh4eYraGGnS1Jo9QSaqVZOfscxwdHcXe9DUuLg7JycnIyMiAmpoazM3NYWFh0apw5Ofh6sTExCbK5wwGA3fv3m21H+PnrFq1Cjdu3IC8vDyYTCa6d++OZ8+eYcaMGdi2bVuL49pqXcJNEjm/kibiQpBrERISglu3buHp06cYNmwYDA0NYWhoiNGjR7ea1zlq1CjcvXsXUlJSYDAYsLCwoLz2X/I1RJ2ysrKa3Q5OTU3lO0dUlFy7dg1eXl5ISkpCYmIijh49is6dO2Ps2LEtfi9LS0vZnR2cnZ0RFRXF4bRWVFTg559/brM6++PHj5QaqgsTFouFsrIydh5seno6/v77b5iYmIhU2uVrIT8/H4WFhezPQ+MDOL85jIKGds5omqWurg5Pnz7FiBEjWvwbYWyfMBgMpKamIjk5GVevXsWgQYNabRoeFBSEDx8+NOsQyMjIwNLSknJ7JD09PcTHx6O0tBTx8fEICQlBdHQ0Hj58yFPbl46GoNZCQ0MDnTp1wpw5c2BpaYkffviBkhDrl2KYX5b8dzSakzhgMBgwMjLiSTJGnBQWFkJBQQHffPMNLly4wE55aCnHk8FgwNzcvMWtLBkZGcyePRsbNmxo9XU1NTUxffp0LFiwgO/dAV4oLCzEkiVLoKGhgcDAQCQmJmLNmjUYPnw48vLyEB0dLfTo3ZeUlZUhPz8fI0aMQF1dHd9t80RJREQEdu7cyb6eNEoWDR8+XCQyP9xAb2vyQXZ2Np4+fcpOuGUymXB3d8eKFSvaVZ5QSkoK/Pz8OJ4mAEBaWhqPHj1qcZyg/XoGg4H09HRkZmbi4cOHqK+vb1O9WZDhahaLhe+++w5ycnLsSJe9vT3PW2NU+VraNwlqLf766y9kZGTg5s2b8Pb2xvv376Gvr49x48a1KlEi6M/j4cOHm/SldHV1legm9f/++y+mTp2K+vr6FiUPRo0aJQbL+OPzRuVUUh569uzJzqmdPHky/vjjD55ed8+ePTh27BhmzpyJ0aNHY+HChZS+r4Ji586dUFVVZbcXCg0NhYuLC7y8vHDu3Dns3btXZH0tKysr4evri/Pnz6Nr1644ffo0Fi9ejJiYGHz33XcisYFffvvtN+zZswcyMjK4du0aVq5ciYCAAMkU+yY0PJGTk0O0tLRIUFAQ+1hZWRlZunQp0dbWJo8fPxajddwxdepU8ssvv5C9e/eSZcuWkUuXLpHp06eTI0eOiMwGW1tboq6uTmbMmEECAwNJamoqqamp4WqOkpISEhMTQ7Zu3UoqKirItWvXuBo/bdo0kpeXRwghRFdXl1RWVpLq6mqipaXF1Tzccvr0aXL69Gly6tQpoqmpyf7985/2Br9r0UhFRQU5fPgw0dfXJ2pqaq3+rba2NsfvOjo6PL0mIYQcOnSIGBsbk6NHj5KUlBQSGxtLjI2NSUREBM9ziorHjx+T9PR0oqGhQe7cucPx8+DBA1JVVSVuE7kiIyODTJ48mYwcOZKoqalx/HDDx48fyaNHj0h9fT359OkTV2MLCgrIr7/+SgwNDcmECRNITEwMqaio4GoOXhg3bhwpKSlh26CqqkqeP39OCCGEwWDw9RnnFl9fX+Lm5kb++ecfMmbMGFJbW0s2bdpElixZIjIb+KXxWv727Vsyc+ZMQkjDtcrU1FScZjUL7ZzxiIeHBwkLC2v23I4dO8jSpUtFbBHvaGhoECaTSV6+fEnmz59PCCHk2bNnZNq0aW2OraioII8ePSJMJpMQQkhcXBxxcXEhkZGRXNkwf/58oq2tTRYuXEgiIyO5dm6zs7OJjo4OmT17NtHS0iJ5eXnkhx9+ICdPnqQ8R0REBBk3bhx59+4dWbNmDXFwcCDOzs7s/xNRIMqLrbDgdy3+/vtvEhERQebPn0/U1dWJra0tiYiIIC9evGh1nKqqKseN+8vfubmZT548meTk5HAcy8nJIWZmZpTnEDeNDxrtnWnTphEfHx9y8+bNJs4mFSorK8nKlSuJqqoq0dTUJC9evCDjx49v8/PUHEwmkyQlJZEFCxaQUaNGEX9/f67n4IbPHwwvXLjAcX1gMplCf3D8HCMjI/Lx40dCyP+uU9XV1e3qmmVhYUEqKioIi8UiOjo6hMViEUIIGTVqlJgtawq9rckjWVlZ2LFjR7PnHB0dMW3aNBFbxDsKCgro1KkTBgwYwE6i/f777/Hu3btWx2VmZsLd3R0MBgPffvstHBwcsGvXLhgYGCAyMhK1tbWUt7diY2NRVVWF9PR03LhxA15eXqioqMDYsWMRHBzc5vjAwECsW7cO1tbW0NHRgYqKCvbt24fAwEDMmjWLkg0uLi5QUVFBr169sHHjRgQHB4PBYPAsKttR4XctbGxsoKuri8mTJ2PHjh0cW1qtIUixzKKioiaFHmpqavj48aPAXqMt+O2n2LNnT+zZs6fZ6uNz584JxWZhwK86/vbt21FVVYWLFy/Czs4OKioqMDU1xdatW7kuhJKWlsbUqVMxfPhwREREID4+Hr6+vjzZRQVZWVmUlpZCQUEBGRkZHFvS//zzTxOxbGHCYrHY+WXk/1MIPj/WHtDR0cHy5cuxa9cujBgxAr/++iu6dOlC+RojSmjnjEdqamrQrVu3Zs/JyclJpKhdS6iqqmL37t1YunQpFBUVkZKSgq5du6JLly6tjtuxYwecnJywYMECnDhxAlu3bkV4eDjGjx+PrKwsrF69mqvco+7du8PQ0BCdO3dGp06dcOHCBdy5c4fS2KdPn+LHH38EAHY+iJGRUZul8p/j7u6O4OBgdO/eHQDg7+9PaVx0dHSrWkgdDX7X4vbt2+xeoqWlpZRfV5Bimd9++y2uXLmCSZMmsY9duXIF3377rcBeoy02b96MMWPGwMfHh6fuI97e3nj16hUUFBRQWVkJZWVl3Lx5E/b29kKwVnjwq46fnJyMxMREyMrKQkpKCt988w3WrVvHdcVqbW0tLl68iBMnTiA7OxtTpkzByZMnebKJKqampggICIC5uTkSExOxadMmAEB5eTl2794NIyMjob7+5+jr62Pz5s3w9fVlf6937drVrkRq161bh5CQENTV1WH9+vXw9PRERUWFZFZgizt0116xsrIif//9d7PncnNziYWFhYgt4p3nz58TS0tL8vr1a3L58mUyYsQIoqamRqKjo1sdp62tTerq6gghhNTW1pLhw4ezw8SEcBcqPnz4MHF0dCQaGhpk0qRJJDg4mNy/f5/y+EmTJpGnT58SQv4Xcn/x4gVX66Cnp8d1LgohDflpS5cuFUgOSnvaImgJfteCyWSSX3/9lYwaNYpoamqSf//9l1hbW5PCwkKh2fwlV65cISNHjiSenp4kJCSErFixgqirq/OcO8cLo0aNIvX19XyNf/fuHcnKymKnWZw9e5Y4OTkJykShcubMGXLmzBkSEBBAJk+eTGJiYtjHGn+oYGhoyM6zGzNmDCGkYavT0NCQ0vjc3FwSEBBAdHV1iYmJCQkLC2PngQmbsrIysnjxYqKpqUnWr1/PPq6lpUXMzc1JcXGxSOwghJD3798TW1tbdu6flpYWmTFjBnn37p3IbOhI0JEzHpk6dSq2bt2KAwcOcETQqqqq8Msvv2DixIlitI47hg4divPnzwNo6C+ZnJyMysrKNjV0CCHo3LkzgAbR0J49e3JUMREuqucSEhJgbm6OdevW4fvvv+f6PcybNw+urq5wc3NDXV0dLly4gLCwMMyePZvyHNOmTcPy5cthZWUFJSUljvfSmojs2bNnsWrVKlhbW2PPnj1t6p41N74RJpPZrIBre1IB53ctQkNDkZ6ejt27d8PLywt9+vRB//79sXXrVuzevVvI1jcwceJEREVF4cyZM8jJycHAgQNx9OhRkcoW8BsxkpaWRr9+/dCtWzd2k++pU6ciKChIkGYKDUGp4/MT8bG1tUV2djZGjRoFPz8/WFhYsK95oqB3797NVouHhoZCR0enzd0NQaKoqIjjx4/j0aNHKCgoQP/+/aGhoSHS/w9eOXDgAFxcXLB3794W/0bSWoHROmc8Ultbi/nz5+PNmzcwMTFBnz59UFxcjJSUFCgpKeHo0aPs7bH2QFFREfLy8po4VK05JV/qKH2pK9WczhI3UNFa+5yjR4/it99+Y1847OzssHjxYspl7y05VVREZFksFsLCwnDw4EF4e3u3KvnwJWZmZq2el5KSahdSGp/Dz1qYmZkhPj4e/fr1Y3+mysvLYW5uTnmbuz3T6JxnZ2fj1q1bPPdTtLa2xubNm6Guro6xY8ciKSkJ0tLSMDU15dCD+9opKSmBu7s7Hj9+jPr6enTt2hVDhgxBeHh4m7lG69evh4ODA9cPXF8jlZWVuH//Pj5+/AhFRUVoamq2m3ucs7MzIiMjsWDBgmbPS0lJSVyDd9o544Pa2locOXIEycnJKC0thZKSEszMzDBv3rx2lSQZGxuLbdu2NUk6bsspUVdXh5ubG/v3xqeTRiIiIlrVSfscXrXWGqmvr2/2Ca5RZV5UPHz4EA4ODpCXl+dIYG5vzhU/8LsW+vr6uHHjBr755hvo6OggMzMTtbW1MDY2ZmtXtUZj7iAvnRVcXFxw4MABLFiwoEVHUtgXcUE56ydPnsTWrVtx/vx5HDp0CGlpaexoWnh4uKDMFSqCUscnhAgs4uPu7t5qO7evkaioKOzdu5cjl7pHjx5YuXJlu8thJISAxWKhc+fOKC4uhoKCgkRG/+htTT6QkZGBk5MTnJycxG0KXxw+fBi+vr6YNWsWpKWpfyS0tbU5Ihmampocv2tpaVGeKzg4GBYWFujduzeePHmCadOmYd++fbCxsaE0ftWqVfj11185bqiRkZEIDQ3Fw4cPKdtRXV2NsrKyJtVt5ubmbY59/PgxNm7ciAEDBmDJkiUS+YUXBfyuhZaWFvbu3QsvLy/2HLGxsZSFne/fv8/zw9Ho0aMBgHJXCWEgqH6KNjY2GDZsGPr06YPVq1cjJiYGlZWV7aZ4pTV1/H379lFWx7906RImTZoEDQ0N9t/n5+dj3bp1OHr0KNd2dYTo7eecOHEC4eHh2LBhA0xMTCAvL4+SkhJcu3YNO3fuRJ8+fTgKZySZ3NxcuLu7Y/fu3dDQ0EBUVBSuXr2KqKgoyWuFJa5kNxrJQVtbm6/EY0HAj9YaIYRYW1uTDRs2EEIa9J3mzp1L9PX1yYULFyjbcPLkSaKpqdlEG4tK4nBUVBQZOXIk8fb2bncin4KG37XIy8sjpqamxMjIiIwYMYJMmTKFK12qgIAA4urqSpKSksidO3dIRkYG+4cqLdl67NgxynPwy5fJ740/SUlJ5Pbt21/952zt2rXEy8uLvH//nhBCiLm5Ofn1118JIYQkJCQQZ2dnSvOMHj2apKamsn8/fvw40dLSIq6urjzZ9aXY8dfOjBkzyOXLl5s9d/78eWJvby9ii3hn/vz5ZPfu3WxdTiaTSUJDQ8nixYvFbFlT6G1NGri5uWHhwoUwMDAQmw2mpqb4888/UVdXBxMTE3bD6sZtrbYoKyvD4sWL0bdvX2RkZGDcuHHw8/ODgoICZRvMzc1hb2+PHj16IDMzEwsXLkRwcDAMDQ3h7Ozc4rhFixbh0aNH2LRpE6ZPn0759b5WBLEW1dXVSE5Oxps3b9C/f3+YmJhQ3qbkNXewurqa3Ytx6tSpuHDhQpNm2XPmzBFZX8q5c+fiwYMHUFRUxMCBA/H27VsUFxejf//+qK6uhpSUFKKjo5tt0QQAz549Q1BQEF69esWOBDfSHrbZjYyMkJCQAAUFBbx58wZmZmY4f/48hg4disrKSpiamlLqnXrjxg2sWrUK/v7+OH36NO7fvw9vb2922z1u0dbWbne9SflBW1sbmZmZze6q1NbWclyvJZ0xY8YgMzOTI6pfX18PfX19SvcZUUJva9KgX79+cHV1hZ6eHvr06cNxTlT6L7xqrTUiKyuL6OhoLFy4ELq6uk0qvahQXFyMhQsXoqCgAKdOncLIkSPxyy+/YNGiRa06Z+Xl5Th9+rRINbAkGUGsRbdu3Sj1UGyO3NxcnsYxGAxMnTqVnVfzee4X+f8GyaKswlZVVYWOjg48PT3Z+Yt79+5FWVkZNmzYgOjoaAQGBraYA+fr64tu3brBxcWFq3QFSYHBYLAd+qysLPTu3RtDhw4FAHTp0gVMJpPSPEZGRggKCsJPP/2EkSNHIikpiS/R0c+LKVJTU7nWS2tvSElJtfj5kZGRaVeanj179sTLly85eoHm5+ezdRUlifb3jaUROLW1tZg6dapYbVi9ejWWL18OOzs7LF++HB4eHmCxWOxm2i3RXOJ2SkoK5s6dyxbupJrAraioCCaTCWVlZbx8+RIAMGDAAJSUlLQ67tixY+2qAERY8LsWbTWUlpKSwtWrVynZwkvuoJKSEq5evYrq6mpYWVkhKSmJ43yXLl2aPLwIk6tXryI5OZmjsMTV1RWmpqbYsGEDHBwcsH///hbHP3nyBKmpqTwVRkgC/KrjfylJM2HCBKSlpSE1NZX9eeRFoqa+vh5nz55FdHQ0Xrx4QalbA41kMHPmTLi7u8PJyQkDBgzAmzdvcPDgQZ6jqMKEds54pDW9lEYkTTelJYYOHYq5c+eiR48eYrWBF6215hK3qSTvN4eGhgZ8fX2xceNGDBkyBPHx8ejatWsTGYMvkZGRwatXr7B3716kp6ezS83Hjh2LpUuX8qxT1d7gdy2WLVvW7PEHDx7g+PHjlCVVTp06hYCAAHz69InjuKKiYpv2KCoqAmiIjjTXLqiurk6kUaj8/HyOp/yCggLU1dUBaOhS0lrngL59+6K2tlboNgoLftXxm4vY9ujRg11pSVUnrZHy8nLEx8cjLi6O7cC31MLva6Kurq5Z7cVGvqzyl2R++ukndOrUCeHh4SguLoaysjKsra0lsqiPzjnjETU1NfTq1QvDhw9vVmxVEnVTWkJXVxdpaWk8VRcyGAwUFxeznahTp07h77//hrm5OeWKN0GVy7948QL9+vVDz549cf/+fY5tECoUFRXBx8cHW7ZsQV5eHtzc3FBTU4PAwEBYWVm1OO758+eYO3cuvv/+e5iamrKrmZKTk5Gfn4/jx49DRUWFsh1fA/yuRSPR0dH49ddfYWtrC29vb0oRSl5zBz8nLy8P+/bta9KX8uXLl0hPT+f6ffDCrl27kJSUBFdXV46nfDMzMzg6OmLNmjVQUlLCtm3bmh0fFxeH8+fPw8HBoUnErzX9QkmhvLwcnp6euHfvHlv0G2jIgVJSUsJvv/3GUyTz06dPXIm35ufn49ChQzh9+jS+++47vHjxAomJiR3mO92WtAsguApjms8QYzFCuyY6OppMmzaNTJo0iURFRbEritojK1euJGFhYVy3x3n+/DkxMDBgtxWJiYkhP/zwA1m2bBnR1dUlN27caHOOd+/eEUtLS7Ju3TpCCCHnzp0jw4cPJzNnziSjR48mDx8+pGTLhQsXiLq6Onn06BEhpGF9tLW1yfXr17l6T5/DZDIpVcS5ubmRzZs3N3tu06ZNZM2aNTzb0B4RxFqUlZURNzc3MmbMGK4qbgkhRFNTk7BYLJKfn09mz55NCCGkoKCAmJubU55j/vz5xN7envz0009k7ty5JCAggIwePZqEhoZyZQs/1NfXk4iICGJhYUF++OEHMmnSJBIdHU3q6+tJVlYW2bJlC2EwGC2OV1VVbfZHTU1NZO9BGNy4cYPU1NRQ/vuCggIye/Zskp2dTQghZNu2bWTOnDmUWh8tW7aMaGhoEE9PT/LXX38RQhravNEti9onLBaLHDp0iEyZMoVoaGiQCRMmkLCwMI62g5IC7ZzxSVZWFvH19SX6+vrEw8ODJCcni12WgluMjY3ZF+0vf1pj2bJlZOvWrez+mkZGRuTgwYOEEEKuX7/OlsRoDUGVy1taWnKUyxNCSGpqKrGysqI0vpG//vqLbNy4kbi6upLNmze32D/1c3R1dVvstVdUVERMTEy4sqG9w+9a3L9/n5iYmJCZM2eSvLw8rl/fzMyMfPr0idTV1RFdXV32cW56vWppaZGPHz+Sx48fExcXF0IIISkpKWTevHlc2yMuePm/+xpxcXEh3t7e7N63JSUlxMfHhyxbtqzNsWpqamTjxo3kyZMn7GO0c9Z+OXToEDE2NiZHjx4lKSkpJDY2lhgbG5OIiAhxm9YE2jkTENXV1eTMmTPEwcGBjB8/noSEhIjbJMrcuXOnxZ/WMDAwYF/wXr58SdTU1Ng3hOrqajJ69Og2X3vcuHFsx6agoICoqqqS58+fE0IIYTAYlBuBN6c9xGKxKNnQyJkzZ4i6ujpZuXIl2bFjB1mxYgXR0NBoM+KjpaXV6nlubPga4GctIiMjibq6OgkICOCpCT0hhHh6epK1a9cSBoNB7OzsyG+//UZOnz5NzMzMKM9hYGBACGn4DH7uXOvr6/NkEy/U1dWR8+fPk3379pHQ0FCOHyp8/v3syOjo6JDa2lqOYzU1NRyOe0vk5uYSHx8foqWlRezt7cnly5dp56wdM3nyZJKTk8NxLCcnh6trg6igCwIERNeuXWFubg4mk4nDhw/j0KFDWLlypbjNokRjA+CysjLk5+djxIgRqKurazO/p6amhl0JlpWVBQUFBXYeRqdOnSgligqqXH7gwIG4ceMGR5JwWloaBgwYQGk80KBiHxERgbFjx7KPJScnIyQkBMbGxi2Oa6tf5JcaU187vK6Fm5sbUlJSMH/+fFhYWCArK6vJ31DJlfL29oaPjw8qKyuxevVqjtxBqgwePBgpKSkwNjYGi8VCfn4+ZGRk2Mn4omDTpk04f/481NTUOIoQqPaKlZOTQ2FhYbut1hQU0tLSKC0t5ZDPKCsrQ9euXdscq6qqioCAAKxevRonTpxAUFAQPn78iAMHDrDzTGnaD0VFRU10ENXU1PDx40cxWdQytHMmAG7fvo1Tp07h2rVr+M9//oM5c+Zg2rRp4jaLMpWVlfD19cX58+fRtWtXnD59GosXL0ZMTAxHpdiXKCoq4u3bt1BWVkZ6ejrHjTM3Nxd9+/Zt87X5LZdvxMXFBUuXLoWFhQUGDhyIN2/e4MqVK9i+fTul8UBDg+QvixiMjIzajZMtKfC6FtevXwfQ0KopNja2yXkqDeiBhirFAwcOsP+dnp4OJpOJbt26cfUeli9fjqSkJMyePRtz5sxB586dMWHCBMpz8EtycjKOHDlCuW3Vl/z3v/+FnZ0dtLS0mnwXRaVfKAlMnjwZy5cvh6enJ5SVlfH27Vvs2bOHq5ZDvXv3hqOjI5YsWYLk5GQcPXoUVlZWUFdXx4kTJ4RoPY0g+fbbb3HlyhWOtb9y5YpEalTSzhmPvHr1CmfOnEFCQgKYTCamTZuGY8eOQVVVVdymcU1QUBCqqqpw8eJF2NnZQUVFBaampti6dSsOHjzY4rjJkydjzZo1MDIywvnz59ml68+fP8e2bdsoCXbyWy7fiJWVFfr27YuzZ88iJycHysrKiI6O5nD2qNhy/PhxzJs3j30sMTERhoaGrY6rqqpqUaW9I8LrWvAqHttIa+X+jVCVTjAzM8Ply5ehoKAADw8PDBkyBAwGgyddLF5hsViU5UOao3v37rCwsBCgRe2T1atXw9/fH66urqitrYWMjAxmzJgBT09PrueSkpKCmZkZzMzM8PLlS556c9KIDw8PD3h6euKPP/6AiooK8vLy8Oeff/IklC1saCkNHhk+fDjk5eVhZWUFExOTZrWP2kO5OgCMHz8eiYmJkJWVha6uLjIyMlBTU4Px48e32h6ltrYWAQEB7FJ3Dw8PAA16Yerq6jhw4ECbWyrCKpfnhkbx1KqqKuTk5GD48OEYNGgQioqK8PDhQxgYGLTqpFJpIdO4dUwjPBpL/lksFgoLCyEnJ4cBAwagqKgIxcXFUFNTo+TASQpbt26FkpISXFxcxG3KVwGTyURZWRkUFRUpbw0DDYLGz58/54hgRkdHw87OrsNvGbdH0tPTcebMGbx//x4DBw6EjY0NNDQ0xG1WE2jnjEda6t/XCNUtGMO2mZgAACAASURBVElg3LhxuHLlCrp168buZVlVVQULCwvcvHmT6/levHjBk6bV59y8eRM6Ojpt6hG5uLjgwIEDzarTN9KW3tzXJCgsTgSxFoJg+/btkJGRwYoVK9hCsvv378fr16/xyy+/UJrjzp078Pf3x6tXr5roGIrqez1v3jzcu3cP3bp1a9KXlGpvzFu3biEuLg6FhYWIiIhAdHQ0fv7553bZzolbkpKSMG3atFYd8rYioaWlpZg3bx6GDRvGjq6UlJRg+vTpkJOTQ2xsLFc9Y2kkixcvXqBnz558tfMSFl//N1RI8LsFI0no6+tj8+bN8PX1Zd9Ud+3axXO0h1/HDGhwGKkwevRoAM2r01OFdrwEgyDWQhCcOnUKt27d4lD4d3FxgZ6eHmXnbNu2bdDU1ISPj4/YHBlbW1vY2tryPD4xMRGBgYGwtbVlR3evXbsGKSmpNtuifQ2Eh4dj2rRpLW5ZUekQsHfvXgwbNgzBwcHsY4qKivjzzz+xbNky7N+/Hz4+PgK1m0Z43Lt3D5s3b8bZs2dx7Ngx+Pn5QVpaGrt27RJp31wq0JEzGpSUlMDd3R2PHz9GfX09unbtiiFDhiA8PLzVJ4q2eiEC1J/w+SUgIABeXl58bTPk5+cjPDwcBQUFTSos20u3B0lAEGvBD0ZGRoiMjOSIbj948ABeXl5ITk6mNIe2tjbS09O5UpKXNKysrBAQEAAtLS12RPzVq1dwcHBAamqquM0TGX/99Re0tbV56oBiZmaG+Pj4Zq+DL1++hKOjI62O346wt7eHjo4OVqxYAVNTU3h6ekJOTg4hISFITEwUt3kc0JEzGigqKuL48eN49OgRCgoK0L9/f2hoaLR5MWupF6I4SExMxPr16/maw8vLCzIyMtDX12+2ryINNQSxFvxgb28PR0dH2NraYsCAAcjPz8fvv/+O5cuXU55jyJAhKCoqEkuLHkFtD7979w6ampoA/ie/8e2336KqqkpwxrYDli5diuvXr3NVrdtIWVlZiw+o//nPfyRSgoGmZf755x/ExcXhn3/+QUlJCSwtLSEjIwMvLy9xm9YE2jmjwYwZM3D27FloaGhwJEaamZm1+lQ4c+ZMUZhHiVmzZsHf3x/W1tZQUlLiuKlR1Tp78eIF0tLSKOkfNYe7uzuCg4M7fJKwINaCH9zc3NCnTx+cO3cOFy9ehLKyMnx9fTF16lTKc0yZMgVOTk6wsbGBkpISxzlhV2w2bg/r6upylbj+JUOGDMGff/7JsV1z+/ZtiZQNECYqKip49OgRT2kasrKyKCwsbNZBKy4uRo8ePQRhIo2I6Ny5MyorK5GamgotLS3IyMigoKBAIq/Z9LZmByUvLw9hYWEAGiIdXzb2ZjAYuHv3Lm7fvi0O87jm8y2sxhsaIYSrwoy5c+ciMDAQQ4YM4ckGfX19pKamUmrO/TUjiLXgB0Fsq7bU7FlKSkpkW/X8cvv2bXh4eGDChAm4evUqZs6ciaSkpDZFlb82HB0dkZ6ejkGDBqFv374cDm9bEUh/f3907ty52byywMBAlJSUYMeOHQK3mUY4+Pn54cGDBygoKICPjw9GjhyJpUuXwszMDGvXrhW3eRzQzlkHJigoCB8+fGjWOZORkYGlpaXYk7upUlBQ0OK5gQMHUpojJyeHLZ7au3dvjnNUiga2bNmC169fw8rKqknEqL3IqggCQawFP+jq6iItLY2nHKNG+MlTEgR//fUXysvLYWZmhqqqKvj7++Px48eYNGkSVwUsubm5OH78ODtdQVJlA4RJa9XYbf1fFhYWYvr06RgzZgymTp2KPn36oLi4GBcuXMCdO3dw4sQJ/Oc//xG0yTRCor6+HgkJCejatSssLS3x6tUrJCcnw8HBQWzf9ZagnTMa7N+/n61R1l4pLy/ncKiysrLY+TZUcXNzw7179/Df//6XI+dMSkqKUo5PS/Iq7UlWRRAIYi34Yfv27aisrMTMmTObREqobqvq6enxnKfELykpKfjpp5/g4eEBd3d3+Pn5ISUlBY6Ojjh58iRmzZqFBQsWtDnPwYMH4ejo2OT4rl27eBJg7aj8888/2Lp1K27fvg1CCKSlpTF27FisXbtWIJXpNKKlvr6e7YilpKRAXl5eIh9YaOeMBkBDz7G8vLwmmk6SHvGpr6/HqlWrwGKxsHv3bgDA+/fvMW7cOEyePBkhISGUn4i0tbVx5coVoYvefq0Ici34QRDbqjY2NlizZo1YxIPnz58PGxsbzJgxA3V1ddDV1cWWLVtgaWmJ3NxcrF69usXKstLSUrx48QIA4OzsjKioKI7vdEVFBX7++Wfcv39fJO9F3CQnJ+P58+dwdnYG0NAP2NraGqtWrWpx67olamtr8eHDB8jLy7NTFz6/0dNIPteuXYOPjw9u376N/fv3Izw8HFJSUtiwYQPs7OzEbR4HdEEADWJjY7Ft27Ymjcqp3szq6+tx6dIlvHr1qokEhbA1xA4ePIjnz58jJCSEfaxPnz44e/YsVqxYgUOHDjUbPWiOvn378iWdUFlZifv37+Pjx49QVFSEpqYmunfvzvN87Q1BrgU/CCInTFZWFosXL+YpT4lfnjx5wu7Nm5ubi+rqahgYGABo6Jf5+vXrFsfKyMhg+fLl+PDhA4AGR+/L87NnzxaS5ZJFeno6vLy8OKp06+vrYWRkBE9PT0RFRXHlfMvIyLALAxgMBo4fP47Y2Fh2T1gayScsLAyenp5gsViIi4tDaGgoFBUV4eXlRTtnNJLH4cOH4evri1mzZvEkuLlp0yacP38eampqHOP5qTSjSkJCAkJCQjBs2DCO42pqati6dSv8/PwoOwSOjo7w8PCAg4MDZGVlucoZi4qKQmhoKD59+sQ+1qNHD6xcuRL29vZcvKP2iyDXgh+ay2urq6vD06dPKee8aWtrQ1tbW9CmUaK+vp79PcrKysLgwYMhLy8PoKGVUGsyLz179kRaWhqAht63f/zxh/ANllAiIiKwYcMGDiHfHj16wNvbG8rKyoiIiOA6Mvr27VscPnwYJ0+eROfOnUXaa5WGf/Ly8mBnZ4fHjx+juroahoaGkJaWxvv378VtWhNo54wGpaWlsLW15VnbKzk5GUeOHOHoPScqCgsLW8z1GjVqFN6+fUt5Ll9fXwBAZmYmx/G2IognTpxAeHg4fHx8YGJiAnl5eZSUlODatWvYuXMn+vTpg0mTJlG2o70iyLXgh+vXr8Pf3x+FhYUcW3rS0tJ49OgRpTnE2TViyJAhePjwITQ0NJCcnMyOmgENhQJUq4k7smMGNEQdDxw40Ow5W1tbhIeHU54rJycH0dHRuHTpElgsFjZu3IhZs2Z1+Mrs9ka3bt3Y1+bRo0dDWloaubm57IcfSYJ2zmigq6uLO3fucNwEuIHFYmHEiBECtooaXbp0QWVlZbN6QzU1NVxdPHltyfXbb78hMDAQ5ubm7GP9+vXD3LlzISsri9jY2A7hnAlyLfhhx44d7Irbxi3Cffv2wcbGhqt5fv/9d8TGxqKoqAhnzpzBtm3bEBgYKHRtK3t7e3h4eEBNTQ3p6ek4ffo0gIbPWVhYGNzc3CjN8+zZMwQFBTWbbtBe5ED4oa6ursV8sO7duzdJ42iO69ev4+DBg3j06BGsrKxw+vRpODg4wMzMjHbM2iGzZs3CjBkzUF5ejj179iA7OxtOTk5YsmSJuE1rAu2c0aBfv35wdXWFnp5ek2T4wMDANsdPmzYNBw8ehIuLi7BMbJHRo0fj7NmzzW4dJiQkcO00VldXo6ysjH0zYzKZePr0KYfj9SWvXr2Cqalps+cmTpyILVu2cGVDe0XQa8Er+fn5WL16NV6/fo309HRYWFjgu+++g5eXF6UqRwA4dOgQ4uPj4ejoiKCgIPTo0QOFhYUIDAwU+no2RmTu3bsHJycn9jZxZGQkrK2tKW+T+/r6olu3bnBxcekQjc6/ZMiQIcjKymp2e/rBgwfo379/m3O4ublh7ty52Lt3L2RlZYVhJo0IWbZsGXR1ddGlSxdoaWnh7du32Lx5MywsLMRtWhM63jeWpgm1tbVcqad/SU5ODu7du4ewsDAoKChwnBP2E7qTkxMWLlyIT58+NdEhCg0Nxb59+yjPderUKQQEBHDkjQEN7a1ac86kpKRavPnJyMigpqaGsg3tGUGuBT8oKCigU6dOGDBgALty8fvvv8e7d+8ozxEfH4/9+/dj6NCh2LFjB2RlZREaGiqyrhhWVlZNtAep9gVt5MmTJ0hNTZVI9XNRMHPmTGzatAmRkZEcCv+FhYXw9/endM1zcHDA2bNnkZWVhfnz57MLNWjaL59rd/br1w/37t3DrFmzcOrUKTFa1RTaOaOhFB1rDVtbW46kW1GioaGBwMBA+Pn5ITg4mH1cTk4OAQEBGDt2LOW5wsPD4enpiR49eiAzMxMLFy5EcHAwDA0NhWH6V4cg14IfVFVVsXv3bixduhSKiopISUlB165duarE/fDhA1tctDFvTVFREXV1dUKxWRj07dsXtbW14jZDbMydOxe3bt2ChYUFRo0axX5YuH//PvT09ODk5NTmHOvXr4eXlxcSEhIQExODHTt2oLKyEvn5+S323KSRfCorK3HixAkcOXIERUVFmDBhgrhNagKtc9aB+TLx/UukpKQwZswYyvOVlJSgoKAASkpKUFZW5tc8rqitrcXdu3fx4cMHKCkpQUtLC9988w1Xc2hpaeH+/fsoKCjAqlWrcOzYMbx58waLFi3C5cuXWxynoaGBzZs3t3h+06ZNyMrK4sqW9owg1oIfXrx4geXLl+PAgQN4/Pgxu3R+zZo1WLx4MaU5HBwcMGXKFMydOxe6urrIyMhAYmIijh8/jri4OCG/A8EQFxeH8+fPw8HBoUm6gqTrFwqSixcvIjk5GaWlpVBSUoKZmVmrkfDWuHPnDuLi4nDt2jUMHz4c1tbWmDdvnoAtphEWhYWFOHz4MH7//XdUVlbCw8MD8+bNg6KiorhNawLtnHVgWqqsa4SqzhmDwcDatWtx7do1ttingYEBdu3a1aQNkiQzYcIEXLx4EZ07d8bYsWNx584dAA25VHfv3m1xHBUxy9YayNMIl6KiIlRWVnLVZicnJweLFi3C0KFDkZ2dDQMDAzx48ABRUVEi7XbAD3THCuHx7t07/Pbbbzh16hRu3bolbnNo2iA3NxdRUVH4448/YGBggAULFmDNmjVISEiQ2Ago7ZzR8I2/vz9evnyJjRs3YtCgQfj333/xyy+/QEVFBQEBAeI2jzJeXl7o0qULNm7ciCVLlmDGjBno2rUr9u7d2yGq274GWCwWysrK2KXx6enp+Pvvv2FiYsJ1D8SioiKcO3eO3ZfSysqKcvsnmo5BbW0tXbXZDhg+fDhmzZoFR0dH9nVAX1+fds5ovm5MTExw6tQpjtBwcXExpk+fzhbEbA8UFRXBx8cHW7ZsQV5eHtzc3FBTU4PAwMAmydk0kkdhYSGWLFnCzn1LTEzE2rVroaamhry8PMTExFDW4tuyZQt8fHyaHF+zZg2CgoIEbXqziLPzBg3N18Ty5ctx48YNGBgYYP78+Rg7dqzEO2d0QQAN31RXV6NXr14cx3r37t3khiLp9O3bly1a2bdvX6Snp4PJZIql+TUN9+zcuROqqqpYtWoVACA0NBTOzs7w8vLCuXPnEBoa2qIoKdDg3DU+TJw4cQLq6uoc5ysqKnDlyhXhvYEv4LXzhpmZWZt/Q0eCaToSe/bsQWFhIeLj47F69WrIy8ujuroaDAZDYp0zOnJGwzcuLi7473//i1WrVkFKSgqEEAQHB+Pp06eIiooSm12NLXva0tc6e/Zsm3PRbVr4g+pa8IORkRESEhKgoKCAN2/ewMzMDOfPn8fQoUNRWVkJU1NTZGRktDi+trYW8+bNQ2lpKd6+fdukqKVLly6wsbERSQsqADA0NER4eDjXnTfOnDnT5t+IShKEhkbSYDKZuHDhAo4ePYrHjx/DxMQE1tbWlHKHRQntnNHwzdOnT7FgwQLIyMhg4MCBKCgogJSUFGJiYjB06FCR2MBPy57GLyWLxUJhYSHk5OQwYMAAFBUVobi4GGpqapQcOJoGBNE+iRe0tbVx//59AA0Veps2bWI7Y3V1ddDR0WGfbwtHR0ccPHhQaLZSwcDAADdv3mxR5Z6GGpWVlTh69Cjy8/ObSKFQlRHasGEDZs2ahVGjRgnDRBox8fDhQ8TFxeHSpUsSV1FPb2vS8M2wYcNw6dIlXL16FaWlpRg4cCCMjY1FKn7JT8uexkrK7du3Q0ZGBitWrGD3Gd2/fz9ev34tVNu/NgTVPolbZGVlUVpaCgUFBWRkZHDcSP/55x+u+ueJ2zEDxNt542vC29sbWVlZGDNmDM/J+507d4abmxvk5eXZLYD69u0rYEtpRI2GhgaCgoKwbt06cZvSBDpy1oGxsrJCYmJiqzkq7SU3RVNTE3fv3sXr16+xceNGxMbG4vnz5/Dy8kJiYiKlOXR1dXHr1i0OTa66ujro6em1KqVBw4kg1oIX/P398fHjR5ibm8PX1xebNm2ClZUVysvL4e3tjT59+sDf35/SXBkZGfDz88OrV6/w5SVSVDIU8+bNw71799CtWzeRd974mtDW1salS5f4dqZqa2tx9epVnD17FmlpaTAwMICNjQ1MTU1FquNH0zGgI2cdmMYn8mXLlvE0ftSoUbh37x7U1NRadO5EdSMTRMueLl264MWLFxz6UNnZ2e1Kq00SEMRa8IKXlxc8PT2xfv16TJ06lV1ha2xsDCUlJcqOGdCw3aWpqQkfHx+x9aUUZ+eNrwklJSWuoqYtISMjA0tLS1haWiIrKwv+/v5Yvnw55OXlYWNjA1dX1w7bKotG8NDOWQem8ebFa3JwY+XbkSNHBGYTrwiiZY+9vT0cHR1ha2uLAQMGID8/H7///juWL18uRMu/PgSxFrzQu3dvREdHNzkeGhoKHR0drl7/1atXOHbsmNBtbo2WvpftqYWUJDBnzhxs374dy5cv5+tBq7S0FElJSUhISMCTJ08wbtw4uLu7Y8CAAdi9ezfc3d0RGxsrQMtpOjL0tiYNioqKsG/fvmYTZqk4XpKgCSWIlj0AcPLkSZw7dw6FhYVQVlaGra0tX03hOyKCWgtxMnPmTOzZswcqKipisyEvLw/79u1DYWEhW5aGyWTi5cuXSE9Pb3HcgQMH4OLigr1797b4Nx1BJ60xot94i2suuk81su/i4oLbt29DRUUF1tbWmDFjBpSUlNjnnzx5gjlz5lAuOKERD5Jwr6IKHTmjwdq1a1FWVgYjIyPKuROSpgn14cMHnDt3Dp07d8bAgQORnJzMdcseALCxsRF64vrXjqDWQpxMmTIFTk5OsLGx4bgJA6KTVdmwYQMIIZCXl0dJSQlGjBiBs2fPYtGiRa2Oy8zMhIuLC7v92Je0pYH2tSDIiH7fvn0RGxsLbW3tZs8PHDgQx44dE9jr0QgOSbtXUYWOnNFAW1sbqampTYRkW0PSNKH09PRw/fp1ngRj/fz84OfnB29v7xb/hmrJPQ1/ayEptKR5JCUlJbJkfG1tbVy/fh1v3rzBrl27EBERgdTUVERERODo0aMiseFrob6+ni1JkpKSAnl5eWhoaIjZKhpRIGn3KqrQkTMaKCsrs6UjqCIjI4OTJ08CkAxNKBUVFTx69Ai6urpcj6WfTwQLP2shKUhCo/pu3bpBVlYW0tLSePr0KQBg/PjxWLt2LeU50tPTOfTmmEwmnjx50uzWztfKtWvX4OPjg9u3b2P//v0IDw+HlJQUNmzYADs7u1bHjhw5ss1IY3Z2tiDNpREwknavogrtnHVg3rx5AwCYPn06vL294e7uDllZWY6/odLoubkPuygU4T9HVlYWixcvxqBBg9C3b1+OC2pb2xuNVXx0dEww8LMWNP9j8ODBSElJgbGxMVgsFvLz8yEjI0O5IGDLli04duwYevToAaAhelRZWQkjIyNhmi1xhIWFsfMe4+LiEBoaCkVFRXh5ebXpnDV2OElLS8P169fx008/YfDgwXj79i327dvX4f4v2zuN96rHjx/j9evXMDExQUVFBUdfaEmBds46MI36Zo1P1ZcvX2bfSAkhkJKSopQwm5KSAj8/P5Erwn+OtrZ2i/kgVGGxWPjjjz+Ql5fX5AbYERKoBYUg1kJctCYL04io5GFcXFywfPlyJCUlYfbs2ZgzZw46d+6MCRMmUBp/8eJFxMXFobq6GufOncMvv/yC7du3o6qqSsiWSxZ5eXmws7PD48ePUV1dDUNDQ0hLS+P9+/dtjjUwMADQ0Of08OHD7C0xNTU1jBw5ErNnz8aKFSuEaj+N4CgtLYWHhweys7PxzTff4OTJk7CxsUF0dLTEXbNo56wDI6jcmeDgYLEown/O0KFDMWXKlCbHjx8/TnmOTZs2ISkpCaqqqhyFER0lgVpQCGItxIUkRfbMzMxw+fJlKCgowMPDA0OGDAGDwaBckFBdXQ0tLS0UFxcjJycHUlJS+Omnn2BpaSlkyyWLbt26oaSkBNeuXcPo0aMhLS2N3NxcrrTPSkpKICcn12Te8vJyQZtLI0S2bNmCYcOGISYmBuPHj8fQoUPh4uKCoKAgxMfHi9s8TggNDZ9oaGgQJpNJXr58SebPn08IIeTZs2dk2rRpQn3dqqoqUlBQQAoKCoiWlhZ58+YN+/eCggKSm5tLtLS0KM83evRo8vz5cyFa/PUi6LWgIWTt2rUkIyOD5/FTpkwh79+/J4QQoqOjQ2prawmTySTa2tqCMrFdsGfPHjJu3DiioaFBrl+/Th49ekT09PRIREQE5TlcXFzIihUrSEFBAamvryf//vsvcXV1JStWrBCi5TSCZuzYsaSqqooQ0vCdIISQ2tpaMmbMGHGa1Sx05KwDI6gtHHEpwjMYDEydOhU1NTUAOCvsyP9vy06cOJHyfL169WpXcg+ShKDXggbo3r07li1bhl69emHmzJmwtrZG//79KY83NjbGokWLcPjwYejo6GD9+vXo0qULhgwZIjyjJZBly5ZBV1cXXbp0gZaWFt6+fYvNmzfDwsKC8hybN2/GihUrOFrd6evrY/v27cIym0YIfPPNN6ipqUG3bt3YKTiVlZXsvExJgpbS6MBkZGQAAG7duoXU1NQmya6GhoaU1PHd3NygqqqKpUuXYtasWVi1ahW6du2Kn3/+GTdv3hTqeygpKUF1dTWsrKyQlJTEca5Lly7o06cP5blCQkIgKysLJycnQZvZIRDkWtA0wGQykZycjDNnzuDWrVvQ0dHBrFmzMHHixDabeDOZTBw+fBizZ89GVVUVNmzYAAaDAV9fX5EV6kgSgkgCz8/PR2FhIfr3749BgwYJwUoaYbJ582bk5eXBx8cHdnZ2uHjxIrZs2YLevXtz1d5NFNDOGQ3Mzc0RFxeHfv36sY8VFxfD1tYW169fb3O8JCjCs1gsruVAGml8Gq6rq0NhYSF69erVpM0L3WiaOvysBU3LPHjwAJs3b8bjx48hKysLa2treHh4cKVP2BEpKSnB0qVLeUoCv3fvXpvzjxo1SlCm0giZyspKeHt74/LlywAa8omNjY0RFBQkcT2UaeeMBqNHj8bNmzc5REPLy8thamqKu3fvcj1fUVGRyBXh+WlBdebMmTbn57X/aEeE33ZgkkpNTQ1OnjyJ+fPni+w1i4uL2f0cX7x4AWNjY1hbW2PAgAHYtWsXGAwG4uLimh1bV1eHyMhIJCQkoLCwEIMGDcKcOXNgb28vMvslgZ9//hk9evSAt7c3xo8fj8zMTISFhSE1NbXNJHA1NTUA4Khi79WrFxgMBoCGVIjGHQia9kNpaSlev36N/v37o2/fvqipqUHXrl3FbRYHdM4ZDXR0dLB27VqsXr0a/fv3R35+PrZt2wZjY+NWx929exejR49GZmZms+ffv38PHR0dYZjcBF5aUDXSkuP16dMnsTa+bq/wsxaSyPv37xEbG4tjx46hpqZGZM6Zo6Mj0tPT8d1338Ha2ho//vgjFBQU2OdXrlyJ2bNntzh+165duHz5MpycnKCsrIy8vDxER0ejsrISLi4uongLEkF6ejquXr2Kbt26sZ0sJycnREdHtzk2JycHABATE4Pc3Fz4+PhATk4ODAYD27Ztk0h9LJqWOXLkCBwcHKCgoMD+Lj148ABr167FpUuXxGzdF4irEoFGcigqKiLz5s0jqqqqRE1NjaipqZElS5aQsrKyVsc1Vn2pqqo2+6OmpiYK8wkhhGhpaZHy8nKex//2228kMDCQ/XtFRQXR1dUlcXFxgjCvQ8HvWkgKT58+Jd7e3uSHH34gU6ZMITExMeTDhw8ie31fX1+SlZXV4nkGg9FqdbGxsTHJy8vjOPb8+XNiamoqMBvbA8bGxqS0tJQQQthVeR8+fCDGxsaU5/i8yq+R6upqoqurKzA7aYSPvr4+OXXqFCGEECaTSUJCQsjIkSOJn5+fmC1rCh05o4GSkhKOHj2KN2/esJNdv+w/1hyN+Ri5ubnCNrFNeGlB1cilS5cQEhKCjRs3so/JyMhg6dKl2LFjB/r160dXGnIBP2shCaSlpeHgwYO4c+cOzM3NIS0tjZiYGI6cTFHQXILy5503evTogaFDh7Y6x5dN2wcMGMDekusomJmZYfXq1fDx8YGUlBRKSkqwZcuWNncGPqeurg4fPnzgSP14+/Ytu18nTfvg4MGDcHR0xIcPH5CUlITy8nJERUVBX19f3KY1gc45owHQkCeUl5fXpM8klW3JiooK+Pn5wcPDA0OHDsXu3bvx+vVr+Pn5Cb1EubEF1blz5/D48WOeWlDNmTMHTk5OzTpgCQkJOHbsmOQJFEogglgLcTNz5kwUFxfDxsYGc+fORb9+/aCvr4+EhASRO2f8dt6IjIzEs2fP4Ovri549e6Kmpgbbtm2DrKwsvLy8hGm6RNFSEnhwcDDlYootW7YgLS0Nzs7O7NSPyMhIixKjQAAAIABJREFUWFpawtPTU5jm0wiYnJwcLF68GCNHjsT+/fs5HG5JgnbOaBAbG4tt27ahvr6e4zjV9k0rV65EeXk5tm/fDkVFRbx48QLBwcFQVFTE1q1bhWU2gP9ptX3+Mea2BZWenh7S0tKajfbU1tZi3LhxdNIvBQSxFuJGU1MTxsbGmD59OiZMmAApKSmxOWfTpk2DoaFhs503FixY0OK4L9ehU6dO6NWrFyorK1FXVwd5eXmkpaWJ6m1IDF8mgXMDk8lEaGgozp07h6KiIvTv3x82NjZwc3Nr11HijsLevXs5fs/OzkZ6ejoWLVoEaemGDURJa9FHO2c0mDhxIpydnTFr1iz2B5Ub9PX18eeff3JEyRgMBszNzYV+EygoKGjzbwYOHNjqeT09Pdy6davZ915fXw8DAwPaOaOAINZC3Hz8+BEnTpxAfHw8CCGwt7fHgQMHkJSUxPUNnV80NTVx9+5dvH79Ghs3bkRsbCyeP38OLy8vJCYmtjiOymdVV1dXkKZKJC0VKn2OqAqWaMRLaw8zQMNDpKRVktM5ZzQoLS2Fra0tz0+ALBarSdSNECKSfIzPb/bv379Hnz59UFtbi5MnT0JBQQGTJ09uc45hw4YhLS0NRkZGTc7dvn2bFpukiCDWQtzIycnB2dkZTk5O+PPPP3H06FGUl5fD19cXdnZ2MDY2FlmeEa+dNzqC40WFxhvy511QZGVlUVFRARaLBTk5Oa4eHtPT03H06FG8e/cOYWFhOHToELy8vOi8s3ZAbGws+9+EELBYLHTu3BnFxcVQUFCQyDWk47E00NXVxZ07d3geP378eKxduxZ5eXlgMpnIy8uDt7c3xo0bJ0ArW+fEiRPsnLHg4GDs27cPW7Zswf79+9scO2fOHPj6+jbJ48nOzsamTZtE2sD9a4CftZAUGttNxcTE4Pz581BWVsaqVaswfvx4kdmgqqqK3bt3AwAUFRWRkpKCO3fuUJZ3MTMzw4QJE5r96Qjk5uYiNzcXq1atwvTp05GRkYH09HRkZmbC1taWq+/1hQsX4OXlhcGDB+Off/4Bi8XCpUuXsHPnTiG+AxpBk5ubCzMzM7ZESlRUFCwsLPDy5UsxW9YUeluTBps2bcKZM2egp6fXpMVOYGBgm+NLS0uxYsUKZGZmsnNdDA0NsWPHDsjLywvLbA5+/PFHrFmzBvr6+tDV1UVkZCSUlJSwYMECSl0OtmzZgri4OAwePBh9+vRBcXExXr9+DTs7O4lr6yHp8LsWkgqDwcCZM2fa3CIRFPx23vhSXLm0tBSnTp2Cra2tyDp3SAJjx47FtWvXOERGP336hPHjx1N+KLWysoK/vz9GjRoFHR0dZGZm4uXLl1i0aBFSUlKEZTqNgFmwYAF0dHTg4eEBaWlp1NXVITw8HPfu3aOkeydK6G1NGtTW1mLq1Kk8j1dQUEBsbCzevHmD4uJi9O/fX+TJ02/fvoWhoSHu3bsHaWlpdkuV8vJySuN9fHwwffp0JCcno7S0FGPHjoWpqSlGjhwpTLO/SvhdC3Hz9u1bPHnyBCYmJgAatu39/f3h7OwsMscMAD58+IBz586hc+fOGDhwIJKTk7nqvNGcuLK5uTlWrlzZoZwzFouFkpISjm33169fc7WV9fbtW3arp8Zt0iFDhqCyslKwxtIIlb///htHjhxhr6G0tDTc3d0lUkqDds5oKEXH2iI7OxsnT55EQUEBlJSUYG1tjTFjxgjAOmrIysri33//xaVLl9g5N+np6U10nlpDQ0MDGhoawjKxwyCItRAX+fn5mD17NkxMTNjOWVlZGR49eoQ5c+YgPj4eKioqIrFl6dKluH79OrvUXxAFCQMHDsSrV6/4nqc98eOPP8LR0ZHdKSE/Px9RUVGYM2cO5TmGDBmC69evw9TUlH0sPT0dgwcPFobJNEKiZ8+eePnyJb777jv2sfz8fInrqwnQzhkNGiJniYmJKCwsBIvFAtBQOv706VOEhYW1Of7mzZvw8PCAmZkZVFVVkZeXh8WLF2Pnzp0iE29dvHgxrKysADQkf969exeurq7YtGmTSF6f5n+057UIDQ2FpaUlfHx82Mfk5eVx+vRpeHt7Y+/evdi+fbtIbFFRUcGjR494TvD/slqRyWTijz/+wJAhQwRgXfth9erV6N69O8LCwlBYWAhlZWXY2dnB2dmZ8hyenp746aefMGnSJHz69AlbtmxBQkICgoKChGg5jaCZOXMm3N3d4eTkhAEDBuDNmzc4ePAgrK2txW1aE+icMxqsWrUKN27cgLy8PJhMJrp3745nz55hxowZ2LZtW5vj7ezssHjxYkyZMoV97OLFi4iMjMTp06eFaToH+fn5kJaWhrKyMkpLS/HmzRuoq6uL7PVp/kd7XYvx48cjMTGxiXguABQWFsLOzk5kOUaNvTUHDRqEvn37clQdUin7b2za3UinTp0wdOhQbNq0SaRR7a+FnJwcHD9+HAUFBejXrx9sbW3ZW5007YP6+nrs378fZ8+eRXFxMZSVlWFtbQ0nJyeJq9iknTMa6OnpIT4+HqWlpYiPj0dISAiio6Px8OFD7Nq1q83xOjo6uHPnDocUB4vFwpgxY9gtnkRBdXU1ysrKmkT/zM3NRWYDTQPtdS1Gjx6Nu3fvtnh+1KhRIvtMfymc+TmSJpgpyfC7M9Aa2dnZ7eKhg6b9QW9r0oDFYuG7776DnJwcW8Hd3t6ecvWKnJwcnj59yvGknpubK9Ico1OnTiEgIACfPn3iOK6oqMiXQ/Du3TscPnwYa9eu5dfEDoOw1kIUKCkpIS8vr9lcory8PMjJyYnMFn4dsMrKSty/fx8fP36EoqIiNDU10b17dwFZ135Yv359izsDbcFkMnHgwAH8/fffMDY2hq2tLftceHg49u7di+zsbGGaTyMADhw4ABcXl3b1wEM7ZzTsXnEqKiooKSlBVVUVOnXqRLkSydbWFu7u7nB1dcWgQYOQl5eHyMhIzJs3T8iW/4/w8HB4enqiR48eyMzMxMKFCxEcHAxDQ0Oe5nv8+DGio6Pxxx9/QEFBgXbOuEDQayFKLCwsEBISgl27dnFsIxJCsHPnTpHqnH348AGxsbHNRnzOnTvX6tioqCiEhoZyOMg9evTAypUrYW9vL1S7JY0bN260uDPQFlu3bsWFCxego6OD7du3o2vXrpg4cSKWLl2KjIwMrFixQgTvgIZfMjMz4eLi0qJ0yuffdYmB0HR4IiIiyLhx48i7d+/ImjVriIODA3F2dibz58+nNJ7FYpE9e/YQExMToq6uTiZNmkSioqJIfX29kC3/H5qamoTFYpH8/Hwye/ZsQgghBQUFxNzcnKt5rl+/ThYsWEDU1NTIkiVLyOXLl8n/tXffYU2d7//A34GAoCIKiDg/KlVxVkBws5woKFIVVKCirQOVKm4FFBfuAVI31IFYJ0u0tQWpWyoq4sJqLQEELIhsSOD8/vBHvqagBkhyEnK/rqvXZc7JObxTINw553meWyAQSCNygyWp7wUbCgoKmBEjRjD29vbMjz/+yJw+fZoJCgpixo8fz1hZWTH//vuvzLLMnj2bGTVqFDNlyhTG3t6emT17NtOzZ09m06ZNnz3u9OnTjKmpKXP69GkmOzub4fP5TGZmJnPy5EnGzMyMuXz5soxegXzo168fwzAMk5OTw9ja2jIMwzClpaXM4MGDv3jskCFDmHv37jEMwzDXr19npk+fzkybNo0ZOXIkk5ycLL3QRCqio6OZ0tJStmOIhYozwjAMw8TExDBFRUVMQUEB4+vry3h5eTGpqalsxxKbjY0NU1ZWxggEAsbc3Fy43cTE5IvHlpWVMadPn2ZsbW2Z/v37M9u3b2f69evHZGZmSjNyg1Wf74U8yM3NZdauXctYWloyvXv3ZmxsbJj169czOTk5Ms1hYmLCZGZmMg8fPmTmzZvHMAzDhIeHM999991nj3NwcGB+/fXXGvddvHiRmTZtmsSzyjM7Ozvhe5m5uTlTVFTElJSUMH379v3isR8/p6KigunevTvj4uLCFBQUSC0vkR4zMzOmvLyc7RhiofZNBABga2uLxo0bo2nTpvDz88OOHTvEXs/p7du32LRpEwDg3r17GDRoEOzs7PDXX39JM7KIPn36wNfXF6WlpejYsSPCwsJw4cIFscYI2djY4NSpU3B3d8fVq1exePFiuZu5o0jq872QBy1atMCaNWtw9epVJCUl4ffff4e3tzd0dHRkmoPL5aJVq1bo2LEjnj9/DgAYO3Ysnjx58tnjXr9+LbIe18eGDx+OV69eSTyrPLO3t8fUqVORlZUFKysrzJ07F56enmIN5P/4dpeKigrU1NSwbds2NG3aVJqRiZT07t0bMTExbMcQC405U3LXrl1DeXk5hg0bBltbW5SXlwMAWrVqhaNHj0JNTe2L51i3bh2Ki4vBMAw2bNiAMWPGQFNTE+vXr8fRo0el/RIAACtXroS3tzeKioqwdOlSzJkzB6WlpWItsKuiogIul4uioiIIBAIZpG3Y6vO9kAeVlZV4//69sPXY7du3hQPCP168Utratm0rnA1YVFSE3NxccLlclJaWfvY4DocDLrfmt3Z1dfUvHt/QzJo1C+3bt4eWlhZ8fHywbds2FBYWwsfHp9bnatSoEQwMDKSQkshCXl4eli9fDh8fH+jp6YkU37///juLyaqj4kyJ3bx5E56ensLFQbOysuDj4wOGYbB3716cO3dOrFW0Hz16hJiYGLx9+xbPnj1DcHAwtLS00L9/f2m/BKGEhAQEBgaiUaNG0NfXx+3bt8Hn84Wrq39OXFwcfvnlF4SGhmLPnj1wcHAAn8+Xz0GiCqA+3wu2ZWVlYcaMGejTpw/8/f0RFRWFZcuWoXv37ggKCkJISAh69+4tkyxTp06Fq6srLl68CDs7O3z77bfgcrkwMzOTyddvKObOnYtt27YJZ6pSr1zl5eLiwnYEsVFxpsRCQkLg5+eHcePGAfhwG6WqH5+KigrOnj0rVnFWUlICDQ0NXLlyBV27dkWLFi1QWFj4yU/v0uDn54eRI0cKH3O5XLG/vqqqKsaMGYMxY8bg2bNnOHHiBCoqKvD9999j4sSJsLOzk1kD94agPt8Ltu3atQvdunXDkiVLAHzoGDBr1iwsWrQIkZGRCAwMxMGDB2WSZeLEiejatSv09PSwdOlShISEoKioCDNmzPjscQKBAOHh4Z/cX1FRIemocu3+/ftQV1ev07HFxcUitz8FAkG126G0lIbi+G+/2bKyMjRq1IilNJ9Hi9Aqsf79++PKlSvCvmJmZmbCli9FRUWwsrKq1gKmJt9//z1at26Ne/fuwdbWFs7Ozli3bh0YhkFgYKBUX0OVmTNnYty4cRg/frxEzvf+/XucOXMGYWFhyM7OxqNHjyRyXmUg6e+FLA0dOhQRERHQ0dFBRkYGbGxscPHiRRgaGqKoqAjW1ta4e/cu2zE/y8bG5ovPiY2NlUES+bBhwwakpaXB3t4eLVu2FLki/qWrkLdu3fri+QcOHFjvjET6wsLC8M8//2DFihUAgMLCQgwbNgyenp5yubyMYnycJVJRXl4OLS0t4eOAgADhv5s0aSJcW+lLNm7ciJ07d6Jfv36YM2cOHj9+jPLycmzYsEHimT9F0mMJtLW18d1332HmzJmIi4uTZNQGT5HGdfxXYWGhcOD/w4cP0axZMxgaGgL4MN6Iz+dLPYOrq+tnb6lzOJzPjuVUpsJLHCdOnAAAXL16VWQ7h8MRLrr9KVR4NQy//PILduzYITLOUF1dHfPmzcP27dvRqlUrmfWBFhcVZ0pMR0cHr1+/RqdOnQCIvhG9fv0aenp6Yp1HX19fpAenoaEhAgIC6nwroS7qM5bgc6tGVxHnagT5QJHGdfyXtrY2cnNzoaOjg7t378LExES479WrVzK5vf2psZqpqamIjIxE69atpZ6hIXn27BnbEQjLQkJCsHnzZpECTF1dHW5ubtDW1saRI0fkrjij25pKbO3atRAIBDVe4fL19YWmpiZWrlz5xfO8fPkSO3fuRFBQEK5cuYJFixahSZMm+PHHH2FqaiqN6GITCARfHO9kZGQELS0tdO/eHTX9OnA4HLEaTRPF5+fnh7y8PIwYMQK+vr5Ys2YN7O3tkZ+fj5UrV0JPT4+VAeW//PILVq9eDVNTU2zevJnGQIrpzp07ePr0KQYMGFCtETxRHv3798etW7dE+j9XKS8vx5AhQ+RuuAIVZ0rszZs3GDduHIYOHQpnZ2e0atUKWVlZOHPmDP744w9cvHhRrKtnM2fOhL6+PjZt2oQxY8ZgwoQJaNKkCcLDw3HmzBkZvJIPVxWCgoKqtbr5+++/cfv27c8eGxISgvPnz4PP52PSpElwcHCArq6uLGI3SJ+7LSfvRW5+fj4WLlyIxMREjB07Fhs3bgQAGBsbo2XLljh58qTYV5Qlgc/nY/Pmzfj555+xaNEizJw5U2ZfW9GFh4dj1apVaNasGQoLC7F79265uzpCZKN///64ceNGjR/UKyoqMHDgQLkrzui2phJr3bo1QkND4evrCzc3N3A4HDAMg969e+PEiRNi/xF6/vw59u/fj/T0dKSmpmLq1Klo0qQJduzYIeVX8H9Wr14NhmHQokUL5OTkoEePHggPD8f06dO/eKy7uzvc3d2RlJSEc+fOwc7ODiYmJpg0aRIsLCxq/LRFPu2/t+XevXuHy5cvw8nJiaVE4mvWrBmCg4OrbQ8MDISZmZlMZ3bxeDz88MMPyMvLw4kTJ9C3b1+Zfe2G4MCBA9i+fTvGjBmDkydPIjg4WOLFWUVFBS1YrQC6du2KW7duYejQodX23bx5E+3atWMh1Rew05iAyJvMzEzmwYMHTHp6eq2P7d+/P1NWVsacOnWKmTRpEsMwH/rYDRgwQNIxP6lv375MXl4e8+TJE2bWrFkMwzBMfHw8M3Xq1Fqfq6SkhLlw4QLj5ubGWFhYMDt27JB0XKWTnJzMuLm5sR1DYVy6dIkxNTVl5syZw+Tl5bEdRyF93HqppKSE6d+/f53PlZqayqxcuZKZMWMG4+7uzri7uzMuLi7MoEGDJBGVSFl0dDRjZWXFJCUliWx/9OgRY21tzYSGhrKU7NPoyhkB8KEjQKtWrep07KBBg7BgwQI8e/YMM2fOBI/Hw7Jly2BpaSnhlJ+mqakJbW1tcLlcpKSkAAAsLCywfPnyWp9LQ0MDI0aMAJ/Px9GjR/HTTz/By8tL0pGVSs+ePRViPSgbG5sab8lqamqiV69eWLp0qdRvefv5+eHUqVNwcXGBu7s7ioqKUFRUJPKcNm3aSDVDQ/DxFW8NDQ2xZ5/XZPXq1eDz+dDR0UFOTg6MjIwQFRWFb7/9VhJRiZSNHTsW9+/fx6RJk9ChQwfo6enh7du3SEtLw+TJkzF16lS2I1ZDxRmpt/Xr1yM4OBimpqZwc3PDs2fP0LNnTyxevFhmGTp06ID4+HhYWlqisrISPB4P6urqtW7HdPPmTZw7dw6xsbHo1KkTnJ2dYWdnJ6XUDVNGRobIYz6fj4sXLyrELMMFCxbUuF0gEODy5cvw9fVFUFCQVDOEhYUBAI4fPy5cBqIKwzBiLQFBUOPknrp69OgR4uLikJGRgYCAAKxduxbW1tY4dOiQxL4GkS5vb2+MGzcOcXFxyM3NxaBBg2BtbY2ePXuyHa1GVJyRemvSpInIHzUjIyPMnDkTAQEBdbpyVRezZs2Cp6cnoqOj4eTkBGdnZ6iqqmLYsGFfPPb169e4cOECIiIiwOfzYWdnh1OnTqFbt24ySN7w/PfqE8Mw0NbWlum6d3X13xXEP2ZrayuTq8HyvhacomAYBm/evBEWaZWVlSKPAfGvQGpqaqJ58+ZQU1MTuTJftaApUQx9+vRBnz592I4hFirOiEQ9efIEwcHBuHz5MnR0dGRWnNnY2ODXX3+Fjo4OPDw80LFjRxQWFsLBweGLx9ra2qJFixawt7eHlZUVuFwu8vPzRbojUD9D8f23uFBVVYWuri7U1NRYSiQZJSUlMlm7r23btlL/GsqgpKREZH1ChmGEj2t7BbJDhw64du0ahg4dCoFAgPT09DpdmSdEXLSUBsGcOXMwceJEWFtb13nmUXx8PI4cOYKEhAQMGjQIzs7OsLGxUYiZTF9a/4huI9WfQCBASkoKevTowXaUOjl06BBCQ0NhYWGBdevWsR2HiCE9Pf2LzxG3EP7tt9/g5eWFixcvIiIiAqdOnQKXy4W5uTm2bt1a36iEVEPFGcG2bdsQFRWFyspKjB8/HhMnThR2Dfic8vJyREREICQkBLm5uZg0aRJOnTqF6OjoOk8uqKuEhAT4+vqCx+NVa+xMhZVsXb16FX5+fsjKyhK5hcTlchW2R2lERASKi4sxadIkhWniTiSntLQUubm50NfXB5fLRWRkJAoLCzFx4kSZdkIhyoOKMwLgw3iMa9euITw8HLGxsejVq5dwQdZPGTJkCFq1agVnZ2fY29tDQ0MDAwYMQEREhMyLM3t7e/Tt2xejR4+udvvM3NxcplmUnZ2dHQYPHoxmzZrh+fPnsLOzQ1BQECZOnAhXV1e24ymM4uJiNG7cmO0YBMCwYcMQERGBpk2bsh2FSIE4nWRkTb7SENaoqKjA0tISlpaWiI+Ph5+fH1auXPnZ4kxFRQVcLhdFRUWsj73IyMhAREQELRgrB3g8HpYuXYq0tDTcvn0bI0eOROfOnbFo0SIqzmrBzs4OkZGRVBDIgcrKSpSWltL3QsHVp5OMrFFxRgB8+KENDw9HZGQkSkpKMH78eEyaNOmzx8TFxeGXX35BaGgo9uzZAwcHB/D5/E+27pGmLl26ICMjQz5XelYyOjo6UFFRQZs2bfDy5UsAwFdffYXMzEyWkymekpISKgjkwIABAzB58mRYWlpCX19f5D1uzpw5LCYjtVGfTjKyRsUZgbOzMx49eoQBAwZg6dKlGDZsmFiXeFVVVTFmzBiMGTMGz549w4kTJ1BRUYHvv/8eEydOhJ2dndQbNIeHhwMAevXqhe+//x5OTk5o3ry5yHPEmbFJJKdbt27Ys2cP5s2bB11dXcTHx0NDQ0OmrY8agv79+wtbiOnr64vsmz9/PkuplNM///wDAwMDPH/+HM+fPxdu53A4VJwpkOTkZFy9ehUZGRnYvXs3vL29YWFhgQMHDsjd7xSNOSMICAjAxIkTJbLq+Pv373HmzBmEhYUhOztb6gPAP54qXxMOh0PrRsnYy5cv4enpiYMHD+LJkydYuHAhKisrsWzZMri7u7MdT2F86hYwh8OR+wby8uBT3R4+Ru8NymXQoEG4efMmioqKYGdnh7i4OADAwIEDcevWLZbTiaLiTIllZmbCwMCg2oruH6trwcYwDOLi4r5YPJGGLzs7G0VFRWLNACZEUi5cuPDF53xu0eH/+vPPP6uNVUpJSaGFaBWIs7Mz5s6dKxxffeLECairq8POzk5kXUt5QLc1ldiYMWOQmJgo/IRZtTAjUP82MRwOR+aFGY/HE1m+oerNUx7HEzRUlZWVeP/+vfB29u3bt/H06VNYWVmxG0xBvXz5EmFhYcjMzMT69etx8eJFuLi4sB1LIXyp8KrNJKZNmzYhNDRUOHtWIBCgtLQUgwcPrldGIlv16SQja3TlTIm9efMGrVu3Rlpa2icv/yvKauUHDhzArl27qhWX3bt3x/nz51lOpxyysrIwY8YM9OnTB/7+/oiKisLy5cthZGSE1NRUhISEoHfv3mzHVBg3btzAggULYG1tjbi4OFy8eBGOjo5wd3fHrFmz2I6nMCQxQ2/IkCHYs2cPysvLERkZiY0bN8Lf3x/l5eXw8/OTZnwiYVlZWdDR0YGamhpiYmKEnWTkbb06Ks5Ig2BpaYnVq1dDXV0dsbGx8PLywvr169G6dWssWbKE7XhKYcWKFSgvL8fq1auhq6uLkSNHwtbWFosWLUJkZCSio6Nx8OBBtmMqjG+++Qaenp6wtLSEmZkZEhIS8OjRIyxcuJDGStWCq6vrJ2foiTsI3MTEBImJicjOzsb333+PiIgIFBYWYuzYsYiPj5fyKyDKiBaFUmImJiYAPrQv6t69e43/9ezZExYWFjh16tQnz3Pp0qUat//8889SyV2T/Px8jBw5EkZGRkhOTkbz5s2xevVqxMTEyCyDsrtx4wa8vb2hq6uLjIwMpKamYty4cQA+LOL54MEDlhMqln/++QcWFhYAILwi3Lt3b7x//57NWAonOTkZQUFB8PDwgJaWFry9vbFz585aDQBv1aqVsEPAmzdvIBAIoKmpiYKCAikmJ5KWkJAAW1tb9OrVq9rfOnlDY86UWNVVjKNHj37ytmZlZSVSUlKwa9cuODs7C7eXlJTg3bt3AIBVq1ahb9++Iq16CgoKsHnzZjg5OUnxFfwffX19FBYWolWrVkhLSwPDMNDR0aE/ZDJUWFgIHR0dAMDDhw/RrFkzGBoaAgAaNWoEPp/PZjyF06ZNGyQmJsLU1FS47dGjR2jdujWLqRSPpqYmtLW1weVykZKSAgCwsLDA8uXLxT6HpaUlZsyYgeDgYPTr1w8+Pj5QV1dHx44dpZSaSMO6devQr18/eHt7V+skI2+oOFNi/fr1A/BhPaWa5ObmQkdHB8bGxnj48KHIvqpL+qWlpQBEl7SoGu81fPhwKSWvzszMDJ6enti9ezd69OiBnTt3olGjRjJvI6XMtLW1hT8zd+/eFV6ZBYBXr15Jfc27hmb27NmYO3cupkyZAj6fj0OHDuH48ePw8vJiO5pC6dChA+Lj42FpaYnKykrweDyoq6vXakKAl5cXQkJCwOVy4ePjg1WrVqGwsJDGmykYReokQ2POCJKSkrB169ZqA2Zzc3ORnJz8yeNycnJQUlICe3t7REdHi8z2bNSoEfT09GSSH/hQLO7YsQMLFizAv//+i4ULF6KgoAD+/v4YMmSIzHIoMz8/P+Tl5WHEiBHw9fXFmjVrYG8rWW5eAAAgAElEQVRvj/z8fKxcuRJ6enr0x6yW4uPjERoaivT0dBgYGGDy5MkYNWoU27EUSmxsLBYtWoTo6GhERUUhNDQUqqqqGDRoEDZv3sx2PCJDzs7O2L59u0J0kqHijGDixIlo3749mjdvDh6Ph8GDB+PYsWNwc3MTa9HQyspK4SeRqisnRPnk5+dj4cKFSExMxNixY7Fx40YAgLGxMVq2bImTJ0/KtGAnpEp9Z+gVFxfj1KlTSE1NRUVFhci+9evXSyMykaCqTjLJycm4ceOGQnSSoeKM4Ouvv8adO3eQlpaGjRs3IiQkBA8ePMC6devEWoZCIBAgMDBQ2L4pKioKCxcuxL59+6q1nZG0vXv3fvE58taWQ9lcv34dZmZm1L6pDk6fPo0TJ04gKysLFy5cwObNm+Hv748mTZqwHU2pLFy4EPfu3YOpqWm1sUrbtm1jKRURlyJ2kqExZwTNmjWDhoYG2rdvjxcvXgAA+vbti/T0dLGODwwMxO3bt7Fnzx4sWrQIurq6MDAwwMaNG7Fnzx5pRsfevXuhpaWF7t27o6bPGWw0YSei6LZy3fz0008ICwvDzJkzsXXrVjRp0gRZWVnw9/fHhg0b2I6nMBISEuDr6wsej1ftqpe4i2zHx8fj8uXLNIZVQcXGxrIdodaoOCPo3LkzwsLCMGXKFDRu3BhPnz6Furq62IVNVFQUwsLC0KpVK3A4HDRu3Bj+/v4YMWKElJMDy5cvx/nz55GdnY1JkybBwcEBurq6Uv+6hEhbWFgYfvzxRxgaGmL79u3Q1tZGYGBgrVoOEcnM0NPT06PhGg0Ej8fDpUuXkJWVhXbt2sHe3l4uh1tQcUbwww8/YO7cuRg8eDBmzpyJyZMnQ1VVFVOmTBHr+OLiYuEbV9XVKw0NDZnMiHF3d4e7uzuSkpJw7tw52NnZwcTEBJMmTYKFhYVCzMohpCbv3r0T9iOt+r3S1dWt1SxDIpkZek5OTti+fTs8PT3plrICu3btGjw8PNCzZ0+0adMGSUlJ2Lt3L4KDg/H111+zHU8EjTkjAICysjKoqalBRUUFSUlJKCgoELtv3Jw5c9CtWzcsWrQI5ubmuHv3Lo4cOYI7d+7IfEX40tJSXL58GRcuXMDr168xfvx4WnqAKCQ3NzfY2tpiypQpwt+rqKgo/Pzzzzhx4gTb8RRGfWbo9ezZU9h3uKKiAhwOB6qqqiLP+dyMdiJfHB0d4ebmJjL4//Tp0zh79ixOnz7NYrLqqDgjyMvLqzZzpby8HFu2bIGPj88Xj+fxePj2228hEAiQk5OD//3vfygqKkJISAg6d+4srdifVFRUhJiYGBw9ehSpqalISkqSeQZC6uvx48eYPn06DA0NkZycjIEDB+LBgwc4fPiw3H3Kl0eSmKEnTheBgQMH1j0kkSlzc3Pcvn1b5CqqQCCAmZkZ7t+/z2Ky6qg4U2JPnz7F/PnzkZGRgT59+uDgwYPQ1tbG8+fP4eXlhezsbCQkJIh1rpKSEly9elW4HpOVlRWaNm0q5Vcg6ubNmzh37hxiY2PRqVMnODo6ws7OrtobMiGKIjs7G5GRkcLfK3t7e7Rp04btWApBkjP0/v77b+Et5ioVFRUICgqCp6dnnTMS2fLw8ICjo6PIAul//PGHcIFneULFmRJzcXGBlpYWnJyccPz4cXTt2hWWlpbw8PBAt27dsG3bNrFuBfz555/CbgNVCgoKsHbtWuzYsUNa8QEAr1+/xoULFxAREQE+nw87Ozs4OjqiW7duUv26hEiLv78/XF1dFWKhTEVUVlZW62VdrK2tcfLkSWHrrJcvX2Lp0qV4+/Ytrl27Jo2YRIJWrlwJ4MM6nDdu3IC1tTXatWuH7Oxs/P777xg2bJjU/1bVFo2WVmJPnz7Fxo0bYWVlhY0bN+LKlSvw9PSEi4sLQkNDxf7j4OHhgSdPnggfX79+HWPHjsWrV6+kFV3I1tYWZ86cwahRo7B9+3YMHz4c+fn5SEhIEP5HiCJ5+PAhRo0aBQ8PD9y+fZvtOAovIyMDzs7OePz4MQBg9+7dmDJlCv7991+xzzFhwgRMnz4db9++RUhICBwdHdG5c2dER0dLKzaRAh0dHdjb26Np06bIy8uDuro6bG1txV6MWJboypkSMzY2FrnP3qtXL3h5eWHGjBm1Os/58+exY8cO7N+/H+fOncPZs2eFfQG5XOlOCDYyMvrsfg6HI/ZaRoTIi2fPnuHkyZOIjo5G27Zt4ebmhnHjxtFCvnUwe/Zs6OrqYtWqVWjatClyc3Oxa9cuvH//HgEBAWKfZ+fOnTh+/DiaNGmCtWvXyrR3MJGMw4cPY8qUKQox45aKMyVmYmKCxMRE4WNjY2PcvXu3TmsBnTlzBr6+vvjqq6+wdetWdO/eXZJRCVFKRUVFCA8Px6lTp5CdnY3Jkydj2rRpMDAwYDuawjA3N8eNGzdE3tfKyspgYWGBO3fufPbYrKwskcc7duzAy5cvERAQIPzgSQvTKg5zc3PcunWr2oxbeUTrnBEhNTW1WhVmH98y7NixI+zs7JCYmIi8vDzhPjMzM4nnJERZNGnSBNOmTcO0adOQmJiI48ePY/jw4bR8Qy1wuVzk5uaKFFHv37+HhobGF4+1tLQUWYy76lrG8OHDwTAMXZlXMEOHDsWhQ4fg6Ogo9daC9UXFmRITCATC6eYAwOfzRR4Dn59q7urqWuP2qmbp9MZFiGTcuHEDZ86cQXx8PKysrNiOo1BGjx4NT09PLFy4EK1bt8abN28QEBCAUaNGffHYX3/9VQYJiazcu3cPFy9erLGtoLz9raLbmkpMEZvBEqIssrOzhWM4i4qK8M0332DatGm0lEYtlZSUwM/PDzExMSgvL4e6ujocHBywYsUKNG7cuFbnev78OdLS0mBhYYGCggJq6aRg7t69+8l95ubmMkzyZVSckXqrWjbDw8MDhoaG2LNnD9LS0rB27VqFGHhJiDyJi4vD6dOnce3aNRgaGsLFxYUmA0gAn8/H+/fvoaurK3bf4Cq5ubnw9PTE/fv3oa6ujrNnz2Ly5Mly2faH1F5ubq7cFdpUnJF68/LyQn5+PrZs2QJdXV28fPkS27Ztg66uLjZu3Mh2PEIUSs+ePTFs2DC4urrSmE0JuX37NrKysoRjxvh8Pp4/fw5vb2+xjl+yZAk0NDSwYsUKWFtbIyEhAXv37sWtW7cQGhoqzehEgpKSkrB161ZkZWWhsrISwIefhdzcXLkbx0ljzki93bx5E7///rvwKpmhoSG2b9+OESNGsJyMEMXz+++/02xMCdqwYQNOnTolfH+qqKhAUVERhg4dKvY5bt26hStXrqBx48bCq26zZ8/G0aNHpZKZSMe6devQvn17dOnSBTweD4MHD8axY8ewePFitqNVQ4vQknqrrKxERUWFyDaGYRRiujIh8oYKM8m6dOkSTpw4gd27d8PGxgYJCQn49ttva/X/mcvlory8HMD/zdgsLi6u9Zg1wq4XL17A398f06ZNQ0VFBdzd3bFr1y5ERUWxHa0aKs5IvVlYWGD58uVITU0Fn89HamoqVq5ciSFDhrAdjRCi5EpKStC3b1989dVXePz4MTgcDubPn4+rV6+KfQ5ra2ssX74cPB4PHA4HeXl5WLduHSwsLKQXnEhcs2bNoKGhgfbt2+PFixcAgL59+yI9PZ3lZNVRcUbqbdWqVSgsLMTIkSPRp08fjBo1CiUlJVi+fDnb0QghSs7AwAA5OTlo2bIlMjMzwefzoaGhgcLCQrHPsWTJEnC5XIwYMQL5+fkYOHAg8vPzsXTpUikmJ5LWuXNnhIWFoVGjRmjcuDGePn2Kly9f1nqCiCzQhAAiMRkZGXj79i0MDAxo1WxCiFzYsmULrl+/jqNHj8LHxweNGzdGo0aN8OTJE5w/f75W58rOzkZ6ejoMDAyETdCJ4khMTMTcuXNx5swZ3Lp1Cxs2bICqqiqmTJkidxcTqDgjdXbv3j2Ympp+trk4zTYjpHZcXV2/+En+2LFjMkqj+Ph8Po4ePQonJycUFxdj9erVKCwshI+PD3r27CnWORiGQVxcHGxsbJCVlYWtW7dCR0cHCxcupOWCFExZWRnU1NSgoqKCpKQkFBQUYPDgwWzHqoaKM1JnVb05P9V8nDoEEFJ7e/fuBQCkpaXht99+wzfffIMOHTogMzMTp0+fxujRo+Hn58dySuWyZcsWREdH49q1a/Dw8EBeXh5UVVXRrl07+Pv7sx2PfEFGRsYXnyNviztTcUbqjcfjoX379mzHIKRBmTp1KpYsWQITExPhtuTkZPj4+ODChQssJlMsPB4P+/fvR3p6unBtqyriXoEcNWoUjhw5Ah0dHZibmyM6Ohq6uroYMWIEbt++LY3YRIKMjIyqXY2u6o1aRd4uJNA6Z6TenJyc8Ouvv6Jp06ZsRyGkwXj69Gm11ee7deuG169fsxNIQXl5eUFNTQ0DBgyAikrd5sC9e/cO7dq1Q3x8PFq2bImOHTuisrISAoFAwmmJNFS1IYyIiMC9e/ewdOlSdOjQAW/evMG2bdtgbGzMcsLqqDgj9da8eXNkZWVRcUaIBBkaGuKnn37CzJkzhdv279//yWEEpGZ//fUXbt26BQ0NjTqfo127doiKikJMTAyGDBkChmFw9OhRGBoaSjApkZa2bdsCAH7++WdERkZCW1sbwIffsW3btmH06NGYPXs2mxGroeKM1FuXLl0wefJk9O3bF/r6+iL7aDwGIXWzatUqzJkzB8ePH4eBgQEyMjJQWVmJI0eOsB1NoRgZGSEzMxMdO3as8zmWLVuGZcuWQVNTE2vXrsWtW7ewf/9+7Nu3T3JBidQVFRVVu7VdXFwMPp/PUqJPozFnpN5Wrlz5yX1UnBFSd3l5ebh69SqysrJgYGAAGxsbaGlpsR1LoTx+/Bjz5s3DyJEj0axZM5F98+fPr9M5y8rKAICa0SuYqsXSPT090bp1a/B4POzZswd9+vSBr68v2/FEUHFGCCFy7MmTJ0hLS4OVlRUKCgqgq6vLdiSFMmfOHCQmJqJLly4iY844HE6tliT5888/qzXMTklJwYoVKySemUhHUVER/Pz8cPnyZZSXl6NRo0YYP348vL29oa6uznY8EVSckXpJTk5GSkoKHB0dAXx4w5o7dy5++OEH9O7dm+V0hCiunJwczJs3D8nJyVBTU8PZs2cxceJEBAcHy+UAZnllbGyMK1euQE9Pr87n2LRpE0JDQ4W9NAUCAUpLSzF48GAcPnxYUlGJjJSXlyMvLw8tWrSAmpoa23FqRO2bSJ09efIErq6uePnypXBbSUkJNDQ08O2338rd1GRCFMmmTZvQtWtXJCQkgMvlwtDQELNmzcLWrVvZjqZQ9PX16337MSYmBseOHUNAQACGDx+Oe/fuwcXFRTjQnMi36OhoAEB4eDjCw8MRExODmzdv4uLFi8Jt8oaunJE6mzdvHnr37o05c+ZU27djxw78/fffwgU1CSG1M3jwYPz222/Q1NSEubk57t69Cz6fj0GDBn22KwcRdfr0aURFRcHNzQ3a2toia1uJ28GkasHt7OxsfP/994iIiEBhYSHGjh2L+Ph4aUUnEmJnZ4fo6GjY2NjUuJ/D4QiX25AXNFuT1NnDhw+xffv2GvfNnDkTdnZ2Mk5ESMOhpqaG0tJSaGpqouozdFFREbULqqWqgd7/LWhr08GkVatWyM3Nhb6+Pt68eQOBQABNTU0UFBRIPC+RvKpFm2NjY1lOIj4qzkidVf3hqEnz5s1RWloq40SENBw2NjZYunQpvL29weFwkJOTgw0bNsDS0pLtaArl2bNn9T6HpaUlZsyYgeDgYPTr1w8+Pj5QV1ev1/IcRHasra3h7OyMKVOmKMyEGhpzRuqsTZs2n3zje/78ucL8EhAijxYvXozGjRtj9OjRyM/Px5AhQ1BSUoIlS5awHU0hZGZmAvjQV/FT/4nLy8sLtra24HK58PHxQWZmJp48eUI9ThWEp6cnYmNjYWVlhWXLluHx48dsR/oiGnNG6uzAgQO4fv06Dh48KHIFrbi4GHPnzkWvXr2wdOlSFhMSovhyc3ORlpYGAwODaos8k0+rGidW1Vex6k9d1b9rc1uTNAwPHjzAqVOncOnSJfTo0QNubm4YOXIkVFVV2Y5WDRVnpM7Ky8vh4uKCjIwMWFlZQU9PD2/fvhX2n/t46jkhpPZyc3MRGRmJ9PR0/PDDD0hISIC1tTXbsRTCmzdv0Lp1a6Snp3/yOV+abblhwwZ4e3vDx8fnk89RUVGBnp4eJkyYgHbt2tU5L5Gd9+/f4+zZszh9+jTKysowdepUzJo1i+1YIqg4I/VSXl6OY8eOIS4uDrm5uWjZsiVsbGwwdepUuVvUjxBF8vjxY7i7u6Nz5854/vw5IiMjMXbsWKxZswbffPMN2/GUgre3NzZs2PDZOwCVlZXg8XgoLS1FZGSkDNOR+srLy8PmzZsREREhd1dRqTgjhBA55OLiAkdHRzg6OsLMzAwJCQm4du0a/P39ERMTw3Y8uWdjYyOybEZNJLV8Ql5eHqytrXH//n2JnI9I1507d3D69Gn89ttvMDU1xbRp0zBs2DC2Y4mg2ZqEECKHUlJSMH78eAAQFhlDhw7FwoUL2YylMBYsWAAAYBgG69atw5o1a+p8rvLycsTExCA7O7ta+6bAwEA0b94ccXFxEslNpCMnJwfnz5/H2bNn8fbtW4wbNw7nz5+HoaEh29FqRMUZIYTIIR0dHbx69QpdunQRbnv16lW92hApkwkTJgj/vXnzZpHHteXt7Y2rV6+iefPmEAgE0NDQwKtXr2Bvby98TvPmzeuVl0jPggULEBcXhzZt2mDq1KmYOHEimjZtynasz6LijBBC5NDUqVMxe/ZszJkzBwKBADExMdi3bx+cnJzYjqZ04uPjERYWhnfv3iEsLAw7duzAoUOH5G6cEqlZcXEx9u7dC0tLyy/e6pYXVJwRQogccnNzg6qqKo4ePYrKykrs2bMHTk5OmD59OtvRlE5lZSUMDQ2Rm5srLMhcXV0xfPhwlpMRcRw5coTtCLVGxRmRiMjISERERCA7Oxtt27bFlClTaCVzQupp2rRpmDZtGtsxlJ6BgQF4PB7at2+PnJwclJSUQEVFBcXFxWxHIw0UFWek3o4cOYJDhw7ByckJrVu3Bo/Hw7Jly7Bs2TKa8k9IHVVWVuLy5ctITU2FQCAQ2Td//nyWUimO8PBw4b/5fL7I4yoODg5inWvs2LFwcXHBmTNnYGFhgXnz5kFdXR09evSQWF5CPkZLaZB6GzlyJHbt2oWePXsKt92/fx8rVqzAL7/8wmIyQhSXj48PoqOj0a1bN6ipqQm3czgcHDt2jMVkisHGxuaz+zkcTq2W0oiOjoaNjQ0qKiqwZcsWFBYWwsvLCx06dKhvVEKqoeKM1NvgwYNx9epVkT8g5eXlGDBgABITE1lMRoji6tevH37++We5nepPgOTkZPTq1YvtGKQBosbnpN7GjRuHwMBAfFznBwcHY8yYMSymIkSxaWlpoVOnTmzHUGp8Ph9BQUGYP38+zpw5I7LvwIEDcHZ2ZikZaehozBmps6oVuAUCAbKysnD27FkYGBjg7du3ePv2LYyMjNiOSIjCsrOzQ3BwML777ju2oyitjRs3IiYmBmZmZtiyZQs0NDQwfPhwzJs3D3fv3sUPP/zAdkTSQNFtTVJnFy5c+OJz6rPwIyHK6L8ferS0tNCsWTOR50iq7RD5vKFDh2LPnj0wMTHBjRs3cPjwYfD5fLx9+xY7d+4UGWdLiCRRcUakRiAQgMuli7OE1AZ96JEfxsbGwn6ZlZWV6NWrF0xNTbFv3z65X2GeKDb6y0nqLTU1FUFBQcjKyhLpO/f333/j9u3bLKcjRLF8qfD677IaRHo+Xk1eRUUFampq2LZtGxVmROqoOCP1tnr1ajAMgxYtWiAnJwc9evRAeHg4rWROSD3Qhx7506hRIxgYGLAdgygBmq1J6i05ORlBQUHw8PCAlpYWvL29sXPnTty6dYvtaIQorNWrVyM9PR1aWloQCATo2rUrXrx4ARcXF7ajEUKkjK6ckXrT1NSEtrY2uFwuUlJSAAAWFhZYvnw5y8kIUVzJycm4evUqMjIysHv3bnh7e8PCwgIHDhygDgEyUlxcLLKOmUAgqLauWXJysqxjESVAxRmptw4dOiA+Ph6WlpaorKwEj8eDuro6jY0hpB7oQw/7QkJC2I5AlBQVZ6TeZs2aBU9PT0RHR8PJyQnOzs5QVVXFsGHD2I5GiMKiDz3sGzhwINsRiJKipTSIRGRlZUFHRwdqamqIiYlBYWEhHBwcoK6uznY0QhRSbGwsFi1ahOjoaERFRSE0NBSqqqoYNGgQNm/ezHY8QogUUXFGCCFyij70EKKcqDgjdWZiYoLExEQYGRmJrAf0MRUVFejq6sLDw4P60BFCCCFioOKM1Nmff/6Jfv364c6dO58sziorK5GSkoKgoCDcuXNHxgkJUVwJCQnw9fUFj8dDRUWFyL6nT5+ylIoQIgtUnBGpKysrw6pVq7Bjxw62oxCiMOzt7dG3b1+MHj0aampqIvvMzc1ZSkU+duTIEcycOZPtGKQBouKM1NuLFy+wdetWvH79WriSeRVq0ExI3ZiamiIhIQEqKrRWuLwaPXo0Ll++zHYM0gDRUhqk3nx9faGpqYlZs2ZRo3NCJKRLly7IyMhAu3bt2I5CPoEKMyItdOWM1JuJiQn++OMPagZMiASEh4cD+LDy/I0bN+Dk5ITmzZuLPMfBwYGNaOT/KywspPc7IlV0mYPUm76+PsrLy9mOQUiDEBAQIPL42LFjIo85HA4VZzJ06NAhcLlcuLu7g8fjYebMmeDxeBg4cCACAgKoSCNSQVfOSL2dOHECFy9ehJubG/T09ET2mZmZsZSKEELq56effsLhw4exatUqjBkzBnPmzMH79+/h6+uLw4cPQ19fn9ppEamg4ozUm5GRUY3bORwOTfknpA4qKyvx/v17tGjRAgBw+/ZtPH36FFZWVujUqRPL6ZTHuHHj4OfnB2NjYxQXF8Pc3ByHDh3CwIEDkZ6eDldXV8TGxrIdkzRAdFuT1NuzZ8/YjkBIg5GVlYUZM2agT58+8Pf3R1RUFJYtW4bu3bsjKCgIwcHB6NOnD9sxlUJ6ejqMjY0BAI8ePQIA4eO2bdsiNzeXtWykYaPijNRbRkbGJ/e1adNGhkkIUXy7du1Ct27dsGTJEgBAYGAgZs2ahUWLFiEyMhJ79+7FwYMHWU6pHFRUVFBRUQFVVVU8ePAA3bp1g4aGBgDg7du3aNSoEcsJSUNFxRmpNxsbG3A4HFTdIf+4WwDd1iSkdm7cuIGIiAjo6OggIyMDqampGDduHABg2LBh2LBhA8sJlUevXr1w+fJljBo1CjExMbCxsRHuu3LlCnr06MFiOtKQUXFG6u2/C83m5ubi8OHDGDZsGEuJCFFchYWF0NHRAQA8fPgQzZo1g6GhIQCgUaNG4PP5bMZTKh4eHvjuu++wbt06qKmpwcXFBQCwePFi/PbbbwgKCmI5IWmoqDgj9da2bdtqjzds2IAJEyYIP/ETQsSjra2N3Nxc6Ojo4O7duzAxMRHue/XqlXCSAJE+MzMzREVFISkpCQMGDICurq5w3549ezBkyBAW05GGjIozIjX5+flsRyBE4VhbW2P9+vUYMWIEoqKisGbNGgAffp/27NmDoUOHspxQuXTo0AEdOnQQ2UZ9gom00VIapN727t0r8pjP5+PatWvQ09OjgcuE1FJ+fj4WLlyIxMREjB07Fhs3bgTwYZZgy5YtcfLkyWrrCRJ2XLp0Cba2tmzHIA0QFWek3lxdXUUeq6qqwtDQELNnz4a+vj5LqQhpWK5fvw4zMzOaIShHjI2Ncf/+fbZjkAaIijNCCCGkDiorK6GiosJ2DNIA0U8VqZe9e/di7ty5CA0NZTsKIYRI1IMHDz67nwozIi30k0XqbOvWrTh58iTU1NQQEBBA48sIIQ2Ki4sLjh49ynYMooSoOCN1Fh0djaNHjyIgIAABAQGIiopiOxIhhEhMYGAg9u/fjx9++AFFRUVsxyFKhIozUmcFBQXo0qULAMDU1BRZWVksJyKEEMmxtrZGREQE8vPz4ejoiJSUFLYjESVB65yROvt4vAWXSz9KhJCGR19fHyEhIThx4gRcXV1hZWUl8t7n7+/PYjrSUNGVM1JnNNGXEKIMioqK8OLFC5SXl9P7HpEJutxB6kwgECA8PFz4mM/nizwGAAcHB1nHIoQQiXnw4AEWL16Mxo0b48yZM/jqq6/YjkSUAK1zRurMxsbms/s5HE61puiEEKIogoKCsG/fPjg4OMDb2xsaGhpsRyJKgoozQgghpAampqZYt24dxo4dy3YUomSoOCOEEEJqkJqaWq3pOSGyQMUZIYQQQogcodmahBBCCCFyhIozQgghhBA5QsUZIYQQQogcoeKMEEIIqYPo6Gi2I5AGiiYEEEIIIXVgbGyM+/fvsx2DNEBUnBFCCCGEyBG6rUkIIYR8xty5c1FYWMh2DKJEqDgjhBBCPuP+/ftQV1dnOwZRInRbkxBCCPmMDRs2IC0tDfb29mjZsiU4HI5wn5mZGYvJSENFxRkhhBDyGUZGRjVu53A4ePr0qYzTEGVAxRkhhBBCiBzhsh2AEEIIkWdFRUW4f/8+8vLyoKuri6+//hqNGzdmOxZpwKg4I4QQQj7h8OHDCAwMRFlZmXBbkyZN4OXlhWnTprGYjDRkVJwRQgghNThz5gz2798Pb29vWFlZoUWLFsjJyUFsbCx27doFPT09jBo1iu2YpAGiMWeEEEJIDSZMmAAPDw+MGDGi2r6YmBicPHkSJ06cYCEZaehonTNCCCGkBq9fv4a1tXWN+4YPH45Xr17JOBFRFlScEUIIITXgcDjgcmse/aOuro7S0lIZJyLKgoozQgghhBA5QhMCCCGEkBoIBJE73noAAAQxSURBVAKEh4d/cn9FRYUM0xBlQhMCCCGEkBrY2Nh88TmxsbEySEKUDRVnhBBCCCFyhMacEUIIIYTIESrOCCGEEELkCBVnhBBCCCFyhIozQgghhBA5QsUZIYQQQogcoeKMEEIIIUSOUHFGCCGEECJHqDgjhDQ4K1aswKRJk0S2ZWZmonv37rh16xYSExMxbdo09OnTB1ZWVvDz80NhYaHwuTY2Njh48CAWLFgAY2Nj9O/fH5s2bYJAIAAAnD9/Ht26dRM5/507d9CtWzekpaUBABiGwaFDhzBs2DB8/fXXGD9+PCIjI6X8ygkhDQEVZ4SQBmfChAlISkrCP//8I9wWGRmJVq1aoUWLFpg+fToGDx6MyMhIbN++HY8fP8aMGTPw8ZrcgYGBMDMzw4ULF7BgwQIcO3YM0dHRYmfYtWsXTp48CW9vb0RFRcHNzQ1r165FaGioRF8rIaThoeKMENLgmJubo3379oiKihJui4qKwvjx43HkyBEMHDgQHh4e6NixI/r164cdO3bg4cOHuHv3rvD5Q4cOhZubGzp27AgXFxcYGRkhMTFRrK9fXFyMn376CcuXL4e1tTU6dOiAb775BtOnT8eRI0ck/noJIQ0LNT4nhDQ4HA4HDg4OiIqKwvz58/H06VOkpKQgICAA8+fPxz///ANjY+Nqx718+RL9+/cHABgaGors09LSAp/PF+vr//XXXygrK8Py5cuxcuVK4XaBQIDy8nKUlpZCQ0OjHq+QENKQUXFGCGmQJkyYgL179yIpKQmXLl2CsbExOnXqhMrKStjb22POnDnVjtHR0RH+W11dvdr+/7YiZhgGHA4HAITj0T5+3u7du9G5c+dq56np3IQQUoVuaxJCGqS2bdvC3Nwcly9fRkxMDCZMmAAA6NKlC168eIH//e9/wv8qKirg7++PN2/eiHVuNTU1AEBBQYFw28fj2zp37gwul4uMjAyRrxMfH48jR45ARYXeegkhn0bvEISQBsvR0RGnTp3Cu3fvMGbMGADAjBkz8PTpU/j6+uKvv/7Cw4cPsWTJEvz999/o2LGjWOft27cvVFRUsHv3bvB4PFy9ehXBwcHC/VpaWnB2dsbu3bsRHh4OHo+HCxcuYNu2bdDT05PGSyWENCBUnBFCGqxRo0YBAIYPHw4tLS0AHwqrw4cPIyUlBY6Ojpg1axbat2+PkJAQsW83tm/fHuvWrUN8fDxsbW2xb98+rFq1SuQ5K1euxPTp0xEQEABbW1sEBQVh/vz5WLBggWRfJCGkweEw/x1EQQghhBBCWENXzgghhBBC5AgVZ4QQQgghcoSKM0IIIYQQOULFGSGEEEKIHKHijBBCCCFEjlBxRgghhBAiR6g4I4QQQgiRI1ScEUIIIYTIESrOCCGEEELkCBVnhBBCCCFyhIozQgghhBA5QsUZIYQQQogc+X9/2Toq+kOlIgAAAABJRU5ErkJggg=="/>
          <p:cNvSpPr>
            <a:spLocks noChangeAspect="1" noChangeArrowheads="1"/>
          </p:cNvSpPr>
          <p:nvPr/>
        </p:nvSpPr>
        <p:spPr bwMode="auto">
          <a:xfrm>
            <a:off x="307976" y="79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9" y="1600201"/>
            <a:ext cx="9448801" cy="716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2" y="8780928"/>
            <a:ext cx="4724399" cy="66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086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1" y="2178049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Mumbai Indians and Chennai Super Kings are both best chasing teams as well as defending teams, which justifies they being most title winners.</a:t>
            </a:r>
          </a:p>
          <a:p>
            <a:r>
              <a:rPr lang="en-US" sz="2800" dirty="0" smtClean="0"/>
              <a:t>Toss </a:t>
            </a:r>
            <a:r>
              <a:rPr lang="en-US" sz="2800" dirty="0"/>
              <a:t>Decision </a:t>
            </a:r>
            <a:r>
              <a:rPr lang="en-US" sz="2800" dirty="0" smtClean="0"/>
              <a:t>of fielding first positively influences almost all IPL teams in all seasons. </a:t>
            </a:r>
            <a:endParaRPr lang="en-US" sz="2800" dirty="0"/>
          </a:p>
          <a:p>
            <a:r>
              <a:rPr lang="en-US" sz="2800" dirty="0"/>
              <a:t>Home </a:t>
            </a:r>
            <a:r>
              <a:rPr lang="en-US" sz="2800" dirty="0" smtClean="0"/>
              <a:t>Venue has positive correlation with winning chances for major teams.</a:t>
            </a:r>
          </a:p>
          <a:p>
            <a:r>
              <a:rPr lang="en-US" sz="2800" dirty="0" smtClean="0"/>
              <a:t>Venue</a:t>
            </a:r>
            <a:r>
              <a:rPr lang="en-US" sz="2800" dirty="0"/>
              <a:t>, toss decision has strong influence on the outcome of the match. Hence are important features for prediction models.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Actionable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Venue, toss winner, toss decision have strong correlation with result of the match, hence these three variables should be included in any kind of prediction </a:t>
            </a:r>
            <a:r>
              <a:rPr lang="en-US" dirty="0" err="1" smtClean="0"/>
              <a:t>modelling</a:t>
            </a:r>
            <a:r>
              <a:rPr lang="en-US" dirty="0" smtClean="0"/>
              <a:t> on this data.</a:t>
            </a:r>
          </a:p>
          <a:p>
            <a:r>
              <a:rPr lang="en-US" dirty="0" smtClean="0"/>
              <a:t>As we have seen Mumbai Indians and Chennai Super Kings are the best teams, any marketing company can tap their reputation for promotion of their goods and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278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Indian Premier League (IPL),is a professional Twenty20 cricket league in </a:t>
            </a:r>
            <a:r>
              <a:rPr lang="en-US" dirty="0" smtClean="0"/>
              <a:t>India, </a:t>
            </a:r>
            <a:r>
              <a:rPr lang="en-US" dirty="0" smtClean="0"/>
              <a:t>founded </a:t>
            </a:r>
            <a:r>
              <a:rPr lang="en-US" dirty="0"/>
              <a:t>by the Board of Control for Cricket in India (BCCI) in </a:t>
            </a:r>
            <a:r>
              <a:rPr lang="en-US" dirty="0" smtClean="0"/>
              <a:t>2008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sz="3100" dirty="0"/>
              <a:t>April </a:t>
            </a:r>
            <a:r>
              <a:rPr lang="en-US" sz="3100" dirty="0"/>
              <a:t>and May of every </a:t>
            </a:r>
            <a:r>
              <a:rPr lang="en-US" sz="3100" dirty="0"/>
              <a:t>year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Who?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3100" dirty="0"/>
              <a:t>Teams </a:t>
            </a:r>
            <a:r>
              <a:rPr lang="en-US" sz="3100" dirty="0"/>
              <a:t>representing 8 Indian </a:t>
            </a:r>
            <a:r>
              <a:rPr lang="en-US" sz="3100" dirty="0"/>
              <a:t>cities and other states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Seasons?</a:t>
            </a:r>
          </a:p>
          <a:p>
            <a:pPr marL="0" indent="0">
              <a:buNone/>
            </a:pPr>
            <a:r>
              <a:rPr lang="en-US" sz="3100" dirty="0"/>
              <a:t> 2008 - 2018 (eleven till date)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36" name="SFFCU Business Model"/>
          <p:cNvSpPr txBox="1">
            <a:spLocks noGrp="1"/>
          </p:cNvSpPr>
          <p:nvPr>
            <p:ph type="title" idx="4294967295"/>
          </p:nvPr>
        </p:nvSpPr>
        <p:spPr>
          <a:xfrm>
            <a:off x="0" y="152400"/>
            <a:ext cx="130048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Background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</a:t>
            </a:r>
            <a:r>
              <a:rPr lang="en-US" dirty="0"/>
              <a:t>P</a:t>
            </a:r>
            <a:r>
              <a:rPr lang="en-US" dirty="0" smtClean="0"/>
              <a:t>rofile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1" y="2324100"/>
            <a:ext cx="11988800" cy="6438901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latin typeface="Calibri" pitchFamily="34" charset="0"/>
                <a:cs typeface="Microsoft Sans Serif" pitchFamily="34" charset="0"/>
              </a:rPr>
              <a:t>Data Structure</a:t>
            </a:r>
          </a:p>
          <a:p>
            <a:pPr lvl="2"/>
            <a:r>
              <a:rPr lang="en-IN" sz="2800" dirty="0">
                <a:latin typeface="Calibri" pitchFamily="34" charset="0"/>
                <a:cs typeface="Microsoft Sans Serif" pitchFamily="34" charset="0"/>
              </a:rPr>
              <a:t> Categorical </a:t>
            </a:r>
            <a:r>
              <a:rPr lang="en-IN" sz="2800" dirty="0">
                <a:latin typeface="Calibri" pitchFamily="34" charset="0"/>
                <a:cs typeface="Microsoft Sans Serif" pitchFamily="34" charset="0"/>
              </a:rPr>
              <a:t>and numerical data</a:t>
            </a:r>
            <a:endParaRPr lang="en-IN" sz="2800" dirty="0">
              <a:latin typeface="Calibri" pitchFamily="34" charset="0"/>
              <a:cs typeface="Microsoft Sans Serif" pitchFamily="34" charset="0"/>
            </a:endParaRPr>
          </a:p>
          <a:p>
            <a:pPr marL="1165166" indent="-268274"/>
            <a:r>
              <a:rPr lang="en-IN" sz="2800" dirty="0">
                <a:latin typeface="Calibri" pitchFamily="34" charset="0"/>
                <a:cs typeface="Microsoft Sans Serif" pitchFamily="34" charset="0"/>
              </a:rPr>
              <a:t>  </a:t>
            </a:r>
            <a:r>
              <a:rPr lang="en-IN" sz="2800" dirty="0">
                <a:latin typeface="Calibri" pitchFamily="34" charset="0"/>
                <a:cs typeface="Microsoft Sans Serif" pitchFamily="34" charset="0"/>
              </a:rPr>
              <a:t> Excel Sheet containing </a:t>
            </a:r>
            <a:r>
              <a:rPr lang="en-IN" sz="2800" b="1" dirty="0">
                <a:latin typeface="Calibri" pitchFamily="34" charset="0"/>
                <a:cs typeface="Microsoft Sans Serif" pitchFamily="34" charset="0"/>
              </a:rPr>
              <a:t>696</a:t>
            </a:r>
            <a:r>
              <a:rPr lang="en-IN" sz="2800" dirty="0">
                <a:latin typeface="Calibri" pitchFamily="34" charset="0"/>
                <a:cs typeface="Microsoft Sans Serif" pitchFamily="34" charset="0"/>
              </a:rPr>
              <a:t> records and </a:t>
            </a:r>
            <a:r>
              <a:rPr lang="en-IN" sz="2800" b="1" dirty="0">
                <a:latin typeface="Calibri" pitchFamily="34" charset="0"/>
                <a:cs typeface="Microsoft Sans Serif" pitchFamily="34" charset="0"/>
              </a:rPr>
              <a:t>18</a:t>
            </a:r>
            <a:r>
              <a:rPr lang="en-IN" sz="2800" dirty="0">
                <a:latin typeface="Calibri" pitchFamily="34" charset="0"/>
                <a:cs typeface="Microsoft Sans Serif" pitchFamily="34" charset="0"/>
              </a:rPr>
              <a:t> features</a:t>
            </a:r>
            <a:endParaRPr lang="en-IN" sz="2800" dirty="0">
              <a:latin typeface="Calibri" pitchFamily="34" charset="0"/>
              <a:cs typeface="Microsoft Sans Serif" pitchFamily="34" charset="0"/>
            </a:endParaRPr>
          </a:p>
          <a:p>
            <a:r>
              <a:rPr lang="en-IN" dirty="0" smtClean="0">
                <a:latin typeface="Calibri" pitchFamily="34" charset="0"/>
                <a:cs typeface="Microsoft Sans Serif" pitchFamily="34" charset="0"/>
              </a:rPr>
              <a:t>Data </a:t>
            </a:r>
            <a:r>
              <a:rPr lang="en-IN" dirty="0">
                <a:latin typeface="Calibri" pitchFamily="34" charset="0"/>
                <a:cs typeface="Microsoft Sans Serif" pitchFamily="34" charset="0"/>
              </a:rPr>
              <a:t>Types</a:t>
            </a:r>
          </a:p>
          <a:p>
            <a:pPr lvl="2"/>
            <a:r>
              <a:rPr lang="en-IN" sz="2800" dirty="0">
                <a:latin typeface="Calibri" pitchFamily="34" charset="0"/>
                <a:cs typeface="Microsoft Sans Serif" pitchFamily="34" charset="0"/>
              </a:rPr>
              <a:t> Integer</a:t>
            </a:r>
          </a:p>
          <a:p>
            <a:pPr lvl="2"/>
            <a:r>
              <a:rPr lang="en-IN" sz="2800" dirty="0">
                <a:latin typeface="Calibri" pitchFamily="34" charset="0"/>
                <a:cs typeface="Microsoft Sans Serif" pitchFamily="34" charset="0"/>
              </a:rPr>
              <a:t> Object</a:t>
            </a:r>
          </a:p>
          <a:p>
            <a:pPr marL="179379" lvl="2" indent="-179379"/>
            <a:r>
              <a:rPr lang="en-IN" sz="2800" dirty="0">
                <a:latin typeface="Calibri" pitchFamily="34" charset="0"/>
                <a:cs typeface="Microsoft Sans Serif" pitchFamily="34" charset="0"/>
              </a:rPr>
              <a:t> Missing </a:t>
            </a:r>
            <a:r>
              <a:rPr lang="en-IN" sz="2800" dirty="0">
                <a:latin typeface="Calibri" pitchFamily="34" charset="0"/>
                <a:cs typeface="Microsoft Sans Serif" pitchFamily="34" charset="0"/>
              </a:rPr>
              <a:t>values</a:t>
            </a:r>
          </a:p>
          <a:p>
            <a:pPr marL="1523921" lvl="3" indent="-630205"/>
            <a:r>
              <a:rPr lang="en-IN" sz="2800" dirty="0">
                <a:latin typeface="Calibri" pitchFamily="34" charset="0"/>
                <a:cs typeface="Microsoft Sans Serif" pitchFamily="34" charset="0"/>
              </a:rPr>
              <a:t>Present</a:t>
            </a:r>
            <a:endParaRPr lang="en-IN" sz="2800" dirty="0">
              <a:latin typeface="Calibri" pitchFamily="34" charset="0"/>
              <a:cs typeface="Microsoft Sans Serif" pitchFamily="34" charset="0"/>
            </a:endParaRPr>
          </a:p>
          <a:p>
            <a:pPr marL="649254" lvl="3" indent="-179379"/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859" y="3124200"/>
            <a:ext cx="1981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71" y="2563280"/>
            <a:ext cx="1682377" cy="53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Preprocessing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1" y="2209800"/>
            <a:ext cx="11988800" cy="7391400"/>
          </a:xfrm>
        </p:spPr>
        <p:txBody>
          <a:bodyPr wrap="square" tIns="0" bIns="0" anchor="t" anchorCtr="0"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1801"/>
              </a:spcAft>
              <a:buNone/>
            </a:pPr>
            <a:r>
              <a:rPr lang="en-US" sz="11200" b="1" dirty="0"/>
              <a:t>Data Normalization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200" dirty="0"/>
              <a:t>Date </a:t>
            </a:r>
            <a:r>
              <a:rPr lang="en-US" sz="11200" dirty="0"/>
              <a:t>variable is considered as categorical variable </a:t>
            </a:r>
            <a:r>
              <a:rPr lang="en-US" sz="11200" dirty="0"/>
              <a:t>and has different format for 2018 season data               </a:t>
            </a:r>
            <a:r>
              <a:rPr lang="en-US" sz="11200" dirty="0">
                <a:sym typeface="Wingdings" panose="05000000000000000000" pitchFamily="2" charset="2"/>
              </a:rPr>
              <a:t></a:t>
            </a:r>
            <a:r>
              <a:rPr lang="en-US" sz="11200" dirty="0"/>
              <a:t>    </a:t>
            </a:r>
            <a:r>
              <a:rPr lang="en-US" sz="11200" dirty="0">
                <a:solidFill>
                  <a:srgbClr val="FF0000"/>
                </a:solidFill>
              </a:rPr>
              <a:t>Convert </a:t>
            </a:r>
            <a:r>
              <a:rPr lang="en-US" sz="11200" dirty="0">
                <a:solidFill>
                  <a:srgbClr val="FF0000"/>
                </a:solidFill>
              </a:rPr>
              <a:t>to date </a:t>
            </a:r>
            <a:r>
              <a:rPr lang="en-US" sz="11200" dirty="0">
                <a:solidFill>
                  <a:srgbClr val="FF0000"/>
                </a:solidFill>
              </a:rPr>
              <a:t>format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1200" dirty="0"/>
              <a:t>ID </a:t>
            </a:r>
            <a:r>
              <a:rPr lang="en-US" sz="11200" dirty="0"/>
              <a:t>column have </a:t>
            </a:r>
            <a:r>
              <a:rPr lang="en-US" sz="11200" dirty="0"/>
              <a:t>discontinuous values  (</a:t>
            </a:r>
            <a:r>
              <a:rPr lang="en-US" sz="11200" dirty="0"/>
              <a:t>Season 2018)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200" dirty="0"/>
              <a:t>     (in </a:t>
            </a:r>
            <a:r>
              <a:rPr lang="en-US" sz="11200" dirty="0"/>
              <a:t>range of 7000 - </a:t>
            </a:r>
            <a:r>
              <a:rPr lang="en-US" sz="11200" dirty="0"/>
              <a:t>7953)                      </a:t>
            </a:r>
            <a:r>
              <a:rPr lang="en-US" sz="11200" dirty="0">
                <a:sym typeface="Wingdings" panose="05000000000000000000" pitchFamily="2" charset="2"/>
              </a:rPr>
              <a:t>   </a:t>
            </a:r>
            <a:r>
              <a:rPr lang="en-US" sz="11200" dirty="0">
                <a:solidFill>
                  <a:srgbClr val="FF0000"/>
                </a:solidFill>
                <a:sym typeface="Wingdings" panose="05000000000000000000" pitchFamily="2" charset="2"/>
              </a:rPr>
              <a:t>Sorted by date &amp; reassigned </a:t>
            </a:r>
            <a:endParaRPr lang="en-US" sz="11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1200" dirty="0"/>
              <a:t>Teams(14 </a:t>
            </a:r>
            <a:r>
              <a:rPr lang="en-US" sz="11200" dirty="0"/>
              <a:t>distinct </a:t>
            </a:r>
            <a:r>
              <a:rPr lang="en-US" sz="11200" dirty="0"/>
              <a:t>count), cities , venues had </a:t>
            </a:r>
            <a:r>
              <a:rPr lang="en-US" sz="11200" b="1" dirty="0"/>
              <a:t>alias names </a:t>
            </a:r>
            <a:r>
              <a:rPr lang="en-US" sz="11200" dirty="0">
                <a:sym typeface="Wingdings" panose="05000000000000000000" pitchFamily="2" charset="2"/>
              </a:rPr>
              <a:t>	   </a:t>
            </a:r>
            <a:r>
              <a:rPr lang="en-US" sz="11200" dirty="0">
                <a:solidFill>
                  <a:srgbClr val="FF0000"/>
                </a:solidFill>
                <a:sym typeface="Wingdings" panose="05000000000000000000" pitchFamily="2" charset="2"/>
              </a:rPr>
              <a:t>Replaced aliases</a:t>
            </a:r>
            <a:endParaRPr lang="en-US" sz="112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200" b="1" dirty="0"/>
              <a:t>Missing Data and its </a:t>
            </a:r>
            <a:r>
              <a:rPr lang="en-US" sz="11200" b="1" dirty="0"/>
              <a:t>imputation</a:t>
            </a:r>
          </a:p>
          <a:p>
            <a:pPr>
              <a:lnSpc>
                <a:spcPct val="120000"/>
              </a:lnSpc>
            </a:pPr>
            <a:r>
              <a:rPr lang="en-US" sz="11200" dirty="0"/>
              <a:t>Umpire 3 has 91.4% missing data   </a:t>
            </a:r>
            <a:r>
              <a:rPr lang="en-US" sz="11200" dirty="0">
                <a:sym typeface="Wingdings" panose="05000000000000000000" pitchFamily="2" charset="2"/>
              </a:rPr>
              <a:t>     </a:t>
            </a:r>
            <a:r>
              <a:rPr lang="en-US" sz="11200" dirty="0">
                <a:solidFill>
                  <a:srgbClr val="FF0000"/>
                </a:solidFill>
                <a:sym typeface="Wingdings" panose="05000000000000000000" pitchFamily="2" charset="2"/>
              </a:rPr>
              <a:t>Deleted  umpire 3 data</a:t>
            </a:r>
            <a:endParaRPr lang="en-US" sz="112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1200" dirty="0"/>
              <a:t>City </a:t>
            </a:r>
            <a:r>
              <a:rPr lang="en-US" sz="11200" dirty="0"/>
              <a:t>column has 7 missing values    </a:t>
            </a:r>
            <a:r>
              <a:rPr lang="en-US" sz="11200" dirty="0">
                <a:sym typeface="Wingdings" panose="05000000000000000000" pitchFamily="2" charset="2"/>
              </a:rPr>
              <a:t>    </a:t>
            </a:r>
            <a:r>
              <a:rPr lang="en-US" sz="11200" dirty="0">
                <a:solidFill>
                  <a:srgbClr val="FF0000"/>
                </a:solidFill>
              </a:rPr>
              <a:t>Find out by using venue details</a:t>
            </a:r>
          </a:p>
          <a:p>
            <a:pPr>
              <a:lnSpc>
                <a:spcPct val="120000"/>
              </a:lnSpc>
            </a:pPr>
            <a:r>
              <a:rPr lang="en-US" sz="11200" dirty="0"/>
              <a:t>Umpire </a:t>
            </a:r>
            <a:r>
              <a:rPr lang="en-US" sz="11200" dirty="0"/>
              <a:t>1,2 have 1 missing </a:t>
            </a:r>
            <a:r>
              <a:rPr lang="en-US" sz="11200" dirty="0"/>
              <a:t>value    </a:t>
            </a:r>
            <a:r>
              <a:rPr lang="en-US" sz="11200" dirty="0">
                <a:sym typeface="Wingdings" panose="05000000000000000000" pitchFamily="2" charset="2"/>
              </a:rPr>
              <a:t>     </a:t>
            </a:r>
            <a:r>
              <a:rPr lang="en-US" sz="11200" dirty="0">
                <a:solidFill>
                  <a:srgbClr val="FF0000"/>
                </a:solidFill>
                <a:sym typeface="Wingdings" panose="05000000000000000000" pitchFamily="2" charset="2"/>
              </a:rPr>
              <a:t>Replaced with season MODE </a:t>
            </a:r>
            <a:endParaRPr lang="en-US" sz="112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6321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1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Understanding the IPL data by doing  Exploratory Data Analysis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Finding patterns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Determining </a:t>
            </a:r>
            <a:r>
              <a:rPr lang="en-US" dirty="0" smtClean="0"/>
              <a:t>relationships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/>
              <a:t>Preliminary </a:t>
            </a:r>
            <a:r>
              <a:rPr lang="en-US" dirty="0" smtClean="0"/>
              <a:t>understanding of important features in the   data.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 smtClean="0"/>
              <a:t>Best Teams</a:t>
            </a:r>
            <a:endParaRPr dirty="0"/>
          </a:p>
        </p:txBody>
      </p:sp>
      <p:pic>
        <p:nvPicPr>
          <p:cNvPr id="3074" name="Picture 2" descr="C:\Users\TOSHIBA\Desktop\Term1Project\Mostsuccessful_T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19400"/>
            <a:ext cx="9272587" cy="505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78000" y="7646203"/>
            <a:ext cx="6611105" cy="461665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r>
              <a:rPr lang="en-US" b="1" dirty="0"/>
              <a:t>Most successful IPL </a:t>
            </a:r>
            <a:r>
              <a:rPr lang="en-US" b="1" dirty="0" smtClean="0"/>
              <a:t>Team –Mumbai Indians</a:t>
            </a:r>
            <a:endParaRPr lang="en-US" b="1" dirty="0"/>
          </a:p>
        </p:txBody>
      </p:sp>
      <p:sp>
        <p:nvSpPr>
          <p:cNvPr id="6" name="Freeform 5"/>
          <p:cNvSpPr/>
          <p:nvPr/>
        </p:nvSpPr>
        <p:spPr>
          <a:xfrm>
            <a:off x="875958" y="922597"/>
            <a:ext cx="2236971" cy="1408228"/>
          </a:xfrm>
          <a:custGeom>
            <a:avLst/>
            <a:gdLst>
              <a:gd name="connsiteX0" fmla="*/ 791477 w 2236970"/>
              <a:gd name="connsiteY0" fmla="*/ 959991 h 1408227"/>
              <a:gd name="connsiteX1" fmla="*/ 2225830 w 2236970"/>
              <a:gd name="connsiteY1" fmla="*/ 27662 h 1408227"/>
              <a:gd name="connsiteX2" fmla="*/ 110160 w 2236970"/>
              <a:gd name="connsiteY2" fmla="*/ 350391 h 1408227"/>
              <a:gd name="connsiteX3" fmla="*/ 379101 w 2236970"/>
              <a:gd name="connsiteY3" fmla="*/ 1408227 h 140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970" h="1408227">
                <a:moveTo>
                  <a:pt x="791477" y="959991"/>
                </a:moveTo>
                <a:cubicBezTo>
                  <a:pt x="1565430" y="544626"/>
                  <a:pt x="2339383" y="129262"/>
                  <a:pt x="2225830" y="27662"/>
                </a:cubicBezTo>
                <a:cubicBezTo>
                  <a:pt x="2112277" y="-73938"/>
                  <a:pt x="417948" y="120297"/>
                  <a:pt x="110160" y="350391"/>
                </a:cubicBezTo>
                <a:cubicBezTo>
                  <a:pt x="-197628" y="580485"/>
                  <a:pt x="220725" y="1193074"/>
                  <a:pt x="379101" y="1408227"/>
                </a:cubicBezTo>
              </a:path>
            </a:pathLst>
          </a:cu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5" tIns="45717" rIns="91435" bIns="45717" numCol="1" spcCol="38098" rtlCol="0" anchor="t">
            <a:noAutofit/>
          </a:bodyPr>
          <a:lstStyle/>
          <a:p>
            <a:pPr algn="l" defTabSz="914354" latinLnBrk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55483" y="1990166"/>
            <a:ext cx="240988" cy="215152"/>
          </a:xfrm>
          <a:custGeom>
            <a:avLst/>
            <a:gdLst>
              <a:gd name="connsiteX0" fmla="*/ 240988 w 240988"/>
              <a:gd name="connsiteY0" fmla="*/ 0 h 215153"/>
              <a:gd name="connsiteX1" fmla="*/ 79623 w 240988"/>
              <a:gd name="connsiteY1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988" h="215153">
                <a:moveTo>
                  <a:pt x="240988" y="0"/>
                </a:moveTo>
                <a:cubicBezTo>
                  <a:pt x="67670" y="65741"/>
                  <a:pt x="-105647" y="131483"/>
                  <a:pt x="79623" y="215153"/>
                </a:cubicBezTo>
              </a:path>
            </a:pathLst>
          </a:cu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5" tIns="45717" rIns="91435" bIns="45717" numCol="1" spcCol="38098" rtlCol="0" anchor="t">
            <a:noAutofit/>
          </a:bodyPr>
          <a:lstStyle/>
          <a:p>
            <a:pPr algn="l" defTabSz="914354" latinLnBrk="1"/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794" y="3127858"/>
            <a:ext cx="2944812" cy="474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Best Chasing Teams</a:t>
            </a:r>
            <a:endParaRPr dirty="0"/>
          </a:p>
        </p:txBody>
      </p:sp>
      <p:pic>
        <p:nvPicPr>
          <p:cNvPr id="4099" name="Picture 3" descr="C:\Users\TOSHIBA\Desktop\Term1Project\bestChasing_T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981201"/>
            <a:ext cx="6400801" cy="632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data:image/png;base64,iVBORw0KGgoAAAANSUhEUgAAAcMAAAK/CAYAAAAVjqb5AAAABHNCSVQICAgIfAhkiAAAAAlwSFlzAAALEgAACxIB0t1+/AAAADl0RVh0U29mdHdhcmUAbWF0cGxvdGxpYiB2ZXJzaW9uIDIuMi4zLCBodHRwOi8vbWF0cGxvdGxpYi5vcmcvIxREBQAAIABJREFUeJzsvXeYHFeVv/9W6jA5aJJyvsq2gm05ycYJbAyYJS8sGPtLhiUYWDYilh9LZkmLSSYtYBYTTDLBBOcsWZascJWzZjTS5OlcVb8/qqc13aM8t6fVo/s+jx+r7lTdz6muqj5d9557juH7PhqNRqPRnM+YpTZAo9FoNJpSo52hRqPRaM57tDPUaDQazXmPdoYajUajOe/RzlCj0Wg05z3aGWo0Go3mvEc7Q41Go9Gc92hnqNFoNJrzHu0MNRqNRnPeY5faAI0GoLOz/6xTIdXXV9DdHVNpTknQ53FuMR7OYzycA4zuPJqaqo3T2U+/GWrKHtu2Sm2CEvR5nFuMh/MYD+cAY3Me2hlqNBqN5rxHD5Nqyhe5g6pHnyYJVAKDt7221BZpyh3fx9mxB+tQB+70Npg0GUzF7wyuiyN3YB3tJjOxhcys6Wr7B0ilCW3eRjqdxG5pITNlonqNcYZ2hpqypfrRpxmaDLCAqu/8hAHtEDWjIPTcRiJrnwcgs20XkTkzSFx5iVKNyKNPE9q+O9DbtotE/yCpCxcq1ai4/0HsjiN4QAWS2NWXkpk5TanGeEMPk2rKEuMvj4xsK4EdmvFFSO7I23a274aMq04gk8HZsSdfc+uOE+x8dpg9vdgdR/I1pFqN8Yh+M9SUJX5jHezZX2ozNGOJ6xJ++jmcPfvwqqtIXLIMr7FeqYTvOED8WINjg6nwZ5Zpgm1BOlOgqQ4/FMIn/8ehH1KrMR7Rb4aa8uTCRRSuxfBKYohmrAiv20h401bMwTh2eycV9z8Entqr7odCedteKKR2ztA0R2qEQyfY+ezwwyGwrIK2sFKN8Yh2hpqyxIjFR9y8RnVVSWzRjA3WwY68bTMWx+zpU6ph9vXnaw4M5r3FjZpUGnMwf72c1dt/gp3PDrOnD8N1R7RpTo52hpqyxI+E8SqieW1uY12JrNGMBYVDor7j4FVXqtVoyL+H3JrqYKhUFY6NW5P/o81rUDvU69VU4dv5NqseTh6PaGeoKU9Mk/hVK/EqKwDINDWSuHhpiY3SFJPkssVk2loA8KIR4qsuAcXzbfHLVuAOOcS6GhKrVirtH8MgsWplzom7jfXEL12mVsNxiK9aiReNAJCZ2EJy6SK1GuMQHUCjKVvcpkZSYhbRwX7SLa34VWrfEjTnFn4kTGr+HLxwCL+2mkxrs3qN6ipSC+Zg7ztEeMbEoow2uI31pMRsrM6jZKZMxC/C8H6mrZn03JlEkglSkybiR/Sc4anQzlBTtkQfeBxn7wF8ICp3Y8QTpBbPK7VZmiLhbNtJ9OGnctvWocPEbr5OqUZ47QbCz20CwNuzn8isDhJXXapUI/rwkzg79wLg7NmPOTBIctlipRoVf3oQu/MoPlCxZSfxVZeQnj1DqcZ4Qw+TasoSI5HE2Xsgr83ZtrNE1mjGAmfbrrxt+/ARzF61gSGFGs7OvcrXGdq79p1Uc7SY3b3YnUeLqjEe0c5QU5b4tjUiSECHj49vCq+vbxgjlimMWqNgONEPOerXGRbMc6oewvTDIXzDKGjTz8ap0M5QU57YNslli3NrDf3stmb8krxwYZ7zSy2ej58NElGmsXwJvpX9WjQMkisuUL7OMLFiSc5Z+ZZFYvkSdf0DfkWU1KJj0wVeOERScbq38Yjh+2ddRk6jUcbZ1jO0d+2lqrub3qlT8Cc0qDZrTGlqqqazU+2aszElmcLZe4Dqljq6qmrVJ7gGjJ5eQpu34TY2kJk7U3n/AFZHJ/aOPVQunElXbXHuKWvPfuwD7WRmTcdtmVAUDXvrDqpig/TOmI5fW6NewPOwD7RjJJKkp04CxckDhjOaZ+N06xnqABpN2RJeu4Hwuo14QNV6SfzaK3R2/hJh9PVT+ds/YyaSZICKSa3EbrgKDHVDjFZHJxV/eCC3oDx1pIvEZSuU9Q9g79xL9MHHMXyfzJbthC66UHlQVmj9ZiLPPBf8W+4gfvVlZGZMUaoReeQpQlt35p6N2ItegNus0On6fhCkk02EEI6EGbz5evya8k18oYdJNeVJOk1ow+bcpuF5hNZtLKFB5zehTdswE8nctn2gHasgWfSoNdZvzsus4mzZjjGotop7eN3zGMNGy8LrNqpN+ea6QZ9ZDN8nvO55df0DxsAgztZjwWRGxiW0fvNJjjhzrPbOnCMEMBNJQpu3KdUYa7Qz1JQnnh/8NwwjozBtluaMOO5nr/h6FGoYAK7CSM/jaOC6oHIqyfdHOFdDZbo3wHDdERVcVD8bx+uv3J8/7Qw15Uk4RHrm1Lym1Pw5JTJGkxKz8IfNEbp1NbgTW9RqzJ+Tl5w9M6kVv6ZaucZw0nNnjkh6PSpsm/Sc/PV+qQVq71uvtobMsM/eR/2zkZnUijtsHtK3TFJillKNsUYH0GjOCc4qgMbzcOQOKvv76J/Yhju5vOcLix1AY8TiYBjKIzCHMLt6CG3eRnRCLd3Tp0ERwvmt9sM423bh1teSnjcbbPVhD/bufdh7DhCdM4XutolK5z2B4L7dtgurvZPM9Mlkpk1W2z8EdRO3bKcyHqN/ymTcImTrIZkktHErRjxBev6cEXldVaIDaDSak2DvO0hkzXq8VJrI3nbi11Xh1RUhaq7c8TyiDz2JvXMPGAbpOTNIXH6R2i/5VJrIk89iH+rA3W4SiqdIXag2H6YxGCPyxFqsrp5gjWk4RHqO2ohS82g3kaeexRyI4R5sx1q1EndSq1IN62AH4TXrMRNJ7I5OYtVVyh2Js3MvkbXP42UyRA4cJnb9KvxsHl9VhDZtI7x+M4bnYfUPELv2CuW5YscSPUyqKU9cl8ijT2Ok0gBYff2En15XYqPOTexd+3B27sEgCNgIbd2Jvf+QUo3Qpq3Yh7IBFa5HZO3zmD29SjXCazdgdfUAwfxU5PE1kEop1Yg8sRZzIBuUE08QffQp5XOG0UefygUbmQODRJ5Yq65/gGSKyONrcnN4VlcP4WfVBumY3b1Enn0eIzv/aR/sILRJB9BoNGOOkUzlRS8CylNzjRes43wuyusAHk9DdZ2+Ag0j4x5zXEXSMAdiaoN0MhnMwfhJNUeLOTBY9HqGx7/e5f38aWeoKUv8iihuwSL7zJRJJbLm3CY9ZWJe4IlvGGSmtCnVyEzN/+x9x1FeVaLw+nrVVXj1tWo1Cs4jM7FF7byk45Bpy/9cCjVHi1dfi1dQwSUzTa1Gpq0Fv6DOo+rzGGus1atXl9oGjYZYLLX6TI/JTG7DSCSwHYvkrOkkly8uStaTsaKyMkwspnbYD8CvrMCrr8WIxfGqq0heuhy3pUmphldfixeNYMYT2K0TGLhshfJIT7e5Ed80MVJp3JYmEldeojyvZ6atBVwXI+Niz5nKwMXL1Bb3JXvfJpPgQ3rWNJIXKU75ZhiBRjyBHXZIiNlB4gCVc8S2hdvWHARlhYJ0b5kiVsUYzbNRWRn+2OnsN64DaIQQVwNvl1K+Nrv9SmA1cJOUcu9x9p8O/ERKuVIIsRuYJ6VMnIbOu6WUXz1Nm3L9CiFagT8Bn5FS/vAE+38R+MLx7C3sb1hbBHiDlPLbBft+D1gGdBEs02oEPi+l/K4Q4iPAX6WUTxX0s0VKOf10zm2sMTIZzEQSP5bASCSD9Vsqw+AB6/ARwk+twxyMkZ45leTyJcodrr33AOG1G0h6HqE5M4tShspIpjASKTAMjKR6h4vvYySSGIkkvm3m5nKLo5HAcGzl6xgB8Nyg/2QS4gnl6xgByGSC80gGnxeup/6bOJ3BSCSOPRvFWDWQSmNmr3lOQ3HkrbN9F6H1m0mZJs6COaTnFm/5xrh2hsMRQrwW+BBwrZSy41T7nyH/BpyWMxxmzyTgPuA/pJT3nmg/KeX7zsKeVuD/Ad8+zt8+LKX8Q9aGBmCjEOJ7UspPnYVOSYn+5VGsbJBGaOvOoIr45RepE8hkiN7/EGbWeYQ3bAkKzC6er0zC6B8g+pdHcllPIk+vw6uuJDNdXXouq/0w0Uefzm1HHnoCt74Wr7FemYazbReRtRsA8AcGqeh8mIFXv0TpMo7wuo2EN20FwByMU3H/Qwy8+iVKf5xEH1uDsyv43elt30u0d5DYS65X1j9Axd8ewzrSBUBox27AV1sz0XWpuP8hzHjw+zi8aSuEHKWJ7I14goq/PJKbm4ys3YBfWTFiDeVoMI90EXnoSQyCtZLRR57Gq61RPqoxxHnhDIUQ/wC8B7hOStmdbVsKfAVwgQTwlhMc+3bgBuB1wEuAd0EuwcMrgbcBDUKIrwEfIXBAdcAE4FtSyjuP0+1U4F7gH6WUf87q3ArcBFQAs4BPSym/J4R4AHg7cAT4MRAGJHCNlHJ2tr87hRBDd+HLgX8FFggh/kNK+Z8n+WhagYSU0s++Nf4EeAT4EVAPbB/2OSwGvpw996PAbcBS4NNACvgmMA+4hmAu+m4p5RdPoj0qjFg85wiHGJ4eSgXWke6cIxyuodIZ2u2deem/hjRUOsPCz8XItqUUOsMRGq6L1XGEzHR1a+isAg0zFsfs6VO6LME6lK9hdx6FdEbdUGkqnXOEOQ3F963Z05dzhENYBztAoTO0OjpHBOlYBzuUOkP7YMeITDrWwY6iOcPynWA5fa4E3go0kO/8vwW8W0p5FfA14AvHOfY92eNfJaVMAnOBF0spryZwSC+UUn4C6JJSvhOYTTDMegNwM/CBE9j0MyAOFEYY1EopbwZeSuBYh/OvwL1Ze+8pOJe7sjbtBq4HPgFsOoEj/IwQ4mEhxN7sOb+q4O+3As9LKVcB3xjW/i3gXVmd+4APZ9sjUsorpZT/C7wR+HtgVfb8TooQYrUQwhdC+Hfd9Y1T7Z6HHwnjVUTz2txGtWu1vLqaY+V8hjQUrwdzj+OQlGs0HEdD8WdVeB4+6s+j8E3Wdxy86soT7H2WGgU2uzXVaucMHRu3IJm1d5zrMxq8mqoRtT5VjgJAcG0LB169It9TMPL6qOR8cIaHCBzEF4EfCiGGznmilHJoYdpDwPEKfl0H1Ekph34CHQa+L4T4LrAEKFxh2g7cIoT4IcHQ6YlWoN4G3AJ8SggxfIJoyJ59QOH40nzgsey/Hy7425ph+qdaWfthKeWVBG+bk4AdBX9fCDwFIKV8Ehia/JkPfC37pnobMJTuRQ479rXAJ4E/ErwdnxQp5WoppSGlNG6//W2n2j0f0yR+1Uq87ELiTFMjiYuXnlkfp8CPhIlfcTFeJIxPEJWZvEBtXTivoY7ERRcEX16mQWrOjCAFmEIy0yaRXDAX3zTxLYvkkgW4E9UuJE/Nn0N6xtSgTl84ROLS5corGCSXLQ4CXAAvGiG+6hLli7zjl6045sTrakisWqm0fwyDxKqVOSfuNtYTv3SZWg3HIb5qJV52iDozsYXkUrUJEPyaahIrl+GHHHzDID1zqvKUb+6kVpJL5uNbFlgWyYWiqBGr58Mw6fZscMlXhRAvJHjD+jhwUAixREq5HrgK2HqcY18GfDs7VHo38DGCIU6A+zk2XDr0/w8Cj0sp7xRCvAB48Qlsej4bQPMB4B4hxMXZ9pPNcj8PXErgMAuf0BE/0jjFDx0p5X1CiEsJhjeHvx1uyer8KjuUPPRtI4E3Sin3CiEuB4Zi8z0AIUQ428/rCD6PjUKIn0gp95zMjtHgNjWSmjebioF+0i0t+FVq3xIAMrOmMzBjKmRcCBUnu0Zq8XxSC+YyoaGSvt5TxmudOYZBcuUykiuWAAbYaoOMALAtUvNm45sGkfrqonxp+ZEwqflz8CIh/Jpq5Us3APzqKlIL5mDvbycyY6LyN2gIHGBq3myszi4yk9vwq9WXPcq0NZOeO5NoMkFq0kTlUbcAmWmTSfUPBPUMxSzlwWsAyRUXkLxwERMmVNHXc8rBplFxPjjD4dwGPCuEeIRgjvCrQggDyAC3n+CYfyR4U/oL8CiwFhgEujn2drQp+zZ4F8H83esJ5tUyQohwdoh1BFLKnwkhXkQwTPvgKWz/FPC/QohXAwc59sZ2PA4DISHEp6WU/3SS/T4OrBVCDHfa/wN8N/sZbQGGbH8H8AMhxNAdfzvHzh8pZVII0UXgrLsJomSPGwGriugDj+PsPYAHROUujHiiKJGYmCaEijyIYlkYIYdg+rpIFCGP5xDWocNU/OFvGL6PB1Ru3snAK16s1PE623YSfTgX7Ix16DCxm69T1j9ka2Q+twkAd/c+IrPa1Qa3ANGHn8TZGTwazu59mAODSoNbgKDWYOdRPKBiy07iqy4hrXLpQyYT1K/MltBydu4lduMLipMD1baC6OEioxN1lwlCiJuATinl00KI64B/kVJeU2q7VHGmibqNRJLqH/8yr82tq2Hw725SatdYUs6V7iMPP0lo2668ttj1q5QWW6647y/Y7Z15bQOvuAlPYRX3qp/8CjN27A3ENwz6/+GV6px6JkP1//48L2jKq6xg4DUvVdM/Qaq0ql/+Pl+2rZnYjeq+Luy9B6j4c/5sTWruTBJXXHyCI0aHTtStGc4u4DtCiAxgEbyxnrf4toVv23k11PwiVEnQnB7HG4bzFA/NFV5f3zDwQyG1GpEwDHeGIQdMhWvnTDOY5xyWU1X1EKYfDuEbRp7DVf1sHM/mcn/+zocAmnGBlHKzlPLSbOTmZVLKZ0ptU0mxbZLLFucmS/3stqY0pBbMxas6FruVnjEVr6lRqUbywoV5zi+1eL7yclTJ5UuORRAbBskVirPDmCaJFUuCQCPAtywSy5eo658gVWFq0bHpAi8cZIhRids8gfSw5T9eVSWphXOVaow1ephUc05wVvUMAWvXXqq7u+mbOgWvIFdpuVHOw6QAxOKEN2yhormO7mnTipIaz+jpI7R5G15jvfKo2yHMjiM423dTuWgmXbXFuaesvfux97WTnjMdr3lCUTScrTuojA3SO2M6vsKh5OGYnUcxE8kgh2sRAmiGGIthUu0MNecEZ+MMw2s3EF63EQDfNIlfe4XSOaqxppydodHXHwRUZCuJZCa1ErvhKqXpuayOTir+8EBusXdq3mwSl61Q1j+AvXMv0Qcfzw0xJi66UHlQVmj9ZiLPPAcEQ73xqy8jM0NdkgWAyCNPBVmZCKYUYi96AW6RnO5YMBbOUA+TasqTdJrQhs25TcPzCGUdo2bsCW3alldSyz7QjtVxRK3G+s15WU+cLdsxBtWWcAqvez5vri28bmOQ81YVrpv7AQdBfcnwOrW1Bo2BQZysI4Sg1FVo/eaTHKEB7Qw15YrnB/8NwyhG4mbNaXHcz17x9SjUMEB5Iu0R5+G6yov7FjpXI634c3LdEWnM9LNxarQz1JQn4RDpmVPzmlRnwNCcPikxC3/YHKFbV4M7sUWtxvw5edklMpNalZeJKryH0nNnqp0Ls+0R+TtTC9Tet15tTTCHl8VHPxung54z1JwTnFUAjefhyB1U9vXRP7ENt4znC6G85wwBzK4enB27qWisoXvSJChCqL3Vfhh72y68+lrS82YXJZGAvXsf9p4DROdMobttovKyRHgezrZdWO2dZKZPJjNNXTLzHJkMzubtVMYH6Z86pTiL4ccQvc5QozkJ9r6DRNasx0uliexrJ15dhVdXnKg5zanxGupINlxITVM1FMGpG4MxIk+sxerqCXK5hkOk56iNKDWPdhN56lnMgRjuwXasVStxJ6nN42od7CC8Zj1mIond0Umsukp5Ampn514izz6Pl8kQOdhJ7PpV+JWnSlt8fqOHSTXliesSefTpXBFZq6+f8NPrTnGQppwJr92A1dUDBHNgkcfX5C1eV0HkibWYA9mgnHiC6KNPKZ8zjD76VC7YyBwYJPLEWnX9AyRTRB5fk5sntLp6CD+rNkhnPKKdoaYsMZKpvOhFALO3r0TWaMaCwutrZNxjjqtIGuZATG2QTiaDOZifcFr1fWsODI6oNWj26GfjVGhnqClL/IoobsEi+8yU4pV30ZSewuvrVVfh1deq1SiotpGZ2KJ2XtJxyLTlz9+prvDh1dfiFVRwyUzTz8ap0HOGmrIldu0VhJ95jnB/P4lW9TXbNOcWqcXzwPdx9uzHq64iuXyJ8uCWxCXL8B0H+2AHzuRm4osWKO0fIH71ZYSfeQ7rSHdQa3C54jSCpknshVcRXrOBUDxGfNJEUguFWo1xiHaGmrLFyGQwE0n8WAIjkQzWbxUxJZSmxJgmqQsXklKcZzMPz8VIJDCSSYgnlK9jBCCTwUgkMZLJ4L51PfXfxOkMRiJx7NnQqwZOiXaGmrIl+pdHsXp6AYLUU4ZB4vKLSmyVppyJPrYGZ1dQa9Dbvpdo7yCxl1yvVKPib49hHekCILRjN+CrrZnoulTc/xBmPKiNGd60FUKOTmR/CvScoaYsMWLxnCMcwj7YUSJrNOMF61D+PWR3HgWVGWJS6ZwjzGkovm/Nnr6cIxzC0s/GKdHOUFOW+JEwhRkj3YGBktiiGT8Urvdza6pBZZV1x8atqSrQrFfXP+DVVAXrMIe3NarVGI9oZ6gpTw50jMi/aOtpEc0oiV+2AnfIIdbVkFi1Uq2AYZBYtRKvOoj2dBvriV+6TK2G4xBftRIvW+sxM1EHl50Oes5QU5ZYm7eOcIYazWjxa6oZvOVFkEwxYVIDfUfUjza4zRMYeOXNkEpDOHTqA86CzPTJDEydyIS6KH19yVMfoNFvhpryxL3hKvSLoKZohEMYqnOSDscwiuYIc5gmRrE1xhHaGWrKlvjElpxD9IH+m64uoTUajaac0cOkmrIl86IX0E/5V3vQaDSlR78ZajQajea8RztDjUaj0Zz3aGeo0Wg0mvMe7Qw1Go1Gc96jnaFGo9Foznt0NKmmrLHvvpFBMlA9E27+RqnN0RSb9CBWx3N41RPxa6eX2hrNOEI7Q03ZErn7+lwWmmj/Tty7ryf1uvtLapOmeBjd24n89cMYqWAZTXrB60hfcFuJrdKMF/QwqaY8eeLLGJBzhgagKxmOb5znf5RzhAD25v+DeHcJLdKMJ7Qz1JQnRzbq3KTnGUYyv2SX4XsYaV2pRKMG7Qw15cnN3xiRm1TnKh3feAVzhL5TiV8zpTTGaMYd2hlqypNk38g2HVAxrjH79uZtG+lBjP79JbJGM97QzlBTnlgOWOG8Jt+pKJExmrGg8Pr6holvR0tkjWa8oZ2hpjyxo6QXvC636ZsO6UX/UEKDNMUms+B1ec4vM+elEG0soUWa8YReWqEpWzKLXo9XO4Wq3k30T7wOv2F2qU3SFBFvwnziN/wPzrZf4TbMxZt5Q6lNOmuMvn2Y3dvxmhbjV0wojkbXVjLd3VAxH8I1RdEYT2hnqClb7E0/IfTcXWSAyKbfkFz1cbzWZaU2S1MkzKOS8N8+jJGO4QDp3l2kl76t1GadMfbWewmt+R8AfNMmecVH8SatVKrhrP06jvw5SSDqVJC45nP4DXOUaow39DCppjzJxHGe/2Fu03BTOBt+UEKDNMXG3nQ3Rjp2bFv+AuJHS2jRWeBlcNZ/L7dpeBlCw7ZVYMSOYG/95bHtdAxn091KNcYj2hlqyhM3DW4qr8lID5bIGM1YMHzBPQytM4yXyJqzxMtAJpHfpnqtZHoQw/fymgo/O81ItDPUlCfhGtwpV+Q1ZWbdWCJjNGNBZtaL87bd5iX4NZNLZM1ZYkdwp1+T15SZdZNSCb92Gm7ToqJqjEf0nKGmbEld+hG8xgVEYzuJNa3Enbqq1CZpkn34aacoXbvTryERqsTe/Ve8mmlkxC1F0QEg3oXvFWepTuriD+DVz8E8sgl30qUjnKMKklf9f9jyXqKpQwy2XoU38SLlGkDwluumxkWAjnaGmrLFPLweW96DG+/CObwTr2EOflVbqc06P8kkCD3+Kaz9jxFzItiL3kRm3ivUasS7cTbejXVkI36oBr9mEu7Uq5RKGH17CT/8n5h9e4hXtWBe8k94zYuVaphHNmFvuQcz1onZuzu4bxVn0rEOPo0jf46b6sfpOkCyYTZE6pVq2Ft+hrPh+5BJ4k6+jNSl/wx2+NQHnqPoYVJNeeK5hJ/4LGa8CwCzZwfOs7qEU6mwt96Lvf9RDHxIx3Ge/QZG/wGlGqEN38M6shEAI9VH6MnPw7CAGiUaz3wFs28PAP5AB6EnPwe+wkR/vk/oic9ixjoBMHt3E1rzVXX9A6QHCT31+dw8odX5vPLgMqNvP86z38TIJDDwsfc/ir3t10o1xhrtDDXlSbIHI9GV12T27CqRMRqzZ3fetoGP2bv7uPueLUbB9TUycYzBDqUahedhDhwEN3H8nc+GTBxzsP2kmqPFGDiEURCko/rZMHt3BT988jR2KtUYa7Qz1JQn0Ua8upl5TW7bihIZo3Hbludt+1YEt0nt8KJXcH29imb8mqlKNQrPw21aBCpTvjkVuBMWnFRztPi10/Eqmgo01D4bbtNi/IJ0iG5bkeYlxwhr9erVpbZBoyEWS60+02PcthUYgx1Yhkd66gtIX/gWMMt3GryyMkwsljr1jucgfv0sfDuKETuM1TiDxIr349dOU6rhNS0EL42R6MZrnEdq5Ycg2qBUw21ZipHqhdQA9rSLiS9/HyjOeeu1rcCIHQY3hTt1Fall7wArpE7AMHFblmIOtGNZJumZN5JZ9AYwFL772BG8CQswBg6BHSE9/zW4c25W138Bo3k2KivDHzud/fSboaZ8MUwwLbDsrBPUFQ5LimmB6QTXwixGqWUj27cNhqX2yz0nYeAbdnAelo1vFOOeGjoPB9+0KMrXsGkd+6yK9WwYFhjDNcqb8j8DzXlL+OHVmN3b8QGnew/4Hunl7yq1Wecl1u6/Elp7JwBeD4TbNxF/6Q+Vhtzbm+7G2fjjYKNvL+He3SRu/p5Sxxta81XsXfcD4Mp9hLs7SF77OWX9A4Qe+wRW5/MAmP37MNw0qUvuUCfguYQf+BfM2OHss7Eb3wqTWfi6Ux562iT7CD/4L7m5ydDar+FH6nGnXa1OY4zRb4aa8iTehdm9Pa/JOvj/pm/8AAAgAElEQVRUiYzRFH72RiaO1bmhqBrmYDtGQY3D0Ws8nb99+LmRGWNGQzqWc4THNNXet0bvLszY4QKNJ5VqWIefGxGko1pjrNHOUFOehGvwC9ZNeYrnqDSnT+Fn72Pg1ai9HoVzkL4dwa9sVqpReB5eZeuIupmjwo7iVbacVHO0+JVt+FakQGO6Uo3j2Vzuz592hpryxLRJXnIHfrgOCB729NK3l9io85eMuAV34sXBhh0mfcHtylOlpZbcits4DwDfqSJ10fvBqVSrseLdeNWTADAqJ5C65IOgct7QMEhdfAd+JAj88aonk1I9tB+qJHXRe/Gzn43bOI/04jcqlfBrppK64PZcRKk7cSWZuS9TqjHWnDdzhkKIhcBngAqgCrgPWA1cBbxdSvnaMbLjRcBUKeU3C9o/AlwHeIAP/IuUck2RbdkNzJNSJoQQrcCfCD6jI8ez8VzDa1lKesHriA7uJNlyGX71RPUiqUHs7b/BiB3GnXo1XvMS9RrxozjbfkPScTFaX4BfP/PUx5whRt9+7B2/B8MkM/sm9Zl67CjpRW/EizQQbWglNuWFavsHiDaSXvJmvF3349dMxZ18qXIJv3Y66cW3Yh54nIoZK/AKcnyqwGteQmrh6zGPbMSbdKnyqFsAd/LlpGOdRFOHSLRdrTzqFiAz84WQjmEkusnMeYnaJShZjIFD2Nt/RypqY0y8Dr+6eLloDV9ldoVzFCFEHfAw8HdSym1CCAu4h+DLfwtj6AxPYN8C4NvA5VJKXwhxIfB9KeUFRdbdDcwDGgl+HHxUSnlvMTVPRGdn/xnfiKFHP4G994Hcdmr5u9X+OvV9wn96D1aXDDYxSF71cbyJl6jTSMeJ3Hd7LiOJb4VI3PBV/LoZyiSMwQ4iv39rrvyRH6ohftO3IaouPZd5ZBPhP38Aw3cB8KonkbjxW2Cpy1Nq7XmA8GOfyG27LReSvOazyvoHsDf+mND67+a2M7NuInXx+5VqhJ78PPbOP+S2UxfcTmaB2q+f8F/uwDq8PredvPzf1Kauc1NE7ntLkJSAbF3Ga7+AN2G+Oo14F9H7/l8uk47vVJK48ZtnPDTe1FR9Wq/258ub4cuAv0optwFIKV0hxBuBFHAZMEcI8XugGfiNlHK1EGIx8GWCmOSjwG3AUuCfssfNAP5PSvkJIcT3gCQwHWgDbpVSrhVCvBv4O8ABerP//nuCt7GPDLPvMDAVuE0I8Qcp5TohxMUAQogHCJz1FiHE24FW4HsEzvwQMBn4vZTyX4UQU4BvAhEgAbwVsIDfZM/hPinlZwo+m6nAvcA/Sin/nNW8lcBJfh24G9gHzAKeklK+QwgxAfgxEAYkcI2UcrYQ4hPANQTD73dLKb94uhfojEn2Ye19MK/J3v5bpc7Q6N6Wc4QQZFWxt99HSqEztA49lXOEENRltHf+kfQydUO+1u6/5tUBNFJ92PseUvpZ2Tt+n3OEAGb/AcyOdUoTRNvbf5u3bXWsw+jfr/RtYYTGrj/B8nepWweYSWJlo1WPaf5OqTM0+vbmOcIhDZXO0Ox4NucIIajLaO38o1JnaO97KK/0lJEexNrzNzILXqNMYzjny5zhRCAvV5CUckBKObSKMwLcAlwJvDvb9i3gXVLKqwnemj6cbZ8GvAK4dFgbwB4p5QuBrwBvFUKYBG9c10kpryRwiMf9ZpBSHgFeClwOPC6E2AKcagXrdODWbJ/XCCGWAZ8DviylfEH235/K7tsK3HAcRwjwMyBO8EPgeMwFbgcuBm7KDqf+K3CvlPIqAqc89KPqjQTOflW2z5MihFgthPCFEP5dd51hXlHLGfEF5SteHI19nP4Ua/jH0fAVz4Mdz2bVn9VxbVaukd+fb5j4qofmCs/DigTr6VRhWiOTWSu/b6P4BesKlT8bY3G9x+D5G8754gz3AHlp4YUQM4QQQzV/npdSJqWUMSCTbZsPfC37ZnYbgUMF2CClzEgpB8n/wn82+/99QERK6RG8Qd4thLiL4A3uuGNGQojZQJ+U8jYp5VTgDcCdQojCgf7hd/hzUsouKaULPAkIYDHwL1mb/4NjDm7XMMdfyG0EPwQ+JYSYd5y/b5dS9md1DhH8cJgPPJb9+8PD9n0t8Engj0DdCfRySClXSykNKaVx++1vO9Xu+dhR0guOrZvyTYf0on84sz5OgV8zmcyMG45tO1Wk579aqYbXugy3+dhouFfZQmb2i09yxJmTmX4d3rC0ZV79HNwpastdZebekgsKgSCgwmtaqFZjwevynF9mzksh2qhUI734TfjDnF968RvVJhAwbdKLjgWz+IZFevGb1PUP+BVNwWcztG1HySxQuMYQ8JoWHQuYArxog/IAGnfqKrz62cc0aqeTKUK5qyHOl2HS3xI4iTullDuEEA7wBeB+YBNwvPkqCbxRSrlXCHE5wfAnJ9h3RLsQYglwi5TyEiFEBbCGE6eBWAK8QwjxEillAthKMKzqEgx3thHMbS4DhkoBzM/2mwQuAb6b3edzUsrHso5taFwkv+x1Ps9nA2g+ANwzNDx7ovMaOobgzXgdsDJ7vmHgVcDrsue5UQjxEynlnpNoj4rMotfj1Uyhsm8TAxOvw2+YfeqDzpDUyg+RmXUjxuDhIL+j6rptpkXyms9gtq+hNgrdVYvBjpz6uDMhVEniRXdiHXoa37CCHJ+KM4b4Va3EX3QnzuafUtk8mZ5Jah06gDdhPvEbvoqz7dd4DXNxZ95w6oPOEHfKFSSu/QL27j9TNf9qYlXqA6Yy816BVzUR69DTZGZcj69yni1LesW78RrmUBnfTd+Um0BxiSiA5JUfx9r6C8z4UdLzXq10DhoAO0Lihq9gHXqamuoI3ZWLlM5Bj5ArWs/nEFLKPiHEm4BvZYcvqwnm0e7kmMMo5B3AD7LBNhAMFZ5JuOJ2YFAI8QyBwzp0ouOllL8QQswHnhRCDBC8sX9IStkrhPgy8D9CiH0cc4QQvHXeA7QAP5NSPieE+CDBG2UEiALvPV1jpZQ/y0a6fg148BS7fwr4XyHEq4GDQFpKmRRCdBE4yG6C4CS1K6ILsDf9hNBzd+ECkU2/Ibnq43ity5TreE2LoOnU+501honXdhF2UzV09p96/7PBCuFOvrw4fQPG4GHC978XM36ElITQ5GdIXblaqYZ5VBL+24dz85/p3l2kl57hiMIpsPY/RujRj2N4GZLbf4u94t15b1kqsLfeS2jN/wT/3vl7kld8FG/SSqUaztqv48ifkwGim+8jcc3n8BvmKNUIPfIx7APBAJG190GS131R+bpPTBt30qXFfTaynBfRpOMNIcR04CdSSrVP0Onr3wR0SimfFkJcR7AMZFTjF2ccTZqJE/3FqzDcZK7JnbCQ5PXFi9kpNk1N1XQW+YEvFs6z38DZ8rO8tsT1X8IrqNAwGkIPr8be/2hu2zdM4i/7sdKh0sh9b8XsPVbuyA9VE3/5PeqGSr0M0V+8EiM9eKypbhaJG7+upn/AiB0h8uvXY/jHBoQyU64kdcV/KNMwO58n8uf8KNv0vFeTXvoWZRrDGc2zoaNJNcVkF/AdIUSGIFr1H8fcAjcNbv406PAvGM3YYqQGRjYer21UGvlfhobvYaTj+CpjaNIFNqdj4LsEt7kCvMzI9G6FmqMlPZjnCGHkZzdqUiOfNUP1eYwx2hmWIVLK3WTn6kqkv5lgzrB0hGtwp1yBve9Y/E5m1o0lNOj8JjPzhVi7/pT7Evaq2vBalqrVmPXivCUDbvMS5VluMrNuIrTh+8c0ZlyvtrySHcGdfk0uGfiQpkr82mm4TYvycqCq1vBal+JVtuYKFfuGFSzCL2P0MKnmnOBsFt3jprC3/ppobCexppW4U9VGSI415TxMCsHCe2v774jWt9A39eaiZD0xDz6JvfuveDVTyYiXFyXU3tr1Z6yOdVRMXUxP67XqyxN5Gextv8bs3Iw7+VLcYkRIpgex5b1EU4cYbL1K6XrPHNnMSST7cGdcr3bBfQF6mFSjOQnm4fXY8h7ceBfO4Z14DXPUpxnTnB6ZBPbmn2Ltf4zM/gi2X0lm3ivUasS7cTbejXVkI36oBr9mstqsKlncGdfhzriO2iIFbZhHNmFv+RlmrBOzb3dw3yqO9rQOPo0jf46b6sfpOkCyYTZEFEd7RhtJL7lVbZ8l5HxZZ6gZb3gu4Sc+ixnvAsDs2YHz7Bku3Ncow956L/b+RzHwIR3HefYbGP0HTn3gGRDa8D2sIxuBIItO6MnPB3N65YTvE3ris7msQ2bvbkJrvqpWIz1I6KnP5+YJrc7ncTb8QK3GOEQ7Q015kuzBSHTlNZk9u06ws6bYmD2787YNfMze3cfd92wxCq6vkYljDHYo1Sg6mXhunm2Iws9utBgDh0bUGtTPxqnRzlBTnkQb8eryqzu4bStKZIzGbVuet+1bEdymxUo1vILr61U04w/LrFMWOBW4BctNCj+70eLXTseryF8Yq5+NU2OtXr261DZoNMRiqdVneozbtgJjsAPL8EhPfQHpC9+iPthhDKmsDBOLnShr3rmNXz8L345ixA5jNc4gseL9yksTeU0LwUtjJLrxGueRWvmhogTpDFGs6+G1rcCIHQY3hTt1Fall71AbsWqYuC1LMQfasSyT9MwbySx6Axjl++4zmmtRWRn+2OnsV77fHBqNYQaLoS076wQVFmHVnDGZ+a8iM/9VNDVVM1CUqFgjuM6mHSTPLtsv96HzcPBNi2IM0Pn1M0m+4JPUNFUzWMYRymOJdoaasiX88GrM7u34gNO9B3yPtOqq4ZpzBnvT3Tgbfxxs9O0l3LubxM3fU5tIewwIPfaJ3BpAs38fhpsmdckdJbZKU64/rTTnO/EuzO7teU3WwadKZIxmLCi8vuZgO0ZfUdPfqicdy1sMD/q+PVfQzlBTnoRr8AvWTXmK56g05xaFc5C+HVGfGLrY2FG8ypa8Jn3fnhtoZ6gpT0yb5CV34IeDsole7XTSS9VVh9ece6SW3IrbGJTc9J0qUhe9//hFZs9lDIPUxXfkaj961ZNJ6aH9cwI9Z6gpW7yWpaQXvI5obCfJ5svwq8+kwpam7Ig2kl7yZvxd9+PVTsOdXNr0uGeL17qU+Mt+hBHvwq9oAkMHfp0LaGeoKVtCT3wWe+8DuEBY/pHU8ncrr7atOXew9jxA+LFPHNtuX0Pyms+W0KJRYNrlN8Q7ztHDpJryJNmHtTe/BrG9/bclMkYzFhReX6tjHUb//hJZoxlvaGeoKU8sB8gvdOH3HimNLZoxwbcj+dsY+LbKYoaa8xntDDXlyXG+BE3Ku7io5hQUVl2wI5ANoNJoRot2hpry5Bev1flmzjOM3j3525n4iDaN5mzRzlBTnix9N7os9flFYWJ2367Ar2otkTWa8YZ2hpryZMYVeBybNfSBlKnnj8Yz6SVvylXC8MN1QQqzIlS615yf6KUVmrIl+br74fB6Kp75EvGb7iq1OZpiE6kned0XINkbLLYv4wolmnMP/WaoKW+al1D5pp+W2grNWBKu1Y5QoxztDDUajUZz3qOdoUaj0WjOe7Qz1Gg0Gs15j3aGGo1Goznv0c5QU/YkYu2lNkEzzvB9t9QmaMYYHZKlKVt2PPIG3OQxR1g76RW0zHtHCS3SlDvpRAftGz9NvGc9B+vmMGHuBwlXzyq1WZoxQL8ZasqSRKInzxEC9B74eYms0YwXDm/5MvGe9QAM9mzj0MZPltgizVihnaGmLOne9f1Sm6AZhyT6tuRtpwZ347lx5TrpxGEGjjyBm+5V3rfm7NDDpJqypH7G2+g/+JtSm6EZZzgVk3F7jzkoO9KCaalN89d78Pd0bPlv8D0MM8LECz5GZcNypRqaM0e/GWrKkpAzsmaFEdZJmzWjw8sMjthWGUzjey6d274JvpfdTnBku04leC6gnaGmLPHdxIg2xwqVwBLNeMLN9Odte24M31PoDP30CIfrprqV9a85e7Qz1JQlVqiWysZL8tpq2q4vkTWa8UJt6w1529XNV2Eq/JFlWhGqmq/Ma6tpu+EEe2vGEj1nqClb2hb9G117fwbpPTjVy6lpe1GpTdKMAZ6bwDBDGIb63/KNs96MHWlisGsNE9ouwGm4WblG64IP01M9i3ifpLJhBbWTXqxcA8D3PdzMyBEUpRqei++7Sn8wlArtDDVlS6J/O/3tfyIdP0S07igVDRfhRCaU2ixNkXDTfRza+EliR5/GDjfRPO+9VE1YqVQjnWin79CfSPRtwUseoCm8kEiNUKqRHNhF76H7Scf24SaPUtm4AifaplRjoPNxDssvsS15hIrGi2lb+M9YTrVSjZ79v+XIjrvw3Bg1LdfQMv8DGKajVGMs0cOkmrLE913aN/4X6fghAOI9G+jcdmeJrdIUkyM7v0/s6NMAZJKdtG/8pPJlD4flV3LLK+J9u2nf+Gml/fu+T/umT5GO7QOCpRyH5VeUaniZOO0bP0kmeQSA2NGnOLpT7VKkVPwgh+WX8TL94Lv0td9Pz/7yju7WzlBTlripHjLJzry2ZP/WElmjGQuSfTJv28sMko4dUqyRfw+lYnuVOlzPjZGO7c9rS/RvU9Y/QCq+H8+NFVUj2b8d8Ao0yvv5085QU5ZYoQZCFVPz2qL1F5bIGs1YUFG/NG/bCjUSqpx6gr3PjsJ7KFIzT+k6Q8uuJFw9N6+tQvF9G66cjhWqL6pGtHbRiCFR1RpjjbV69epS26DREIulVp/J/oZhEG24kNTgPgw/SWXTFTTPfSemWb4T+ZWVYWKxVKnNGDXFOo9I7SLcdB+ZxGHC1bNoW/ghnEizUo2K+gtJJzpwUz3UNi9lgviA8rm2ivqlwRtnJkbVhEtpnvceTCuirH/DsIjWLSE1uBuDDNWt1zNh1m0YpqVMw7SjhKtnkxzcjWFY1E19BfVTXoFhjFz/q4LR3FOVleGPnc5+OoBGU7ZYdhVOpBnLSOBEWjHNcKlN0hQRw7RxIi040VacSDOmU6New4rgRFtJx1sIV7Zh2ZXKNUy7AifSipvux462YJjqHOEQllODE2nBtgycaCuGqf6r3g7V40RacK0oTqSlaI5wrNDOUFO2HFy/mkTf5mCjazO+l6JpzltLa5SmaHTvvYcjO74NBIEnif5tTF/5HaVLLDq33Unvgd8C0NG/lf7ufUxe+ill/QO0b/wvYl1rgWCe28vEaZn3j8r6932PA+s+Qjp+EICBro0YhkX91Fcq03DTA+x/9sO5BAKJ3o1YTjVVTZcr0xhr9JyhpizJJLuPOcIsA52PlsgazVhQeH3Tsf2kBveo1Tj8SN52rOsZvONkOzpbvEw85whzmorv29TArpwjzGkUnNdoiXWvG5FJR7XGWKOdoaYssZyqEcNkoYpJJbJGMxaEovnX1zDD2OEmpRpOwT1kh5swFA6/G1YYO5y/Flb1fWtHmjAK5s4Lz2u0HM9mp2KyUo2xRjtDTVlimA4t4n2YVgUAdqSVCbPfVmKrNMWkceathCqnAWCYEZrmvhPLqVKq0Tz3XTlnZYdqaJn3fqVzYYZh0jzvfZh2YLcdbqJprtqC1JZTQ9Ocd+aceKhyOo0z36RUI1w1g4bpfw9GEJQTrVtC3ZRblGqMNXrOUFO2VDVdjpvpw09uJ1R7JeGqaaU26bwmObCH/o6/kOpqxqq5GstW66icaAvN8z5A36E/EKqcXpRctJGauTSL9zJw+GGap67EqFqhXKOy8WKa5ryDePdzVLVcSaR6jnKNmrYb8LwEZuYgoYZrlUfdAtRPfTWG4ZBJdVE35ZaiBBuNJYbv+6W2QaOhs7P/jG/E9k2fpe/QH3PbLfPvoHbijUrtGkuamqrp7Ow/9Y7nIIm+rexb8158Lw0EbyPTLv6G0nD+gc5HObh+NRDcKpWNlzDpwk8o6x+ge+/P6Nz29dx23eSX0yzepVSjQ36F3v2/ym03zX0X9VNerlRj/7p/zmXrAZOJSz5GVdOlyvr3vQx7nno7qcHdABhmiCkrvlQUxw6jezaamqpP69VeD5NqyhI3PUDfofvz2rr3/bJE1mh6D/wu5wghqBAf616nVKNn370MOUKAwaNPkioIFBkt3fvuzdvuPfhbPE/dmknPTdF34L68th7F920qtn+YIwTw6Nl/7wn3Pxti3c/mHCGA76XoPfA7pRpjjXaGmrLEMEwMI/+to5wX3Jc7hQEbJ2pTq2FgGGoTQxfeQ4bhYCj8mjQMAwreltV/Tg5gFLQVQ6OwrbyfP+0MNWWJaVdQN/UVxxoMM5jQ15SEuikvw7SPZWqJ1i8lWrdIqUb9tNfmfQnXTHwRTkRtNGnDjNcz3JE0TH+t0gXrhunQMO21w1pMGqa/Xln/AE6kJa9GomGGaJj2GqUa0boLiNZdkNs2nRrqJr9MqcZYo+cMR4EQ4mrgp8AmgifIAb4opfzpSY55AHg78FqgXUr59YK//0JK+XcFbbuBvQSZcSPAGuAOKaWSBVBCiAiwRUo5/QyOuRB4qZTyP4UQ7VLK1tHYcDZzhgD9HQ/gJTYRqruWaK3aUjtjSaJvC9VVBilmK51nG8L3PeI9z2MYFpHaBUXJFpJOdNK992fUNU7Gqb+pKOeRHNhDz/5fEamZS03bC4tyHvGeDfS1/4W2GavwwsuU9w/Qf/gRYl3PUNN6nfIfDRBUx+g7+AeMzB7CE24kXKk+uMz3MnTv+yWZ5BEapr4aO9KoXsP3SfRupLY2QpJZZ3W9T3fOUEeTjp6/SilfCyCEqAIeFEJslVKe1YRJoSMcxg1Dzk8I8a/AJ4A7zkZDBdnzUzspdIZ07/slnVvvBDxM6w9MuvC/ivLFUkx83+fghtUMZhdehyqnMWX5F7CcWmUanptg/9oP5koTResuYPLSTymtPZdJHmX/2jtIxw/Ssw+qWzfStvAjyvoHSA7sZP/aD+Gme+k9AOlEBxMULxkYPPoMB9d/FN9L0nvw97TM+wC1E1+oVKP34O/p2PLf4Hv0HfozEy/4GJUNy5VqHN35Pbp2/wgAa8/9TF72OcJVM5RqtG/+LP3tfwFg8MgTTFn+39jhBmX9e16KA89+hHjPevYBkZr5TF72WaV5XIejnaFCpJQDQohvAK8E1gkhPgmsIhiO/oKU8p6CQ14mhHgV0Aj8u5TyN6f5lvUFYDNwhxDilcC7ODa280pgEfBpIAV8k+Ct8hOAC+wA3gaEgR8B9cD2oY6FEIuBL2f7OwrcBnwUeE5K+X0hRCvwOwJH/PahHwLZY98JvIngDfYRKeWHTuNjOys8N8mRHd9hqIyM58Y4suM7TFn+hWJJFoV497M5RwiQGtxDz4Hf0ahwyLev/c85RwgQ73mOgc5HqG55gTKN7n2/yMt60t/+Z+qnvFxpYdyju36Im+7NbXft/jF1k1+KXVChYTQc2fFtfC8ZbPguR7Z/k5q260bMT58tvufSue2b4HvZ7QRHtt9F5cXqnGEm2UXXnrtz2266l65dP6Jt8b8p04j3bs45QoB0/AA9+37JhNm3K9MYOPww8Z71ue1E32b6O/5WtIhxPWeong5gghDiRmCGlPJy4AXAvwoh6gr2PSClvBZ4H3DaK2+llHGC4VKAucCLpZRXAxIY+hkbkVJeCfwQ+Bbwd1LKq4ADwK3Z/56XUq4CvjGs+28B78r2dx/w4Wzb0E/wfwC+ewLT3gy8V0p5KbBTCHHSH1tCiNVCCF8I4d911zdOtusIfDeBX1Bnzk31nFEf5wKZ49jsJruVahzvczmernoN1edR0J/v4qXVLkUptNnN9ON7rrL+fT89Io3ZiPMaJW66L+dsh1B/LcbiehdfYzjaGapnGrAfWAwsz84R/oFgPrFw4H5N9v/tQMXpCgghaoChb4HDwPeFEN8FlmR1IHCMAE1AG/DTrC03AFOBhcBTAFLKJ4GhuPj5wNey+94GTJRSbgZsIcQ04DUEDvZ4vBl4uxDiwey5nnSsXkq5WkppSCmN228/s+wxVqiWysZL8tqKsQi72FROuBjLGfYbyTCpbr1WqUZ1y9V5kX6mVUFV0xVKNWpar2P45bbDTVTUq51vGx4UAkGtQdX1DGtb8zWqm6/CtNRFSZpWhKrmK/PaCs9rtISrpo+omahao6JhWUFaOZOatuuUalQ1X4kxrJakYYapbr5KqcZw9DCpQoQQ1cBbCIYqBfA3KeVbhRAm8O/AzoJDzjZ66cPA/wkhaoGPETg3gPs59o009NPwCIFzfpmUslcI8VJggMBZXwr8SgixlHwn+kYp5V4hxOUEjhTgLuAzwCYpZY8Qxx3+egvB0GlCCPFH4DLgwbM8x1PStujf6Nr7M0jtwalZTk3bi4olVTQsu4opK75E975fELJThBtuIFo7T6lGqGIyU5Z/kZ79v8YwTOqm3KI8CrOiYSmTln6K3oO/p6qmiWjTLUqdCEDtxBsxrQh9HQ8SqphCw7RXKe0foHHWm7EjTQx2rWFC2wU4DTcr12hd8GF6qmcR75NUNqygdtKLlWtMXvpJunbfg+F2EK6/nOqWq5X2b1phpiz/Il177sHN9FI38SblxX2dSDNTl3+J7v2/JBK2iUy4qaj5h7UzHD3XZN+iXILP86NSSimE2ApcLYR4GKgCfiml7D+BEzkd/iSEcAGLIHDlgwRvc48Ca4FBoBuYCOwaOkhK6Qkh3gv8LuuU+4A3Ag8B3xVCPAJsAbITJbwD+IEQYmiSZGgS4B7gS8BLT2LjBuBpIUQnwXDsk2d7sqdDon87/e1/Ih0/RHTwKBUNF+FEJpz6wHOMUMUkWsR7ipqBJlIzl9YFHyxK3xAEO/Qdup+Bww+R6K6iwZpMneIveTfdR++hPxE7+jTJcBPRuoVUTVipVCOdaKfv0J9I9G3BSx6gKbxQ6bwnQHJgF72H7icd24ebPEpl4wqcaNupDzwD4j2b6O/4M5nkESoSg1Q0LFdepHjw6DP0d/wVz41hGg7RusVKg7IAwtUzaZ1/x5hkZ9JLKzTnBM5cpVIAACAASURBVGe6tML3XXY9+gYyyc5cW1XzVUxc/O/KbRsryjkdW2EaMzCZcdkPcKKjWnGTR2EaM9OuZOYVP8EcNpQ2WvLTmEGoYirTL/2Osv5932f3E28mHdufa6tsvJhJF/6XMg0vE2fnI6/Bc2O5trrJt9As3q1MIxU/yO7HbuXYABQ0zXkn9VNPFAw/OnQ6No3mBLipnjxHCEGhVE1pSPQVfvYeif7tx933bEn2ybxtLzNIOnZIsUb+eaRie/EKArVGg+fG8hwhQKJ/m7L+AVLx/XmOsBgayf7tDHeEgUZ5P3/aGWrKEivUQKgiP3giqnjOQnP6VDQszds2TIdo7UK1GvX5GlaoUXkATeE9FKmZp/TN07IrRwS3qJ5rC1dOxypYbqJaI1q7aMSQqGqNscZavXp1qW3QaIjFUqvPZH/DMIg2XEhqcB+Gn6Sy6Qqa576zrPOTVlaGicXUJYUeS8JVs8H3SccPEq2exIS57yNSM1upRqR2EW66j0ziMOHqWbQt/JDy0kQV9ReSTnTgpnqobV7KBPEB5XNtFfVLgzfOTIyqCZfSPO89SheSG4ZFtG4JqcHdGGSobr2eCbNuU5oRyLSjhKtnkxzcjWFY1E19BfVTXlGUjEAwumejsjL8sdPZTwfQaMoWy67CiTRjGQmcSCumworkmjPDMAwmzLqVCbNuLdrcp2HaOJEWnGgrTqQZ06lRr2FFcKKtpOMthCvbilKjz7QrcCKtuOl+7GgLhqk+o4rl1OBEWrAtAyfaqjS/6hB2qB4n0oJrRXEiLUVzhGOFdoaasuXg+tUk+jYHG12b8b0UTXPeWlqjNEWje+89HNnxbSDI5Zro38b0ld/BMNTN9nRuu5PeA78FoKN/K/3d+5j8/7N33vFtVdcD/z5JljzkvWeGk1zIDpAQkgAJO6wySoEyCqVltdBC6S4lBX50Q0sHZZUOKBRKoYUWKBAIEBIgG0hyE2fZceIRL3nI1nq/PyQrluxMX1mWc7+fTz7mXaR7znvv6p13zz33nBk/UdY/QN2n99HVvAoIrnMHfG4Kj7pVWf+mGaB2zXfCGYE6mj/FMKxkV3xWmQy/t4Odq78VTiDQ3fYp1qR0nPlzlckYavSaoSYh8fW07DWEITr6pDXTjDyi76+3ayeezh1qZTS8F3Hc1byCgF9JPnwgGOnZawjDMhWPW0/HtojUeND/vAZLV8uafpl0VMsYarQx1CQk1iRnPzdZLDfkauKPPSXy/hoWBzaH2uQBSVFjyObIx1DofjesjqjMLerHrS05v19twejzGiwD6ZyUWqZUxlCjjaEmITEsSRSKr2OxBrPY2ZKLyBt3aCndNIlF7thrsIdKERmWZPIn3Iw1yalURsGEr4SNlc2eQeFRtyldCzMMCwVHfR2LLai3zZFP/oSDTkt8UFiTMsgff3PYiNvTRpOruLqHwzkmWD80lMA8JWsqWeUXKJUx1OhN95phweHUMzQDftp2vQqezSRlnkhartoyOENNIm+670ssz8M0TTxd1dgcuVhtag1hLx2Ny+lofJeCiuMx0uYpXZOE4Jqea/fruFvX4cw/EWe+2iw6vfi9HWSkddPRkxuz4Bafp4WAryvmXpmh2HSvA2g0CUv9xvtx7X4tdPQyhUd/I2blXTTDA8MwYlKotpe+mXRcu18jq+xCCsRXlMpo2PS7cCYd1+7XyJ/wFbLLL1QqA4JLCamZxXTG8AXLZs8GhSW04ol2k2oSEr+3A9fu1yPaWmpeiJM2mpFCS82LEcdtu14mEFC39zPg9+Cq/W9EW6set8MCbQw1CYlhWPoVXE3kDfea4UH0GDKMJAyFj0nDMCBq83t0sIsmPmhjqElILLZUsiou3ttgWIIL+hrNIMgZcwV96zLmjL5M6YZ1w5JEzqjL+rRYyBl9hbL+NYePXjPUJCz5476Ewzkeej4lKftUUhSX2tEceWQUnYrNUUh73RsUjz2JgENtgWKA3DFXkppzDD2uzaRkT8fhjN0aqObg0cZQk7C01LxA46aHgAAW66uUTr+PlKzJ8VZLk8B0Nq1g17q7MAM9tO1+hcKjbiez5EzlclIyJ5KSOVF5v5rDR7tJNQlJwN/Dni1/pLeMTMDfFTrWaA6fPVsewwyE6lybfvZUPYJp+uOrlGZI0MZQk5CY/m7MqDpzfk9rnLTRjBR8npaIY7+vHTOgjeGRgDaGmoTEas/s1+bpqo6DJpqRRGbRGRHH6QUnY7HqaM8jAb1mqElImnY8H28VNCOQ3MprsSXn09WyhtyiySTlnBtvlTRDhDaGmoTEas878Ic0mkPEMCxklZ1PVtn5IyY9nubg0G5STUKSVXxyvzbDkhoHTTQazUhAG0NNwjLh1DewJpcAVlLzTmL8gn/HWyWNRpOgaDepJqGpnPsX7c7SaDSDRs8MNRqNRnPEo42hRqPRaI54tDHUaDQazRGPNoYajUajOeLRxlCj0Wg0Rzw6mlSTsKze9hBb9uzNRHPW0U/idBbFUSONRpOo6JmhJmHpawgBXt1wZZw00Wg0iY42hpqEZNnme+OtgkajGUFoN6kmISnJmEtt69vxVkMzhHj9Xazc9gtqW5fidJQwY9TXKMiYrlSG27OHj7b9lAbXWvIzBdPLbiczdYxSGW1dW1mx7Re0dFVRkDGdmWO+RUoC5tqtbnqTj2sexeNvZ3TeWUyruBmLYY23WoeNnhlqEpKKgv65SfVwHtl8Wvsndra8g2n6ae+uYfmWu/EHPEplrNrxaxpcq4EAjW0b+HDrfUr7B/hg6320dG0CAjS4VrF6x2+Uy4g1XT31fLT1p7i9e/AHetjS8C+2Nb4cb7UGhX56aBKSbm9zv7Y0R2EcNNEMFc0d6yOOPT4X7d07lcpoipLR5t6GL6qI9GDw+jtxubfvV2Yi0NwpMQlEtDV1bIiTNmrQxlCTkCQn5ZDmKIloy3NOjpM2mqEg1zkl4thuyyQ9uUypjOgxlJVaic2aoqz/JGsamSmRbte89MQbtznOozGiXKKJ/vvTxlCTkBiGhdmVd5KdJrBaHJRkzWVqxY3xVksTQyaVXk1F7mlYLQ4yU8Zwwri7sFrUVqGfMepWijJnYTGSKMqeyqyx31PaP8DxlT8gJ21iUEbmLGaMukW5jFiTas9n1tjvkuYowmZNZXzhxYzJXxhvtQaFDqDRJCypjgJynZNITU4nJ2Uidqsz3ippYojVkkyu82i6vc04HSU4ozwDKnDYMsh1TsQf8FCYNSkmgS0pSbnkOidhtdjJdU7Cbs1QLmMoyEgZTW7aJDz+dnKdk/rNFBMNbQw1CcvyqrtpbF8LQC0r8Pq7mFx2bZy10sSKqoYXWVv9OwAaWMWejk84fdKjGIahTMa6mkeoangBgMb2NTS0bGXu+HuU9Q/wwdYfU9f2QViGx+diWsVNSmXEGq+/iyUbb8fjcwFQ1/Yhcy33UZw1K86aHT7aTapJSLq9LWFD2MvOliVx0kYzFOxsfjvi2OXejqt7h1oZUWNod+ty/IEeZf37/G7q2j6MaKuJOq9EoMG1OmwIe0n03582hpqEJMmaRlKUWzTVrqNJRzLR99diJJGSlKNYRkHEcXJSDhYjSVn/Vosdhy0roi3NkXgpBKOv077aEgltDDUJidViZ3rFzViMYACFw5bNlLIvxVkrTSyZWHo1qfag4TAMG1PKvoTdpna9bWr5TeE+bdZkZlR8FcNQ95g0DCszRt2C1ZIMgN2WwdTyG5T1P1Rkp41nXMGFQNBFnZU6nvGFF8ZXqUFimKYZbx00Ghob2w95IJqmyY6mN+j0SQpTTyYvY8qBvzSMyc9Pp7GxPd5qHDadPbupaV5CXnYhWUknYLMmK5fR3LmZbY3/ITulktEFZ8ck40l920pqmpcwvmwOmUmzlfcPUN30Fg2u1ZTnzKcw8xjl/QcCPna2vAO2ZjKTjiEzdaxyGT6/m6r6F+n2NjOu8CKcycXKZfQymN9Gfn76QS0qa2OoGRYcjjFcveNBtjT8O3RkMGvsd6jIPVWxZkNHIhvDtq6tLN5wK/5ANwDZaYJTjv6N0llVXduHLN30g/Bm77Lsk5g97ofK+gfY2vAyq3b8Knwsii5jSrlaj8O6mkfYVPds+PiY0bcxNv8cpTKWVS2ituU9IDgbnTf+Pgozj1XWv2n6Wbz+llAmHbBZUlgw8TdkpoxWJqMvQ2EMtZtUk5B4fR1sbfxPnxaTTXXPxU2fI50tDS+FDSFAS6fsF+A0WDbXPR+R9WRnyzt09tQplSH7GCmAqoYXCAS8yvr3BzxU1b8Y0aZ63HZ07wobQggars31z+/nG4dOg2tN2BAC+AJutja8pFTGUKONoSYxMQx61yvCTXo4x42Btzeo2/Kw7/7UyjD69dd/nA1ahhE9bmPbf0wYQIbq8xhq9NNDk5AkWdOozD+vT4vBhOLPxU2fI53Kgs9gs6SGj3PSJpKfPlWpjAlFl0Rs7C7PWaA8H60ovizieHzhxVgs6rZjWy12xhVeFCmz6FJl/QOkOYopy96byN4wbEwoukSpjIL06eSkHRU+tllTGVtw3n6+MfzRa4aaYcHhBtBUNy+m07uRQucCcp0TY6HakBHrNcPWrioMLDEJpgDo7Kljc93z5OeUUZS2UHmqNIDWzi1sbXyZrNTxjMk/MyZZTxpca6hpfovxZfPIsM1U3j9ATdMSGtpXUZFzCvkZ05T3b5p+tja+gsespiT9rJjcc3+gh6r6F3F7mhhfdHHMEuW3dm0lOzsFs+fwAnQOds1QZ6DRJCzb97zKqh2/xjR9VNkWM2/CfeSkiXirNezwBzy8t+n7NLavBqA4czYnjP+R0kjMHm8rSzf/AJd7O1UNUFmwgxmjblXWP0C7u4alm3+A29uIgQWvvwOh2BvQ2L6OZVV34fV3Ut30BseN+SblOfOVyqhuWsyKbT8nYHrZ2byEuePvIS9dbSS0rHuOT3f+EZMAW+3vcpL4ufKk5murH2JrqGxTY/saThI/x5GUqaz/QMDH+1V3hbP1FGQcw9zx98bkJQu0m1SToPgDHtbV/AHT9AHg8bXxyc7H4qzV8KS66c2wIQTY3bacXS1LlcrYXP/PiNJEWxr+TWtXlVIZ63f9Bbe3EQCTAJ/WPkGPt02pjHU1D+P1dwLBmc/a6t9jmoEDfOvgMU0/a6t/T8AMBuV4/R2sq3lEWf8QfDH5tPZP4WAjt6eRDbV/VSqjpXNT2BACtLm3htPYqaK29b2wIQRocK2KabYebQw1CYnP3xV+aPXi9uyJkzbDm4Gui9vTqFhG//66FMvo8jREHAdMLz2+VqUyos+j29saNlwq8Ac89PgiDbjqe9HtbQ6/JPbS5Y39/VY/pmI/bvuijaEmIXEkZVGQMSOirTxnQZy0Gd6U5pyIYexdEbFaHJRkz1Uqozw38to7bNkUpE9XKyPnlIjjzJRKMlJGKZYReR4lWXOwWhzK+rdZUyjOitzIH33tBktGyph+NRNV/zYKMo7pl1auTLGMkqw54QxTEEy/V5o9T6mMvugAGs2w4HACaDy+djbufhq3v4ac5BmMK7xA6SbvoSaWATSN7R+zpf4FDMPK+MKLyXEedeAvHSK1LUvZvudVMp15jMq+WPkaFcC2xleobXkXp6OEo0o+T7Li3KQB08/mun/Q4FpNaf5kKjIvVlrcF4IVHzbufprWzs0UZMxgfNFnlWfScXua2Lj7b3jNBvLT5sSk1mC7uwZZ9ww9Phdj8hZSkj1HuYymjg1srn8eh91Keda5h7W2GtcAGiHEfOBZYD1gAhnAVuAKKaVHQf91UsqiqLZk4F7g+JDMDuAGKWWNEGI7cJSUsju6rwH6fhu4EbgMqJNS/mGw+qpACPEn4BigGXAAnwA3SynV+XAGlvmMlPLVWMkYDB09u6hvW4nLvQ1vpp+K3FNwJGUd+IvDjG2Nr/Bp7RP4Am7G5J3L1PIvKzfqje1rqXetxDCsZKdNUG4MA6afBtdKGlyrcHVnkmGfotwYev1d1Ld9RL1rJZ2O3ZRkz1NuDHu8LdS7VtDgWkvA6CQ3eS6ZqWMO/MVDoKunjoa2lbR0VWESoCL3VOV1E13dO6h3raSrZzcBn52ynJNJsqYe+IuHQEvXJurbVuLxt5NqL6Ao63jlRn1P+8c0tK0EA5KtFcoDjfoSy9foxVLK+VLKBVLKYwEvcH4M5f0K2CmlPFFKeRLwKEGDPJL4VuiangCkAZ+Jt0LxwjQDfLDlHtrcWzAJUNf2IWurH4q3WoeMy13Nyu330+1txud3s7n+Oaqb3lAqY3frh6yv/RNefycen4t1NQ+zp/0TpTK2NrzEloZ/4w/00NndwEfbfqp8zfDT2j+xs+UdTNNPe3cNy7fcjT8w6HfrCFbt+DUNrtVAgMa2DXy49T6l/QN8sPW+UPaWAA2uVaze8Rul/fsDPSyvuoeO7p0ETD87W5awXnEATVdPPR9t/Slu7x78gR62NPyLbX0CalTQ2P4xH+98BI+/HY+vnU9rn6Cu7SOlMvoyJFsrhBB2oBhoCR3/Euh1/v4N+A2wCZglpWwWQtwEOIFXgPsJGu0s4FYp5fv76P8zQLhCppTyBSHEO30+9pAQovcV70LADzwW6jcPeFRKOeDTVAjxY+CkkB73SymfC80g1wCTCc58L5FS7hBC3BnqvxFIBe4EVgOPA7mhLm+VUn4shNgBbAQ2AO8A3yb40rAduFpKOWAYmxDCCqQD1X30Oy7UtkFKea0QYhEwBigARgG3SSlfE0KcC9wNtBG8H+uAe4CHgfKQjq9IKe/sIy8J+CNQCVhD1+DvoWvQCGQD5wC/B8aHrtMPpJRvD6R/n34XAXcBXHvtl7nuuoPP3t/tbe6Xiqupc/1Bf3+40Ny5gaAjYy9NHesZlXeGMhlNHZ8O0LaevPTJCmVEXnvT9NPSKUm15yuT0Rwlw+Nz0d69kyyFe+iiz6PNvQ2f363MVer1d0ZE3Q4kc7C43NV4/ZHu9mbFv43mThmRGg+CLs3KAnXv5/sat0WZsdn7GcuZ4SlCiLeFEOuBVcALUso3Qw/jMcBsggbx88Ak4CmCrkmAq4C/hNq/IaU8jaBR3FcZ81yCLs2Ip4qUsqnP4eNSyvkEDc3pwDiCLsAzgHOB2wfqWAixEBgjpZwLLAC+L4To9cV9GNLtdeByIcQ0YCEwE7iA4AsAwPeAN6WUC4DrgV6jWw58Xkr5deBy4AEp5TzgfwQNbDQ/CxmgDUAhIIUQGUCLlPJ0YA4wWwhRGvp8j5RyIfA14LaQEX0QWBjSxd1Hj+VSyjMJ3pPosts3AHuklHOA04B7hRC9fp2/ha7BF0OfOYngi8nvBrqefZFSLpJSGlJK41AMIQTrzKU5SiLa8pzqHu5DRa5zEtE/Q9WuoIGMnkpDOFB/hmGLyFCiglxn5HWx2zKVu2Kjx1BWaqXSNcMka1q/4BbV9yIjpaJfaatcxb+NHOfR/RIeqP79DdRfLH/jMXeTAicCHmBbqP1o4F0ppRla71oOTCQ4c7pKCDGZoGGrB2qBO4UQfwY+C+yryuYeIEsIEbFQKoT4fGhWA7Ay9LeO4IytDrhACPEk8IP99D0FODZkhF4Nfa43hK1381YNkBw6tw+llH4ppRtY0aePL4b6eJTgTAqCxqPXYN8OnCSEWELQqA00K+x1k04I6fJLggatQAjxNMHZnbPPuUTrlw+4QtcW4N3Q32ZgphDiKeABgmuSfTma4MwVKWU7wbXgytD/k33O8ezQOT4P2IQQucQIw7Awu/JOstNEMDoyay5TK26MlbiYkZ5cxswxd5BqL8BuS0cUX94vanKwFGXOZHLZl3DYskhOymF6xVeUZ+sZm38O4wovwmZNJSO1lOPHfk/5Otik0qupyD0Nq8VBZsoYThh3l/IN2DNG3UpR5iwsRhJF2VOZNfZ7SvsHOL7yB+SkTQzKyJzFjFG3KO3fanFwQuVdZKSMxmZxUJF7GhNLrlQqI9Wez6yx3yXNUYTNmsr4wouVB+nkpU9mWvnNOGzZJNuzmVL2ZaWVN6KJeehd6GF/JfCYEKKY4KxmHoTdb3OAzVLKaqAV+D5BwwjBWcxdUsovAB+zj4y5IaP6GhAeVUKIzwJf7xNgEh2teAewTEp5JfDcvvom6MZ8K2TYTyG4Drl1H31+StCoWIQQDmBGnz4eCPXxOYKzYIg0eNcDi6SUJ4d0OVClzBrATnAmWi6lvJzgDDSlz7lE69cApAshen1XvTHe1wCtUsorCBrY1KgXiw0EX2oQQqQTNHy9Lze957AReDp0jgsJXtOWA5zDoEh1FJDrnERR9hRynROxR1W+TxRG5Z3B2dP+xnVnvMGUsutikmj5qOLLOG/GPzh3+rOMi0ERVsOwkuecFLwfWVOUb3kAsFqSyXUeTW5IjjPKM6AChy2DXOdEcp2TKMyaotygA6Qk5YbPIdc5CbtVbYFigLTkktBvYxq5zonKI2IBMlJGk5s2iTznZHKdk2KSGi87bTx56ZMozp5KdoyzSw3JmqGUcr0Q4kHgQSnlJUKI+UKIZQQf5s9KKVeFPvooQQPY+xrzJPAvIUQ9sJPg2t6+uB24XwjxPkEj0AJcvJ/Pv0RwHfEKoAnwhQzYQJ+bL4R4l+Cs6wUpZbsQ/W9MaB3wvwRnu3sIrv95gf8DHhdCXE/Q/bloADkfAq8LIZqAdmCg1eifCSG+Q3C900rQNdlFcPa8HOghaKgHfEpIKQNCiK8C/xVCtBF8GdoMvAk8I4Q4EegMtfXt4xHgUSHEewSN7Y+klA1R1+Dh0GeWhM7x9/ta81TF8qq7w2WCalmB19/F5LJ9edI1sWRX63KWb7kHgPo22N6wjLOnPqn0IVzV8CJrq4Pe9wZWsafjE06f9KjSl4d1NY+EM6k0tq+hoWUrc8ffo6x/gA+2/jicWaWxfQ0en4tpFdErE4ePaZq8J7+Dq3sHADubPsQ0TcYVqlvP8/q7WLLxdjw+FxCsNTnXch/FWbOUyejoruUd+a1w0oPtDUs5bdIfYlYzcVjtMxRCfA6YLKVUW7FziBBCFACflVL+PmRYPwVOCc16hwVCiO8SDIDpCbmI/yel/Eu89TrUfYbd3hZeXhOZid+ZXMZZU/6kUq0hJZGL+3609afsaHo9om3OuLuV7j17a8PX+gVVnD75MaUPx5fXfI5ub3OfFoMLj31Z2cZ7n9/Ni6vOp6/TJjkpl3On/11J/xAstPz6p9dHtOU5pzD/6AeUyahtWcqyqrsi2kblncnMMd9UJmNT3XOsq3k4om1S6TUcfYgu34RL1C2EuI+gKy6RtwvsIegm/YjgaH9sOBnCEO3AciFEF8FgInW/wiEkyZpGktWJ198Rbku1xyZrvubApA5QsSDVUTTAJwchw15IE3uNocVIIkXxPsNUe0GEMUxOysFi7Cuc4NCxWuw4bFn0+PauIKQpvk7JSbkYhi0iJdtA92cwpNoLDqptcDIGGFMx/I0PG2MopVS/Uj3EhNyCw9pPJ6X8LfDbeOsxWKwWO9Mrbmbl9l8RMD04bNlMKftSvNU6YhlXeCG7W5eHknMbjCu8UOmWB4CJpVfT1LGeLk8dhmFjStmX+kVNDpap5TfxftWdeHwubNZkZlR8VWkCBMOwMmPULXy07Wf4A93YbRlMLT+0SOoD4UjKZErZl/h456OYpp80RxETS65WKiM7bTzjCi6kquFFwCQrdTzjFa9Fl2TPpSRrLrtag0nlizJnKa8g0pdh5SbVHLkcbj3DHU2v0+nbREHayeTHMDvFUJDIblII3o/WriqKC4vp7ohNMFNL52a2Nf6HzNRxjMlfqDzjCUC9axU1TW8xvmwumUmzD/yFw6C66S0aXKuoyD2lX45dVXR7m7GndoCnNCbXyed3U1X/It3eZsYVXoQz+fDqDR4Il7ua7OwU/N2Ht2f1YN2k2hhqhgWHYwxX73iQLQ3/Dh0ZzBr7HSpyT1Ws2dCR6Mawl1idR13bhyzd9IPwZu+y7JOYPU5teMHWhpdZteNX4WNRdBlTytV6HNbVPMKmur3JsY4ZfRtj889RKqOXWN0L0/SzeP0toUw6YLOksGDib2IW3DKY8zhYY5i4WY01RzReXwdbG//Tp8VkU91zcdNHE3s21z0fkfVkZ8s7/bIQDRZZF5nBsarhBQIBtSWcqupfjGhLxHHb4FoTNoQAvoCbrQ0vxVGjwaONoSYxMQyit4YaejiPcAZ6wVe7J9Po11//cTZoGUb0uFW/rzTmDLCdJSHPow/66aFJSJKsaVTmn9enxWBC8efipo8m9kwouiRiY3d5zgLSFEdJiuLLIo7HF16MxaIuztBqsTOu8KJImUWXKut/qChInx6Rbs9mTWVswXn7+cbwR68ZaoYFhxtAU920mE7fRgrS5pOXPikWqg0Zes3wwLR2bmFr48tkpY5jTP5ZMcl6Uu9aw87mxYwvO5EMW2ySQtc0L6HBtZKKnFPJz5gWExkQ23vhD/RQVf8ibs8exhd9VvmLSV+GYs1w2Gyt0GgOle17XmXVjl9jmj6qbIuZN+E+cmKcskkTP9rdNSzd/APc3kYMLHj9nQjF3oDG9nUsr7oLr7+T6qY3OW7MN5WH81c3LWbFtp8TML3sbH6HuePviWmdvlixtvohtobKNjW2r+Uk8XMcSZlx1urw0W5STULiD3hYV/OH8MZij6+NT3Y+FmetNLFk/a6/4PYGaySaBPi09gl6vG1KZayreRivvxMIznzWVv8e01SXVdA0/ayt/n04xZjX38G6mkeU9T9UtHRuChtCgDb31nAau0RFG0NNQuLzd4UfWr24PXvipI1mKOjyNEQcB0wvPb5WpTLcUQWJu72tYcOlAn/AQ48v0oBHy0wEBtI5Ec+jL9oYahISR1JWv83K5TkL4qSNZiiILm2VmVKpvDpG9BgqyZqjLC8pgM2aQnFW5Eb+8tzEG7cFGcfgsGVFtJUl+O9PB9BohgWHE0Dj8bWzvT31zAAAIABJREFUcffTuP015CTPYFzhBUpTZw01OoDmwGxrfIXalndxOko4quTzJCvOTRow/Wyu+wcNrtWU5k+mIvNi5eWPvP4uNu5+mtbOzRRkzGB80WdjkiEGYnsv2t01yLpn6PG5GJO3UGlS9miGIoBGG0PNsOBwjGFzp2TltvtxubdRmHkcM8d8C0dS1oG/OEzRxnB4MRLOYyScA+gMNBrNPjHNAB9suYc29xZMAtS1fcja6ofirZZGo0lQtDHUJCTd3uZ+qbiaOtfHSRuNRpPoaGOoSUgGWitSnadSo9EcOWhjqElIttW/PkCrXv/WaDSHhzaGmoSkvv2jeKug0WhGENoYahKSE8b/IN4qaDSaEYQ2hpqEZULhFRHHZx394j4+qdFoNPtHJ+rWJCxTK65lasW1I2YvlUajiR96ZqjRaDSaIx5tDDUajUZzxKONoUaj0WiOeLQx1Gg0Gs0RjzaGGo1Gozni0dGkmoTm0o3fomtDN+PsFTxQeUe81dFoNAmKnhlqEpbzNtxKl9kNQJWnmgs3fD3OGmk0mkRFG0NNQvJS45J+bT4CcdBEo9GMBLSbVJOQtPr1JnuNZl+0+tr5Z9ObNDe0cpxjEvMzZ8ZbpWGPNoaahOSqonN5tuV/8VZDoxmW3FX9EFt7dgKwhFV4TB9nZJ0QZ62GN9pNqklI2nz9Z4Zl9sI4aKLRDC92dO8KG8Je3mrTVV4OhDaGmoQk2eIgxeKIaMuxZcRJG41m+JBhc2KNerTr38aB0cZQk5A4LHauLfgMltAQTrOkcFXBuXHWSqOJP9m2DC7NOxMDI3hszeCyvLPirNXwR68ZahKWhdnzSLOkUBXYwbzkY5iQMjreKg1bOv1u3m9fgwULczKm95tVJwq7PY181LGe4qQ8jnUejcVQ/z6/tXsnH3dt5jj7UZRSrLx/gE+6qtjSXcPU1AmMSS5V3v+leWeSa8til1HPqcmzKXcUKZcx0jBM04y3DhoNjY3thzwQ/1j/Ii80LwbAgoVvl17LnIxpynUbKmJVisrl6+S27T+nwdsMQKm9gPtH30GqNVm5LIjdeazr3MRdNQ/hM/0AnJI5i9tKrlQqY3Hrh/xq91OYBIfjFXlnc1m+2lnV3xr/y9N7XgXAwOC2kitZoDja85e1f+Ft1woAkgwbd1fczOTUcUplDCWDGVP5+enGwXxOu0k1CUmX381LLXv3GgYI8I+m1+Oo0fDlLdeHYUMIUOtpYGn76jhqdHj8s2lx2BBCMCik0duiVMazTf8LG0KAfza/GSFzsHgDXv7ZtDh8bGLy3B61UdH1nqawIQTwmj7+2fSmUhkjEW0MNQlJAJNAlFdD5UNrJOE3+ycj8A3QNtzxE3l/TcwBz20wRI8hvxmIMI6DxST44hYpU+05+AdIPuHXv40Doo2hJiFxWlM5Lev4iLbP5MyPjzLDnPkZx5FpdYaPc22ZzMuYHkeNDo/zsk/Gwl6P1/HOKRTZc5XKiB5DZ2fPI8lQF1phtySxMGvufmUOlhJ7PjOdk8LHFgzOyzlZqYyRiF4z1AwLDmfN0G8GWNz6AdvMncx2TGNq2oRYqDZkxGqtDaDJ28a/mt/CZlg5P2c+Wbb0mMip6amjIj8f02WNSf+yazuvty1jjKOUM7LnKDVUvazoWM9S1xrmFU3hGGMyhnFQS04HjWmavO1awbrOzZyYMYNjnEcr7R+C7thXW5dRbzRyUvJxTEgZpVzGUDIUa4Y6mlSTsCx1reaR+ufpNj0ss33CXeU3MDq5JN5qDTu8po+H6p7lg46PAWjwNnNbyVVYFUZidvi7WFTzB6R7O9atFi7IPYVrCs5X1j9AnaeJB3Y/Sa2ngSTDhmEYnJ19olIZm9w7+PWup2j1t7OsYy23F1/JrPQpSmV80PExD9U9izvQw8qO9dxZfj3jUyqUynitdRlPNLyI1/Sxwr6BH5XfRKHiWfRIQ7tJNQmJN+DlD/XP0W16ANjja+GJhn/FWavhybuuVWFDCLDEtZKPOj5RKuPfzW8j3duB4JrV801vsKN7l1IZTzX+h1pPAxA08I/Xv0iHv0upjEfrnw/nve30u/l93bMEFK7pBcxA2BACtPhdPFb/T2X9QzB6+PGGF/CaPiAYMPW3Pa8olTES0cZQk5B0BNy0Rz0I67x74qTN8KbO0/+6DNQ2KBnepn5tuxXfj/ooGR7TS5O3VamMOk+kjGafC0/IqKigx/TS7HNFylR8nZp8rf0CgVTf75GINoaahCTblsHRKWMj2uakJ+4ew1gyO31qOFMPgM2wMit9slIZJ0Rd+3RrKlNTx8dURpm9kAqH2k3x0TKOSTuaZItdWf8pFgcz0o6KaJuTrjaYaZSjmFJ7QaSMBN5/O1RYFy1aFG8dNBq6ujyLDvU7M52TcAd6SLE7OCPjBC7NOysmGUmGirQ0B11dHuX9ZtsymJBSgcvfQamjkJuKLmGc4jWqckchRfZcOv1dTM4cy1cKLqPAnqNUxlEpo0m1pNAT8DA1bQK3llyO05qqVMa0tAkYGPjxM7/gWL6UdxF2S5JSGcc5J9Id8GA1LJyadTxX5Z+D1VAXcGQYBjOdk+gIuMlwpHJe1smcnz1feSDQUDKY30ZamuNHB/M5HUCjSVjafO1U9+ym2rObbDLoDvQofziOFHZ66qnuqcdiGOzyNCqPvA2YAWp66qjpqaedLhqSm5WnGesxvcH73VOHx/TR7GujIEmtwe0KdFPt2U1NTz3OrhRcKR3Kx5TL1xm+Vtm2TLoC3WQqNrjNvjaqe+po8DVRaMnDY3pxGOpmuADL29fxl4aXaPd3cXrWbK7MPyehX0YTV3PNEY1pmvy49o+sd2+lw+/mHdcqHq9/Id5qDUvWdEoeq3+BPb4WGrzN/K7u72xy71Aq43+ty/hH0xu0+tvZ3rWLn9T+kWZvm1IZz+x5hdfbltMR6KKqu5r/q3ksHCSiiofqnmVZ+zo6A25WtG7g57V/Vto/wM9qn2Bd12Y6A26Wta/lD3X/UNq/N+Dl/3Y+RlV3NS5fJ/9rXcbf97ymVEaTt42f7nyCGk89rf52nmt6nddblyuVMdRoY6hJSFp8rnBkYS+fdFXFSZvhzUDXRfW1iu7PZ/rD0aXKZHRGymj1t7Ozp16tjKjzqOquoTsU+amCLr+brT21+5U5WKo9dbT5O2IqY6N7G76ojECJ/vvTxlCTkGTa0sm3ZUe0JfrG4lgxIbn/+uD4AdoGJSPq2luwUJlSrlTG+CgZaZYUiu35SmVMSI6UUW4vIllhhY9Ua0q/ItSq9xiW2gtIs6REylB8v8cll0dkA4LE//1pY6hJSKyGhW+WfiEcNTctdQJfKrwozloNT2alT+GS3DNINuykWpK5Kv9cpqSpjfQ8O/tETs+cjQ0r2UkZ3FJ8ufL1vCvyz+Z452QMDAqTcvlW6TVKIz0Bbir+HBNDUcqVaWV8o/Qqpf0DfKPkakaFomAnpVRyY9ElSvtPtji4o/QLFCTlYMHgeOcUPp9/tlIZhfZcvlp8GZlWJzbDyhlZJ7Awe55SGUONDqA5CIQQ84FngfUEc+1mAFuBK6SUA4Y4CSG+AyyWUn54CHIqgGlSypeEEG8DN0opNw5SfYQQo4F1wKpQUzLQAVwipRx02n8hxHbgKCll92D7OhRGOYqZlz6DWrOOqfajyLLGJsXYSOD49Mk0epuxYOHYGKT/shlW5mRMp8vfTYEzi8mplcplOK2pzM2YARiU2POpTC5TLiPXlsXcjBmkWVKYkTeB0qhZnArKHAXMTZ9OgS2HGc6jyLVlKZcxLrmcuenT2UMLs5Ink2ZNOfCXDpHJqeM4wTmNdn8nc9OnY1MYEdtLlbuGl1qW4GiycVrqCTGdfWpjePAsllJe1nsghPgbcD4w4Oq3lPInhyHjFOAo4KXD0nD/rJdSzu89EEL8GLgO+EUMZA0JP619glWdwXeF91iLy9/BpXlnxlmr4UdNTz3f3fFgONjk/fY1/K7ye0pnbqs7NnJ3zcPBCg8dsMS2mocr71Q6c3u1ZSm/q/t7+Pjjrs08MOabyvoH+GvjSzwfKnf0UeenrE/fzrfLrlUq44FdT/J++9qwjBafi6sLzlMq467qh9jasxOAd1mNx/RxRtYJyvrvDvTw7e2/psUfTCDwfsda7qn4CtMURik3eJv5zo5f0xPKMvWm8REPjvk2pY6CA3zz8NDG8DAQQtiBYqBFCGEFHgbKgVzgFSnlnUKIPwHPAO8DjwFZQB7wqJTyISHEzcAXgADwHvCd0L9UIcT7IVF3CSEKgTTgcmDHfmT1AKNDel0jpeydBQ6kvxHqoyp0/A3gMsAHvCOl/HZIhy9LKT8VQiwEzgV+DDxEcGaZC9wtpXyxT78XAd8GvMB24GopZUxqBbX52sOGsJe321ZoYzgAS12rI6Iuu00Py9vXcb7Caglvu1ZElDpq9rWxrnOT0s39b7V9FHFc1V1DTU+d0iru0TLeb19DT8CDQ5FR7w70sLx9XT+ZKo3hju5dYUPYV4ZKY7i2c1PYEEKwnNaSthVKjeH7rrVhQwjBjENL29fwOccZymT0Ra8ZHjynCCHeFkKsJ+hufEFK+SZBo7JcSnkmMA+4Kep744BnpJRnEDQot4farwW+JqU8gaDL1QB+AvxNSvnv0Gf+I6U8BXgF+OwBZO0Itf8GuH4A/SeG9F8HbCJoCP8shJgCfA6YE/o3XghxLvAoQWMN8EXgcYKz1l9KKU8Hvgp8JUrG5cADUsp5wP8IupP3iRBikRDCFEKYjz/+8P4+2o9ki4OUqMCGHNt+xR2xZA9wXQZqGwwDXXvV9yNaZxtWMqxpMZWRYXViU1gZI8mw9du3qPpeZNicWKMe7bG+F/tqGwxDMab6oo3hwbM45GY8EfAA20LtzcBMIcRTwANAdOhZHXCBEOJJ4AdA7+7aa4EbhRBLgFHAQOkhVvbpI/UAsnpLl9cQnLlF0+smPZ7gDLNeSukjaOCWSym9UkoTeBeYBPwdOF8IUQCUh2aau4EbhBB/BW7scy693A6cFDqnOTBAldE+SCkXSSkNKaVx3XU37O+j/XBY7Fxb8JlwmrE0SwpXFZx7SH0cKczPPC4idd30NNEv7dhgOT9nfkQKsNMzZyvPcnN5/sLwurCBwWX5Z5GpuBTVtQUXhF+ybIaVLxZeoLS6h9Wwcl3BhWFjlWJxcG3BZ5T1D0GjdGnemRihR0q2NYPL8s5SKmNCyihOzdxbT7TMXqi8ZuIJGdOYlrp3pjkppZITM45RKqMv2k16iEgpm4QQVwJvCSGmA5cArVLKG4QQ44DrQ27IXu4AloVcowuAc0LtXyYYINMthHiNvcaj7y8vusbfNfuRdVD1AKWUbiHEFcCakCt0I/ANIYQN8AMnAX+RUnYJId4Cfg38NfT1ewi6eV8RQlwb0qcv1wOLpJQNQoiHgQsB9buWQyzMnkeaJYUqs5p59mMSPrQ7Vjgsdn5Ydj3/bH4Tm2HlwtxTlQc7ZNsyuLfiK7zQ9BajswqZ7zj+wF86REY5irm34iu80voeYx3l/Yo7q2Ba2gR+WHYDS1wrWFByLBNNtVG3AKdkzSLZ4mB15wYWZM5kYgyCjS7NO5NcWya7jAZOSZ6t1JXcy9dLruDCnAW0B7o4OmWs0pcGCM6i7x31VTa5d5CZlUJhT2zWCnvRxvAwkFKuF0I8CDwILAKeEUKcCHQCm4G+RfVeAh4KGaAmwCeEcAAfAx8JIRqBWuADwAV8Xwixr/W+Nw8g62D1rxdC3EFw/XEOwUjZpQQN8XtA7zrgo6H2Xnfsc8CDQog6gjPQvKiuPwReF0I0Ae3Ay4eq26Hwx/oXeaF5MQD/YgnfLr1WJyQeAJevk9u2/5wGbzMA77hWcf/oO0i1DuRAODx29tRzx/b76Qy4oQXeTF3BjytuVZoPc13nJu6qeShckeFT9xZuK7lSWf8Ai1s/5Fe7n8LE5NXW97ki72wuy1c7q/pb4395es+rQLDu4G0lV7Igc6ZSGQ/sepK3XSsA+LfxDndX3Mzk1HFKZQCMGoL6oRNSRpGfEbvC173oSvcxIuTKfFxKuTjeuhwuQoiZwC1SyqtjLetQK913+d1csfl7EaVqxidXcP+YO5TrNlTEqtL9v5rf4rGoVHW3Fl/O6QoDKh6u+wcvt7wT0XZfxS1K9zMuqv4DKzvXh48NDB4ft4j8pOx9f+kQuXHLvRGZjVIsDv424SfKZtLegJfLN303IjCk3F7I7yu/r6R/gHpPE1/aEpmbeqZzEj8sP7SliOGErnSfoAghvgtMZO86XsIhhPgqwcCZi+Oty0AEMAlEvchF13DTBPEPUJzWp7BgbbC//tfev/8l40PGH5X+y8Qc8NwGQ/R5+M1ARJTsYDGBQNR1UX0vBrrufv3bOCA6gCYGSCl/LKWcoWJDe7yQUv5WSnmMlHLbgT899Ditqf3WjD6jcKvASGJ+xnFkWp3h41xbJvMy1NbQW5g9F7uxN55qrKOUKYrrGZ6XfXJECrDjnVMosucqlRE9hs7OnkeSwmhSuyWJhVlz9ytzsJTY85npnBQ+tmAoD24ZiWg3qWZYcKhuUgi+tS9u/YBt5k5mO6YzVXGKsaEmVm5SCFYZ+FfzW1gNK5/JmU+W4ihMgNqeBt5xraQkK5eZlqlK1yR7kV07eL11GWOSSzgje45SQ9XLio71vO9aw5yiKRxrTFZeB9A0Td5u+4iPu6qYmzEjJhmBvAEvr7Yuo95o5CTHcUxITezgMu0m1Wj2w1LXah6pf55u08My2yfcVX4Do4dgQT/R8Jo+Hqp7lg86Pgag0dvMbSVXKY/+K3UUcHn+wpgZ9TpPEw/s/iu1ngaSXDYMw+Ds7BOVytjk3sGvdz1Fq7+d9zvWcnvxlcxKn6JUxgcdH/NQ/XO4Az2s6FjPneXXK0/W/VrrMp5oeBGv6WOFfQM/Kr+JQsWz6JGGdpNqEhJvwMsf6p+jOxSIsMfXwhMN/4qzVsOTd12rwoYQYIlrJR91fBJHjQ6Ppxr/Ew5u8Zo+Hq9/kQ5/l1IZj9Y/T6s/aMg7/W5+X/csAYVregEzwEN1z+IOlYVq8bt4rP6fyvqHYPTw4w0vhLMO1Xoa+NueV5TKGIloY6hJSDoCbtqjHoR13j1x0mZ4U+fpf10Gahvu1HubIo49ppcmb6tSGXWeSBnNPhcehQWEe0wvzT5XRJvqcdvka+0XCJSI93uo0cZQk5Bk2zIisqoAzFGcVWWkMDt9ajhTDwQzq6jMGTpURGfNKbMXUhEqhRQrGcekHa002XiKxcGMtKMi2uakqw1mGuUojsgGBOj9tweBddGiRfHWQaOhq8uz6FC/M9M5CXeghxS7gzMyTuDSvLOwKF4HG0rS0hx0dQ1YEWxQZNsymJBSgcvfQamjkJuKLlGeKq0vsTqPo1JGk2pJoSfgYWraBG4tubxfns/BMi1tAgYGfvzMLziWL+VdhN0SnXVwcBznnEh3wIPVsHBq1vFclX8OVoUZgQzDYKZzEh0BNxmOVM7LOpnzs+crDwQaSgYzptLSHD868Kd0AI0mgWnztVPds5tqz26yyaA70KP84ThSONY5kWOdE+OtxqAwDIMLchdwQe6CmMnoCnRT7dlNTU89zq4UXCkdyseUy9dJTU8dNT31ZNsy6Qp0k6nY4Db72qjuqaPB10ShJQ+P6cVhqC2EPNJI3NdozRGNaZr8uPaPrHdvpcPv5h3XKh6PyrKi0RwqD9U9y7L2dXQG3Kxo3cDPa9Wn1v1Z7ROs69pMZ8DNsva1/KFuwJKoh4034OX/dj5GVXc1Ll8n/2tdxt/3vKZUxkhEG0NNQtLic0WkzQL4pKsqTtpoRgrRY6iqu4buUOSnCrr8brb21O5X5mCp9tTR5u+IqYyRiDaGmoQk05ZOvi0yJ6WuWqEZLBOSI8dQub2IZEt0VbbDJ9WaQpm9MKJN9R7DUnsBaZaUSBnJsVsjHiloY6hJSKyGhW+WfiEcNTctdQJfKrwozlppEp2bij/HxFCUcmVaGd8ovUq5jG+UXM2oUBTspJRKbiy6RGn/yRYHd5R+gYKkHCwYHO+cwufzz1YqYySi07FphgWHk46ty+/mn02LqTXrmWoXnJU1J6Ej5mKZjm0oGQnn4TV9lBRkx/Q8vKYvJunk+pKdm0JLkzumMoYCnY5No9kPP619glWdGwF4jzW4/B1cmndmnLXSjARibaSGSobNoh/xB4t2k2oSkjZfe9gQ9vJ224o4aaPRaBIdbQw1CclAQQ1dHrV5KjUazZGDNoaahMTf3T9fZDOJvU6l0WjihzaGmoTkV3uejrcKGo1mBKGNoSYhuT7vM/FWQaPRjCC0MdQkJHmpeWRanBFtZ2XMiZM2Go0m0dFxt5qE5UlxHzAy9rVpNJr4omeGGo1Gozni0cZQo9FoNEc82hhqNBqN5ohHG0ONRqPRHPFoY6jRaDSaIx5tDDUJzRrXTq5Z/u94q6EZQfh8Pt5o3o7L0x1vVTRDiN5aoUlYLvj4hYj/zrHa+ePEc+KokSbReXL3J/xjz2YAflu7muPTi/ju6BPirJVmKNAzQ01Cssa1s19bs98TB000I4leQ9jLB+11+Hz98+BqRh7aGGoSkmfqquKtguYIoc6nvhrKVncrrzdvZ3dPh/K+NYeHdpNqEpKfTJgf4SbVaFRgAGZUW1lyhlIZLzRu4s91nwJgweCOipnMySxVKkNz6OiZoSYhcfv7u65yscZBE81IIs+aEnGcBPjNgLL+vYEAzzbI8HEAk2fqN+7nG5qhQhtDTULiJ9Bv8DqT0+Kii2YEETWoTMNCwIyeKx4+AUy8pj+irSeg1ySHA9oYahISp9XOiVnlEW0Lc8bGSRvNSGFhbuQYOi17FEkWdR4Hh8XKKdmj9itTEx/0mqEmYbml7BhESg7VZjvHOQo5LqMo3ippEpyL8idQZE/jQ9duji8sZVaS+jF1Q8l0xiVnsb6ridkZJczOLFEuQ3PoaGOoSVhWtdfzdMN62v1e1tkbKHakUepIj7damgRmu7uNP+/+hHpvF2s7G0ktO5ZpzgKlMtZ1NPBU/Xra/B42dDZR5EhjdHKmUhmaQ0e7STUJic8M8Ludq2j3ewHY5engid2fxFkrTaLz6O611HuDWylavN38dudqTJVrhqbJ72pX0xbaE1vv7eLxXeuU9a85fLQx1CQk7T5P+IHSS22PLvCrGRw7o/b9NXq78EQFvAyGnoCPPV53lEw9bocD2hhqEpLspGTGpWRFtM1M12uGmsFxXNQYmpKWj8OibjUpxZrEpLS8KJnFyvrXHD4HNIZCiHuHQhGN5lD5zqjZnJRZRmVaFhfmjeeqoknxVkmT4Hy5ZCrn5lZS4chgYVEl36iYqVzGN8tnsiCrnApHBuflVnJdyRTlMjSHzsG88pwnhLhTSqnOca7RKMAT8NPh99Lu89Dh9+IzTZLirdQRimma/KNxE2+27CBnRwqX5grlgSdDgc8M0On30Bnw0uHz4A2oc5H24jEDdPq9QRl+Lz6Fm/p72epu5YndH9Owyc3xziKuKppMkkU7AvfHwRjDJmCjEGIVEHZ2Sym/GDOtNJqD4Cc7PqC6xwXA6z3bsRoGN5ZOj7NWRyZvtVbzVP16AOo8nfxfewuPHnUmmTZHnDU7NB6pXcs7bcEk8O/uqaGxq5OfVJ6sVMYvqj9kk7sFCF43E5Ovlx+nrH+fGeDe7cto9gVLUP27Zwup1iQuKzxamYyRyMEYwz/HXAuN5hBp9naHDWEvazoa4qSNZm1HY8Sxx/SzobMp4fbQrY0aQxu7mukO+EhWtG7o9nvDhrAX1eO2utsVNoR9ZWhjuH8OOG+WUv4ZWALsAZ4C3gm1aTRxI9NmJ8eWHNGm92rFj9FRyawNYJTiBNdDweiUyDFUYk/DYajLQJNssVFkj0wbOEbxuC22p/Uz3qpljEQOJoDmUuAl4NdADrBMCHFlrBXTaPaH1bDw9fLjyEsKJlYen5LNdcU6ECFenJNbydzMUixAmjWJL5dMo9jhjLdah8wNJdPDL1UlyU5uLTsWwzCU9W8YBl8vO5aCpFQgaKSuL5mmrH8IRqzeWnZM2EU9JS2fy/Ws8IAczNz/28AcgjPCBiHEDOAN4MmYaqbRHACRms3CnDHsDHQyPTmffHtqvFU6YrFbrJydO5Ykw0JRupPZabHZLvCBaxfL23ZRZHdybl4laVa1IVPF9jTOy61kZXsdxxYUU+nIVto/QGVKFufkjkV2NXNsRlG/maIKpjrzOSt7DHsMN8enFJMRg7XbJq+bl/dsod3v4ZTsCiZGbRlJNA7GGPqllO1CCACklLuFEOrDnzSaQ+T+mhV84NoNwFvsoMXbzQX54+Os1ZHJp517uHPruwQAWmFx0g5+N+E0pUmu32qp5tc7V4aP13TU82PFwS3PNGzk7w3Bkkrvu3bxSVYDX1MY3ALw29rVLGmtCcvY43FzaeFRSmXcs+19ZGht8k12cFvZcZycXX6Abx08noCf72xZQmMogcDilmruHTsvoQ3iwcTafiqE+CqQJISYLoR4BFgTY700mv3i8vXwYcgQ9vJmy444aaNZ3LKDvm/IDd6ufkE1g+WNlu0Rxxu6mpVnHXqjOVLGO6078SjcXtET8PFu685ImVHnNVhqul1hQxgrGWs7GsKGEIKlqd5qqVYqY6g5GGP4FaCU4LaKPwIu4OZYKqXRHAiHxYo9KrAh3WqPkzaaga59hk3t/YiWYcEgzaLWTZoepXOq1YbVULc/z2pYSIkKblE9btOs9n4PdtUyBuov+tolGgcTTdoppfyulHKmlPIYKeUdUkqdTE8TVxwWG5cXHk1vaIPDsOoggThybt448pP2Vomfm1nKhNQcpTI+V3BUhPG7MH88WUnJ+/nGoXNl4SSSQsbPgsGVRZOwKgygsRkWriqaFB63SYaFKxVnTspJSub8vL3LBU5rEpcUqHXDHpWWywkZe7dHE+UQAAAgAElEQVTN5Celck5upVIZQ41xoIzsQohrgF8AvSvJBmBKKdUtBiQwQoj5wI1SystCx58FFgFnA7cD90splfkPhBCnE7wfs6WUbiFECfAacBbwZaBOSvmHKP2eBdYDJpACPCWl/M0hyr0GaJZS/nsf//9PwDNSylcP9ZwAGhvbDyvD0dLWnVQF2piXXEJlqvpgh6EkPz+dxsbYvGf2BPysaK/DQjD/psq1vF6avW5ebNzMqOxsFiSXYVFoRHrZ2d3Of5u2UpmaxalRRXJVsaGziSWtNSwoHY0g68BfOAw+dO1mVXs9C7LKEWm5MZHxZvMOdtHJKanllCarL23mN01e3lNFs7ebz+SPI6fPy5AqvAE/H7XXkZ6RzAQzC8dhjNv8/PSDGogHE0BzJzBfSqnr4xwAIcRlwDeBU6WU9cDXVcuQUr4uhHgN+KUQ4mvA34HbpZS1vUFOA7C4j7F2AFII8VcpZeshyP3TIFVXztP1G8LBDi8Zm/nuqNkcq5N196PD7+FbVUvY5QlWZBidnMFPK09WmoC6ztPJt6veDlYSaYKlzhp+OGaOsv4BNnY2cde2pfSYfmiGqq4WblCccWhpWy2/rP6IACavNm/jmqLJyoOyXmjcxJ/rPgXgf83buaNiJnMyS5XKeKh2Na+F1j9fNqq4Z+w8pTN10zS5Z/v74YQBb7fV8LPKkylUGBnbHfDx7S1L2NEdTK5R6nDys8r5yiOIezmYX8MubQgPjBDiKuAW4DQpZUuo7W3gRuAyYAxQAIwCbpNSviaEOBe4G2gDWoB1wO8IGjgLkERw1vlxlLjvA+8B/wLekFK+fgiqpgN+wNern5RyoxDiRqAI+BPwNFADVAIfSilvEkIsAuqAR4GHgXIgF3hFSnlnqO+bhRDfJDiurpNSVh2CXoeE2+/jn42bwsc+0+TZ+o3aGA7A2y01YUMIsL3bxdK2Wk5ROLP6z54tESW1VnXUs75zj9LowucbNwUNYYjXmrfx2QJBrsIZyTP1Gwiw10nxbMNGzsurVLZu6A0EeLZBho8DmDxTv1GpMWz0dPG/PoFAPaaffzRu4nujZiuTsb6rKSJzTpuvh/80beWLCvf6Lm2tDRtCgNqeDpa01nB27lhlMvpyMHd4pRDiH0KI64UQV/f+i4k2icuJwPUEkxLs6wWjR0q5EPgacJsQwgo8CCyUUi5gb97XWQSN40LgVqBfGg8ppZegUTodeOIg9DtFCPG2EGIxwSxCt0gpO/bz+QnAdSFdzhZC9LUw5cByKeWZwDzgpj7/730p5anAT4GfHUgpIcQiIYQphDAff/zhgziNvfgJ4I9KcNytsO7cSKIn4OvX1q04AXX3ADJ6YiwjAEojPQeS4TEDBFQW98XEGzVOB7o/g8Fj+onWWLWMge934snoy8EYw0ygHTgBWBD6Nz9mGiUmuwkapl8BTwohBrquq0N/a4BkIB9whdypAO+G/r5CMP3dvwjOGvvt6RRCjCLojv1WSN6BHOmLpZTzpZSnSCnPlFL+d4DP9PWrV0kp26WU/tC59Y1SaAZmCiGeAh4A+u7mfSf0931gnz7bXqSUi6SUhpTSuO66Gw708QicVjsnZkXum1qYE5s3xkTnpKzyiMCTTJuDuYrdcqfnjMbWZ/ZU5nAyxZmvVMbCqBnBdGeB8iw30TJOyx6ldH3VYbH2m5FHyxwspY50pqbtvfYG6n8bU9MKKO1z7W2GhdOzRyuVMTerjMw+UatOa1K/37xKDugmlVJeGzPpI4cqKWU38FshxJkE3Zj3RH0m+mWtAUgXQuRLKRuB2cB2gi8au6WUZwghTgDuI/gCAoAQwk4wIOY2KeV/hRDHAncBPzwMvbuBYmAjcAxQuw9d+3IN0CqlvEEIMQ64XgjRa0hnETSEJwIxd63fUnYMIjWb6kAHxzkKOC5DF0kdiHx7Kr8cv4A3mrdjNSyclj1KeTWJCak5/KzyZF5t2kZpRjqnpFZEGEcVzMks5d4xJ7LctYtiexqn5YxW2j/ARfkTKE5KY3n7bmYXlTLLpt7tfkPJdMYlZ/FpVxMnZBQzW/GLCcD3R8/mv3u20Wi4mZta0q+g8GBJslj48diTeL15O+1+DydnVTAmRW3+0yybg1+MW8DrLdtJSbEzJ7k4nH4xFhzQGIYe7vcSdAGGZw9SSv0aPjBfBFYLId7b34eklIFQMoP/CiHaCM7SNwNrgb8LIb5OcG3v7qiv/hJ4r8/s7maCruzFh6Hrg8DvhBA17DWEB+JN4BkhxIlAZ0jn3hjr2SE9TILXIaasaq/n6foNtPu9rLM3UOxwUupQHzU3Evh/9u48Pq6rPPz/597ZtFiStdmSLFtec7wlduIkZN9ZAhRCKGUPWQiBwI/Slja00JKmpSWUUspWwtYAARLgS1mzAQkkJGQju2Mfx5tkyda+b7Pce39/3JGsGcu2LJ3R6ErP+/Xyy57xzD1nZu7Mc885zzmnJlpsPIV/ohEnybdbt/PcYDvRPptEtcNblhy3c+CEbV5UxeZFuVvlZP9IH7e3vkhbcpjnhzooqt9mfF/G5wfb+V7bS/Q5CXYOdVETW2R8kfk/9LVwV8dORt0UOwu6+MTKs4xne5aGY7w5B5/xRNXRIt6xdGNOM63HTGVqxS78KQIvMqHFoLWW5T5mSCn19/hTL+JKqTuA+7XW38l3vSajlPoUsEdr/a1cHP9Ep1akPJfrdtyTkbRxekkNn1h5tvG6zZbZ+MLnyo/a9fh+hmO+tO4y6nOQ0p9LH9/7ENuHusZvV0eK+Jp6lbHFul3P4336PjonrN5ycnEV/7L6fCPHBz97+Nod95KYMDb5yvIGPlh/mrEyZttMvhsmp1Z0aq1/Oa1aiOMZAB5TSg3jd5Held/qTE4pdQ3wRuBN+a7LmIFUIiMQAsaX5hJT1zzJe98cHwhcMGyOZ+aVdSSHSXgOMcvMNJS4m8oIhH6ZZs/bjsRIRiDMRRnz0VQ+4YeVUp8D7sUfYwJAa/3Q0Z8ipkJr/SXgS/mux/Forf+XqWWtzprySAFrCxeze+TwVMkzZFpF3pxRUjO++DRAoR3OaXdmrpxeUpOxxu3JxdVG52MWhiJsKq5i+1DnhDLNjnWvKChlSaSI9uTw+H1nyHj6cU3lUz4z/fepE+7zgEvMV0eIqftYw1l859CLtKQGOaWwmnfIcmx5c97iegacBL/paaSqsIgry9exKIBrxV5fdwqFdpjnBzvYVF7NW8vNj4n97fIz+Hbri+wZ6WPLomreWbPR6PFDlsUnV53Dd1tfotMd4YyiGt5YJbu5HM9UskkvPt5jhMiHhOsw6CQZSCUYdJKkPI/crE0hpuLyytVcXrk60GOfKc9lyEkw5CYZTCVIGp7HCP7cxSEn6ZfhJEl55nfEWxYr4WMNrwj0ZzHbjhoMlVJf01q/72hZilpraRmKvPp04+M0xf0VKn4d30/Isni/4eW5xMLytZbneKjP32Lp4c4DdAwP8WnDeyZ+tukJdqW3WHqwtwkPj48Y3jNRnLhjtQzHlgQ5E/gbYBgI9oZVYt7oTo6OB8IxE5eHEmI6nss6h3YOdzPqpigwNG444iTHA+EYOW/nhqPOitVaj20pfRn+xOwPAZ9L3x492vOEmA1l4SgV4czte0zP1RILz8qsieN10WJilrkVaArsMDVZi1mvkvN2TpjKfoaPaa1vBl4PfAO4hsNLhwmRFyHL5iPLTx9fkWJdYTnXGVwkWCxMN9RtHb+oqitYxIfrtxmbYwhgWRYfqd/GkkgR4AfC99VtMXZ8MX1TWYHmy/gLMjv4a2bemP5biLxSReVcXrGaFm+QLbFqqqNF+a6SCLjaaDF/VrmGPw20cvqSOtbEzO+RuaZwMa+rXI0e7mZbac0RLUWRH1PpCC/HX4ZNAzuAnVrrvpzWSogp+NyBp3i8/xAAD9BIT3LU+N5zYmG5s33n+B6Zj/Yf5IXFbfyl4eSWL7U8Mz4n89H+g3QmRnjrUrM70YsTN5Vu0ndorU/BXyMzCvxSKTXVdSyFyIn+VJwn0oFwzMTJ0kJMx28m7AMI8FBvs9FtouJuiod7mzPL7Nk/+YPFrJpKN6kCLsVPnNkCPAH8Ksf1EuKYYnaIqBXK2Oy1JICTvMXcUhKO0pU6nB9YFAob29gX/LHuQjvMkJs8XKact3PCVD7lHwH1+HvXnaS1frvW+o7cVkuIY4vZYd6+dMP4NioxK8TbZQUaMUPvWrqJSDr42Vi8q2YTIYMJNGHL5t01m8bP24hl53Q3ETF1U1mB5pTZqIgQJ+qK6nVURwrZ7fRxXmEda4rMJzuIheX00hpuWXUev+89wCX1KznJW2y8jNdUrqIiHOPpwXYuXrwcVVxpvAxx4sytQCvELPtB247xZIdfWC/z9w1nsU0W6xYz8EhfC//Z9CQuHvd27+Pqms3Gk7L+r2MX327dDsD93fv56IozOCcHG/yKE2N2K2ohZsmIk+InHbvGb6c8jx+27cxjjcR8cGfbDtzD27byw/adOAbXDk26Lj9s1+O3XTzulPN2TpBgKALJwSWZ9SPVnrXMlRAnaigZz7g94qZwj7MB+olw8Uhm7TUYd1PGji+mT4KhCKTJtgeSUChmaoTMCywLi4htbjm2mB3ikvKGjPsur1xt7Phi+mTMUATSp/b8Id9VEPPQSFYrzcWjOzFCRbTQWBk31G1FFVawZ7SXLYuqeUVpnbFji+mTYCgCaeuipTw53JHvaoh5xgKyO0WLDM8DDFkWl1Y0cCkNx3+wmDXSTSoC6XVLj8zwk5NZzNTFi1dk3N5YVElByFw3qZi7pGUoAuunJ7+JG3bcS1tqhFeVreDGFdvyXSURcB9evo1XV6zkl517eX3DWhQyd3WhkGAoAu22Da+hurqEjo6BfFdFzBOquBJVXCnn1QIjPUtCCCEWPAmGQgghFjwJhkIIIRY8CYZCCCEWPAmGQgghFjzJJhWB9d7nn6PbPbx81tVLl/KGWlnNQwhx4qRlKAJrYiAEuL2tLU81EUIEnQRDEUjvf+H5fFdBiGlzPY/eZDLf1RATSDAUgXTl0qX5roIQ07JjcJD3v7Sda7e/yF/t3MHB0dF8V0kgwVAE1KXVS/JdBSFOmOd5fKGpkc50q7BxdJRvtDTnuVYCJBiKgOpLHbkhak3U7O4CQpg26rq0JRIZ9+0fGclTbcREEgxFIFVEIjQUFGTct7W0NE+1EWJqCkMhTioqyrhva4mct3OBBEMRWDetWs3ppaXUFsR4dWUVV8m0ChEAf7NyFa8oK6M6EuXSigquq6/Pd5UEMs9QBFjIsojZNrFQiKhtYVtWvqskcsjxPH7Y2srjfb3URGO8q66O+qzegZkacRzuOHSQFwYG2dhWylsrllAeiRgtY/y8tW2iti0tkjlCgqEIrFv37WVverxl/9AwrodcZc9j/9fWxo/aWgFoGh2lcXSEL23YSMjgRdA3W5p5oLsbgOZDoxwcGOaWtUduJD0Tn9u/n5eGBv0y4qMkXY8bV6w4zrNErslFiQiknmRyPBCOebq/P0+1EbPhqf6+jNttiQTNhqclPJV1Dr04OEg8a3GHmRhxnPFAeLjMvqM8WswmCYYikErCYcrCmR0bywpieaqNmA3Ls7pEC2ybasMZxMtjmWUsiUaJGmx5xmybqqxu1+zXJfJDgqEIpLBl8cHlKygN+QGxPlbA1cuW5blWIpfeXlvHmsJCAIrsEDfUL6coFDJaxnvr68en6FREo3xw+Qosg8HQtiw+uGIFi9MXcrXRGNctk679uUDGDEVgbSkp4S9qajjgxDm1YBF1MbnCns8qIhGuqlvGg91dLC8o5BVlZcbLaCgs5J21tTzZ18+ZtZVsjC4yXsbmRf55u3NwiDPLyliRDvAmjToOv+7qoq+rjS3RIk4uKTFexnwjwVAE1hebGvlDby8A99HB9fX1XF5VnedaiVx5pKeH/2zcn77Vw3MDA9y8dq3RMn7S1sodhw4B8FBvD6+qrOT9y80mt9x24AC/6e4aL+OqZIIrlphdXvDf9u3lxUF/bPInwN+uXMXZixcbLWO+kW5SEUgDqRSPpAPhmPs6O/NUGzEb7uvK/HyfHxzgYNxsAs29WefQA93dJA0m0MRdlwfTgfBoZc5Uy+joeCAcc19nh9Ey5iMJhiKQwpZFJGssp9A2O34k5pYCO/PnygYKDH/mhVljkFHLNjp/NWRZRLNeR6Ft9mc4Zttk17jA8NjqfCTBUARSYSiUsXNF2LJ4S01NHmskcu3NS2syAuKrq6qoMDwh/m01tRk/im+tqTE6jzFsWfzFhPM0BLy1ptbY8QGqolFeXVU1frvAtnmz4W7Y+cjyPC/fdRCCjo6BaZ2Ij/b2sCcV59yiElYXFZuu1qyqri6ho2Mg39WYsVy+jpbREe7u7GRNYRGXVFbmpAw9NMTvuru4ZHkN68jN4u9P9vXydH8/F1VUoopzc97+tquTQ6S4pHgxdTmavrFjcJABx2FLSQkxwy1c8FcdemFggNKyQhrc8LQuTKqrS6b0JEmgEYH10/Y2vnPwIAC/slr5+Oo1kjU3j+0ZHuaTu3cz7DqAv3rLVXVmp9M81dfHZ/bvI+V53N/Vxfvql2e0sky4p6ODb7Q04wG/7e7mplWr2FZqNjP29pYWft7RDsC9dju3rF3L6qwFwmfq1n17ebzPXzCgKhLh39adRJXBeZ8J1+Ufd7/My8PDAKwqLORf1647oivbFOkmFYE06jjc1do6fjvhedzZeiiPNRK59qO21vFACPDz9nZ6DO8W/71DB0mle8u89G3HYO9ZyvP4fushvIm3D5k9b7uTSX6ZDoQAw67Dj9vajJaxc2hwPBACdCaT3G04SefR3t7xQAiwb2SEh3t6jJYxkQRDEUhJzyORleU36DhHebSYD4ZSmZ+vi7+8mUnZ59CI4xgNho7nHVHnwZTZ1zDsOGTnvw45R+7/OROT1dn06xicpM6T3WeKBEMRSCXh8BGTri+ryM0YkpgbLssaI9xYXGx8LCy7jAsqKo7I/pyJmG1zfnn5McucqfqCAtZnjUOaLuOUkhKWTOgStYFLKiuMlnHO4nKKJmQLF9g25y0uP8YzZkYSaMScMJ0Emrjrck9nBy1Oki0FxZxXnpsvStJ1GXVdSsK5HWLPdQLNiONgkds0+6FUitolZfR3D+Xk+E/19fFwTw/LCgp4fXW18eXYPM/jdz3dPN3fz7YlFZxXWErY8NZgSdfl3s5Odg0Psa20jIsqzAYRgCHH4Vcd7XTicGZhCafnYLWe7mSSX7S3059K8aqqqpwkArWMjvKrjg5iBWEuKVnM8oITX61HEmiyKKU+BlyG37viAf+gtf7TDI5XA/yT1vpGQ1WcrIz9wHqt9Wj69nrgq1rri6bw3E8DO7XWt8+g/N8B79da7zzB570GeJvW+urplj0VO4cG+WVHB93JJPsKBzmpqIglMbOLdT/Y3cX/trQwmM6Y+2jDSopzHBRNcz2Pb7Q08+vOTizL4nVV1bzH8Dqucdflvxv383hfHwWhEO+oqeF11UuMltGbTPLT9jZeGhqiNBymviDGOYZbCgfjcX7W3k7T6Ch7RkdYWh9iwyKzS7LtHh7mFx3tdCaTNI+OclJRkfEW7nMD/dzd0Um/k+Jg8QjriosoC5udhvJITw/3dXUST18sfrihwXhG6a+7usZX60lUpnjvsnqja8VOtCC6SZVSG4E3AK/UWr8KuAn41kyOqbVuzWUgFMfmeB5faGykO51AsXdkhP892GK0jL5Ukq8eODA+jvTcwIDxRITZ8HhfH/d2duLgJ2z8rKOdZwfMbnd1d0cHj/X14eG3QL/V0sKheNxoGT9oPcRLQ36Lsz+V4stNTcbHDL/efICm9LZQraNxvtTUhMneM8/z+EJTI53p87ZxdJRvtDQbOz74Y4ZfamqiPz2+9tLQIHceaj3Os07MwdFRbj/Ywqjr4gF/7OvlHsMJNM/09/PzjnZSnkfK87inszMjace0YF3iTl87sAK4Vil1r9b6WaXUmZDZ+lFKvR+oAW4HfgAcANYAT2itP6CUuhk4B1gEXAf8r9b6LKXUp4BL8C8ufqC1/rxS6mTgC4AFdAHXAqcCtwIJ4GvA+uznTeXFKKVOAu7QWo+9hruAz6Zf4yeADiAK7Ez//78DF6TL+ZzW+kfp190BlANvBr4OLAaqgK9rrf8nXdwtSqkqIA5cBXQDtwHLgUrgHq31PyqlNuBfYAyl/xw37Sv9fn4S4Jprrue6626YyssHoC+VoieVOZjemLW/4UwdHI2TzPohbBw1W8Zs2D/J+7J/ZIStJaXGysh+Xzz8z6PWYEs9+/MdcV3aEglWGlzoen/W/oiHEnHirmusa3k0XeeMMg2ft23xOKNZyWX7DZ+3jaOjZF8imP7+Tfa+NI6OcBa5WWN1QbQMtdad+C3Dc4E/KqV2Aq8/ztNOwg94ZwKvTXeLAuzQWp8DTPykrgLegR9wxu7/OvDBdJfm3cDfpe8v0Fqfr7X+7lGel+1+pdTv0sHrO+nXswsYUUptVEpVAKu01k8Cn8HvCn41MAyglLo8/f/nAhcDH1dKjZ1N39daX4Yf8O9Mt5pfD/z1hPJ/orW+BPgF8Pf4QfAxrfWrgfOAD6Qf9y/43caXAY8e7U2dSGt9s9ba0lpbJxIIwd/BoCGra2lrqbkfd4DVRUXjW0SNl2EwgMyWrVlzL238HT9Myj5ezLbZaLh7Mfu9r4pEjO8FmP1erS8uNjrGWhgKcVLWfD/T59TywsIjVuY51fDnvXFR8RH7PJp+HVtKSo5YVi6X378F0TJUSq0F+rXW16Zvnw7crZR6MOuhE9/73VrrgfTjDwFj3zo9SRFvA/4dv1V5T/q+DcBXlFIAEWDXJM+f7HnZXpU9Zpi+/+vA1UATcIdSamn6NXalHzsWkE4GtqWD6VhdGrLq0gp8RCl1JdCffsyYh9J/Pwq8Dr9leIZS6uL0Y8cu/TcBT6T//Uj69efUTatW862WZloScU4pLuGq2jqjx4/ZNh9fvZrvHjpIZyLBeeXlvK46eLtibFi0iA8tX8EvOtqxLYs3LVnKqkKzE7AvrqikJ5nige4uKgpivKVqCaWGx1bfvHQpcdflsb5eamIx3lO3zOhSaQDXL6snbFm8MDDIxvJS3lllfhmzv1m5im+1NLN3eIRTShZxteH9DMOWxcdXr+bbLQfpcJKcuaiUK5eaXaqwLBzhH1av4QeHDjHgpLi0opILDScCrS4q4q8aVvKTtjbssM3rcrhaDyyQYAicAnxAKfVn6cCyC+gDHGAUqMXvUjwNGBt4OtpAQUb/g1IqBrwFeDt+MN2ulLoTP9BcpbVuUkqdmy5j/PlHe57WunGKr+nHwEfxu2Dfgh+YypRS1VrrDuAMoDn9uh7UWr9PKWUD/wjszXotHwX+qLX+n3SQe92Ecs4EfgqcD7yIH4B7tdY3pC8y3qeUstLlnA3cmy4750KWRcy2iYVCRG3L6ILKY9YVF3PL2nXGjzvbLqmszNnyZWOuXLqUK5cuzVlWrJ1e5Dpm28Qs23iW51gZsbEyQrbxYAsTzlvbJmrbOemei1j+8QuxJ12420wZFjHbIuHZRyyibsp55eWcV14+K0sVLohgqLX+SXpM63Gl1CB+T9Hfaq37lFJfAL6slDrA4UB4IseOK6W6gWfxx8nux2+tfQD4jlJqrI/lOqBuCs+barmjSqmHgGqtdTeAUuoa4L70cceW5vgFcJFS6mH8sc7/01oPpFusTHjM/yil3okfXFPpYA1whVLqI/jB9j3p13CnUup8/LHBl9P33QjcpZT6W/yxSLN760zi1n172ZseV9g/NIzrwXX1smv4fPV/bW38qM1PBGkaHaVxdIQvbdhoNGB9s6WZB7q7AWg+NMrBgWHjF0Of27+fl4b8LZaa46MkXY8bV5jbM9HxPP5lzx46kv7Y5N7BYaK2ZbR1OJBK8S9794yPTX69pZnScJhzczS9aTbIPMMAU0p9Bfix1vqBfNdlpk50nmFPMsl121/MuK82GuPLGzcarddskoW6j+1juzS7JizPBfBfaj0NBhNorn7xBfqzErN+cMoWY1MGRhyHd77wfMZ9i8NhvrX5ZCPHB9g3PMzf7MoczVlfXMy/rTvJWBmP9fbymf37Mu67qLyCDzc0HOUZMzOTc2qq8wwXRALNfKSUuh8omg+BcDpKwmHKssaklhWYnWMo5pbsZJkC26ba4MLQAMtjmWUsiUaPSBSZiZhtU5WV3GI6CWiyOpsuo36S49UH/PsnwTCgtNavyvWk9rksbFl8cPmK8WzP+lgBVxueSC7mlrfX1rEm3QosskPcUL/c+Ao0762vpyYdYCuiUT64fIXRSd62ZfHBFStYnL6Qq43GuM5wAk1xOMwNy5dTlG7Nri0qMr5nYn1BAe+orR0PuqeVlPLaquAll00k3aRiTpjOcmxJ1+XXXZ0ccJOcGivmzMW5mX80W6Sb9PheGBjgwe5ulhcUcHlVVU6Wlnukp4cn+/o4s7aSV0QXGU+icTyP33R1sWNwkDPLyjgnR+NscdclUhbDHjC7s8dEw47DqOsa32Q522x0ky6IBBoxP32xqZE/9PYCcB9wfX09lwf86lQc3SM9Pfxn4/7x288NDHDz2rVGy/hJWyt3pLdUeqi3h1dVVvL+5eaSWwBuO3BgfImxh3p7uCqZ4Ioc7EQfs22qCwroyGEwLAqFjLfO80W6SUUgDaRSPJIOhGPu6+zMU23EbLivK/PzfX5wgINxs0nL92adQw90d5N0szdEmr646/JgOhAerUyRHxIMRSCFLYtIVvdVoT0/rlDF5LLnstlAgeHPPHsX9ahlG52/GkrPlcwoM0dz9MSJkU9BBFJhKMSVSw93LYUti7fUmF1lQ8wtb15akxEQX11VZXys6m01tRk/im+tqTE6Zhi2LP5iwnkaAuPJLWJ6JIFGzAnTSaABeLSnhzngvfoAACAASURBVD1OnHOLSlldZHaJsdkmCTTH1zI6yt2dHawpKuKSHG3mvHNwkN/3dHPJ8hrWYXbqxpgn+/p4ur+Pi8srOMnwGq4TyTklCTRiAfhpexvfOXgQgF9ZrXx89RpONrwgsZg79gwP88nduxl2/W2bmkdHuarO7HSap/r6+Mz+faQ8j/u7unhf/XJeXVVltIx7Ojr4RkszHvDb7m5uWrWKbaXmN98VJ0a6SUUgjToOd7Ue3qMt4Xnc2XoojzUSufajttbxQAjw8/Z2epJmMyW/d+ggqXRvmZe+7RjsPUt5Ht9vPTS+8HHK8/j+ITlv5wIJhiKQkp5HIivLb9DwRq9ibhlKZX6+Lhjf3Df7HBpxHKPB0PG8I+o8mJLzdi6QYCgCqSQc5hVlmV1Ll+VoDEnMDZdl7bqxsbiYOsPLjGWXcUFFxRHZnzMRs23Oz5pkn12myA8ZMxSB9ZcNKzmpo4NmN8nWgmLOC/CK+eL4LqyooDgUGt/PMBfLf/3F0hqWRKO8ODDIKUvKObfA/Bj0jctXsLaoiL3DI5xcUsJFhvcBFNMjwVAE1s6hQX7Z2UF3Msn+wkFOKipiSSzYiwWLYzu9rIzTy3KXbGJZFhdXVHJxRWXOMjEjts3rqpcYP66YGekmFYHkeB5faGykO51AsXdkhP89eMLbUQohBCDBUARUXypFT9a+c43pjX6FEOJESTAUgTTZyiOtiUQeaiKEmA8kGIpA+krWLttCCDETEgxFIDWOmt2tQAixsEkwFIF06/oN+a6CEGIekWAoAuvqpZkbov5k66l5qokQIuhknqEIrDfU1vGG2rp5szK/ECJ/pGUohBBiwZNgKIQQYsGTYCiEEGLBk2AohBBiwZNgKIQQYsGTbFIRWC+2D/PPjQDDAPzojKK81kfk3r5hl6d6HJbGLM6pCBG2rXxXScwTEgxFYPmB8LC3PDksAXEee7rX4daX47jp20/0hvjoWtmyS5gh3aQikD7x4nC+qyBm2a/akuOBEODxHoe2uHvUxwtxIqRlKAIpLL1jC85kV+6mr+YTrsePWpK8OOCyqdLjjZVQIifbgiAtQxFIN2+S7tCFpiqaGZQKbaiMmg1Utzcl+Wlrit1DLj9rGuELe+NGjy/mLgmGIpB6k94R99XG5Ap+PmsayfzMR1xoHjnyPJiJJ3oyN4x+ts8l7pgtQ8xNEgxFIBWHoCSrk7+mQILhfJb9+UZtqDDcMqwpyPxJrIxaRORXckGQj1kEUsS2eG9DlML0GVwdtXj38mh+KyVy6q3LIixLB8SoDVcvj7DI8HjeNSsilEf8Yy4KW1zfEMW25CJrIZAEGhFYrygPMeJEaEyFOKPIZXmhXNvlU8uIy8PdKeqGhjm9wKMoZDaILInZ3LgywgOdDisKbS6qMv/ztaY4xA0rIzze7XB2fTFbI0njZbiexx+7HfYNu5xcGmJLWch4GUnX46Euh4HuATZFHdYtMl/GfCPBUATWbfsTPNjpAEnuAW5cCRdXyymdD3uHXD6xY5SkBxwcoKHQ4tZNBYQMtqqe7EnxH7sT+CN4Ds8PuHxsndl5hr9qTXL7AT8APtjVz+uWhrl6hdkeh9ubktzT7o9N/qw1xbUrIly+NGK0jP/YHeeZPhdIYAE3rYuxbbEExGORS2kRSEMpj993Ohn3/arN/FW8mJpfd6SYmNPUOOLxYr/ZOYD3tKeYmMryp16HtlGzZfyqLTOB5v72FEnXXAJNwvX4dUdmGdllztShUTcdCH0ecI98N45LgqEIJNvy/0wkS3PlT2SSt9504kn28KAFGO6JPaLOIcsvx5TJ6jzZezcTkw2jynfj+CQYikAqDFm8bunhLlEbuLJWukjz5TVLwxRP6IXbVGKzYZHZn5c31kQyAsdFVSGqYmbLeHNtJCP4XVEbMRpIIrbFFbWHu0Qt4Mo6s12k1TGbCysPfxgRC95YI9+N47E8T+bQiPzr6BiY1on4SFeKfakQZy9yWVMc7DGR6uoSOjoG8l2NaeuKu/yiLUVDeQHnFzs5aY00Dzvc1+Gwqsji4qowVg4yPXcMODzc5XDhimKUnZvuxcd7UjzX53JBZYj1JebPW8/zeKAzRasb5sISl/qi3Hw39g+7DKY8NpTYRseHs83ku1FdXTKlisnlggise9uSfKspiQfcH4KPr4uhcvDDIo6vJ+lxs47TGvegbZDtlSE+tNpsckvTsMs/6zj9Kb9F1ZWAtywz26p6vs/hM7vjxF14oLOPD6yMcqHhrNUHO1Lc1pjA8eChrhQ3rYtxcqnZ8/aHB5P8+GAKSPJgGD65vsB4tvUX98Z5qMsft6+NWdyyoYDFpvt8Z5F0k4pAirse32tOjidUjDjwgxZJEsiXu1uTfiBM+32Xw54h5xjPOHE/PpikP51r4gH/71CSvklWIpqJO5oTjK397Xjw7QMJHIO9Z47n8d1mPxACxF343gGz521v0uMnBw8n5fSl/PfOpJcHnfFACHAo7nF3wJN0JBiKQIo7kJ1IONkSbWJ29KaOfO97Df82Zn++jgcDk5Q7szIybw+mwORqbEnXP2ZmmWZfw0DKIzvH1nQZkx0v6N8/CYYikEojFqeWZZ6+F1ZKr3++XFAZzkg8qYhYbC41+/OS3V25ptim3nDX38TEE4CzK0JEDY59FoQszirPLOOCKrNdpMsLbVYVZdbZ9HfjlNLQ+Eo94HdbXxDw758k0Ig5YToJNCOOxy9bUxx0bDYXelxSFcpJQsVsCXoCzXN9Dg90pFhaGuWyMo8lhjM9Af7QleKP3SnqCmzeUBsxvr2S63nc357i+X6HLUuKuKjEIWY4ESjuePyyLcWeIYctZSFeWR02vuRbf9Lj561Jur0Q24o9zs1BoGqLu/yiNclAEi6tDnNKDlbSGSMJNEIcQ+Owy0NdKVrjHt0lNqeW2cYXbhZTk3Q9Hu5K8Xivw6KhUZZaES6tNhsMB1MeD3WleLbPpTLqsbEkxKmGV1XpSPjLmL085NKRGmHtighris2eU82jLg93pWgZ9ehLwmllIaoN77jy8pDLH7oduhMphspstpaFKDZ84fBiv8uj3Q7DDsRCsKHEJhLg+YzSTSoCyfE8Pr83MZ608dKAy+1NwR7AD7L72lP8vsvB8aAv4XHb/gTthnehv7MlyTN9Lh7QmfD4771x49srfaMxwctDfr33Dzp8MQf7Gf733gQto369dw25fKMxYfT4o47/3nQlPDzg6T6Xuwwnl7XFXW7bn2AgPab6YKfD/e1mV9KZbRIMRSD1J6ErkflDuHfY7I+vmLo9Q5nvvQfsM/x57M0qY8ghI4PVhOzX0TLqMWow4A47HodGM4+XXeZMHRr1GMlK5DX93dg35JL9ruwJ+PdPgqEIpMURqMva325TiZzO+bI5a55cxAJleKeE7M93snNgpjZnzVNdU2xTYHDNt6KQdURyS/Z7N1P1hRZlWQNgpr8balHoiGXfst+7oAndfPPN+a6DEAwPJ24+kcdblsXm0hDNIy5xD85cHOKaFVGjmX+zrbg4xvCw2S6z2bKyyML1/JZaXXGY61dEWF1s+Ae4xGYgBR0Jl4ZCmw+tilJtOElnY0mI9rhHb9LjlMoo718RNr5n4ubSEM2jLsMpj22LQ1zXECVmMOCGLIv1JTYHRjwcCy6oCPOO+ojRFWIKQxYriyyaRlxClr804utrcrMiEMzsu1FcHPvnqTxOLqUNUEpdpJTylFJvzbr/eaXU7TM8dusJPPZOpVQ0677blVKvmeLzXzNWX6XUT06oonmwKGxRE7NYVhympsAiB8mLs2LXoMOnX47zkce6eaQrmOMutmVRU2D7n0dRiIocrEQSsWBpzKI2ZlNTYFGagzIKQ1AT81/LsiLzSScwdt7a/vtVYFGQgwZVWfq7UV8UpiZmGV8MHKAiYqdfh0VtgZ2TQPhcn8O/6lE++kQPT/eaXcQhm2STmrMTeDtwF4BS6mSgeDYroLV+m8FjXWnqWLny2Zfj7BpyAYcdvZBw4V0B2+2+N+lxi46nVz1xeLbbn0NpenmuXHu8J8VX9qWv3AfjPN0JX9lSaHSD31+2prij2U8E2TXkj7X91+YCo9MSbm9Kjm+xtHtohMY+m4+fVGDs+ACf3xPn+fT2VruHXIYdeG+DufPW9Tz+dVd6aTwctvf6O7y8vsbc0nVDKY9b9ChjiwztGEhQFIIzys2FlJYRl39/OZ5e9CDB051w66YCVhbl5qpXgqE5zwEnKaUWa617gXcB3wNWgN/C01rXpP99J/BVYCXwZ0AhUAv8N/BGYDPwUa31z4BY+vHLgeeBG4FlwP8ABUAlcIvW+qdKqf3Aeq31aHbllFIXATcBCWAVcJfW+lNKqQ3At4Ch9J+eifVVSl0IfDJ9mCLgqvQxfgAcANYAT2itP6CUOhf4TyCZPs47tdY5mTjXm/TSgfCwJ3oc3rU8F6XlznN9DtlJl4/3OAEMhplX7UMObO93jP44ZpdxcNSjecRjRZG5YPhET2bL/Nk+l7jjGevGHHG88UB4uEyH9zYYOTwATSPeEYlFj/c4RoPhiwMO2avtPd5j9vP+U6+TsfqPCzzV6+QsGAa0Y2nO+gnwJqWUBZwJPDqF55RorV8L3Ap8ALgSeB9wTfr/C4GbtNbn4ge+PwPWA/+ptX4l8CHgg1OsXwPwZuBs4O/S9/0L8E9a68uOUt9NwLu01pcAPwfekr7/JOC69Ot8rVKqBrgC/z24ED/Alh+rMkqpm9Pdy943v3nbFF+CrzgEJVnfuxrDyRSzYbI61xqeczYbaifpo64pMPvzkv1eRW2MzyvNrnNl1DK6L2PMJmPlFvC7ZU2qjB7ZLWr6u1Ezyeddm+PP2y83d98NCYZmfR94G3AB8PAxHjfxE30m/XcvsENr7eG3qsb6Zpq01o3pfz8KKOAQcINS6rvA+4GpXvK9oLVOaa2HgJH0fZuAJ9L/fmSS57QAX0iPJV48oazdWusBrbWTrk8B8G/AEuC3wJ/jtxCPSmt9s9ba0lpb1113wxRfgi9iW7y3IcrYalzVUYt3B6yLFPysvMuXHF7K7ORSm0urg9dh89qlYVR6/8KQBW+qDRvfJeGtyyIsS/9ARm24ennEeHLLNSsi48FqUdji+oao0W5Y27J438oIYzsqlUcs3rPC7HlbErZ4z4rDez8uK7D4C8N7JjYU2VxREx4PIOsX2bxmidnzdtviEOdXHO4hOas8xNkVuesxCd63bg7TWu9VShUDHwb+Hlg94b8jSqlF+F2Mmybcf7xJTPVKqVqt9SHgPOCb+K25r2ut71FKXQNcPcUqTlbWTvyW4r3AGZP8/zeA1VrrAaXUtzkcyCc71juB27XWH1VK/T1+C3dKmVzT8YryECNOhMZUiNOLXOM/vrPl2oYob6qNULS4iNjwyPGfMAcVhy0+sDLKPe1J6hcXcMEi83POlsRsblwZ5YHOFCuKbC4yvLUSwJriEDc0RHisx+Gc+mK2Rswv5HBaWYhrlkfYPuBydkWINYazbgEuqQqTcqGDMOcWu8azbsHf+DgWsuhNuly+JGI82ShkWXx4TYy317tUVC4iNDhs9PjZJBiadxfwbq31LqXUxGD4eeAxYC/QOOkzJ9eF3zKrBx5NB8DF6fta8cftqmZQ3xuBu5RSfwt0ANnjjd8FHldK9QBtQN0xjvUk8G2l1CB+0H/fDOp1XLftT/BgpwMkuQe4cSVcHMBWFUB51KK6OExHbr/vObN3yOUTO0ZJekD7EL8ptLh1U4HRdP4ne1L8x+5E+irM4fl+l4+tM7tn4q9ak9ye3lLpd139vG5pmKsNt9xub0pyT3q1lt91OVy7wuPypWZbbv+xO84zfS6Q5G7gpnUxthlcus7xPP5x5ygHRvxP48FOh3/dUMCqHIznVcdsqgtDdAwaP3QGWahbzAknulD3UMrj2mdGMraqaSi0+OzmQsM1mz1BXqj7tv0JftORmXzyiZNibDG4ePMtepQXspJPvnRyAUsNjlXd+NwIHRNWNopY8O3TCo2tuZlwPd7z9AgTd55aGrP40inmzttDoy4ffiHzmnZLqc0nlLms2Gf7HD61K3OpuldVh7l+ZW6GKmZjoe5g9iuJBc+2/D8ThQM84T7oJpvHZjLxBDhixRMLf3zSpOw6h6zMAf6ZmqzOpucATtZbafq7MXkZRouYdQGvvlioCkP+qhdjbODK2mB2kc4Hr1kapnhCI3BTic2GRWZ/Xt5YE8kIHBdVhagyPBb25tpIRvC7ojZiNJBEbIsrag93iVrAlYaTW6pjdsa+jBEL3lhj9ruxscRmw4Ql3haFMJ5AM9ukm1TMCdPZzxDgka4Ue1Mhzil2WWN4LczZFuRuUoCuhMsvDqVoqCjg/GInJy315hGHe9tSrC4OcXGO9q/c0e/wcHeKC1csQtm52Qnlie4Uz/Y7XFAZZn0O1vT0PI8HOlO0umEuLHWpLzRfRsr1eKrXYSAFZ5aHKMvFMjdpsp+hEMdwb1uSbzUl8YBfh+Dj62KogC8WHFQ9SY+bd6ZXPWkfZHtliA+tNpvc0jTs8s86Tn8KrA6HrkSEtywz26p6vs/hM7v9FYEe6OzjAyujXGg4a/XBjhS3NSZwPHioy+GmdTHjiyz88GCSHx9MAUkeDMMn1xcYz7YO2xZnVcyfECLdpCKQ4q7H95qT4/M7Rhz4geE928TU3d2azFj15PddDnuylyiZoR8fTNKfztHxgP93KElf0mzP1h3NifEVgRwPvn0ggWOw98zxPL7bnBhfWSXuwvcOmD1ve5MePzl4OJmpL+W/d+LYJBiKQIo7MJo1la3X8A+jmLre1JHvfa/h39/sz9fxYGCScmdWRubtwfTmtaYkXf+YmWWafQ0DKY/sWZ7y3Tg+CYYikEojFqeWZZ6+F1bOny6boLmgMpyReFIRsdhcavbnJbu7ck2xTb3hrr+JiScAZ1eEjG4LVhCyOKs8s4wLqsx2kS4vtI/YM1G+G8cnCTRiTphOAs2I4/HL1hQtjsXJhXBJjhIqZkvQE2ie63P4bUeSmpIoly32V4wx7Q9dKf7YnaI2ZvHGuiglhlc9cT2P+9tTPN/vsGVJEReVOMQMJwLFHY9ftqXYM+SwpSzEK6vDRpd8A+hPevzsUIIeQmwrhnMDHgwlgUaIY2gcdnmoK0Vr3KOnxObUMtv4ws1iapKux8NdKZ7odVk0FGepHeHSarPBcDDl8VBXimf7XCqjFptKXU41uKoKQEfC46Euh5eHXDpSI6xdEWFNsdlzqnnU5eGuFC2jHn1Jf3m2asMLUL885PJIj0t3wmGozGZrWW72ZpxPpJtUBJLjeXx+b2I8aeOlAZfbmyRJIF/ua0/x+y5/y52+hMdt+xO0Z+9NNUN3tiR5ps/FAzoTHv+9N07c5IAe8I3GBC+ntwbbP+jwxb3x4zzjxP333gQto369dw25fKNxeju4H82o4783XQkPD3i6z+UuSS47LgmGIpD6k9CVyPwh3DtsfnFoMTV7svaW9IB9hj+PvVllDDkcsW/fTGW/jpZRj1GDAXfY8Tg0mnm87DJn6tCox0hWIq98N45PgqEIpMURqMva72xTiZzO+bI5a55cxPK3pzIp+/Od7ByYqc1Z81TXFNsUGFzzrShkHZHckv3ezVR9oUVZ1gCYfDeOT94hEUiWZfHRtTE2ldiURizOrwhxVQD3M5wvLq4KcWVtmPKIxeqSMH+zNsZiwyuS/PmyCK+sDlMShnXFNn+3NmZsAe0x1zVEOas8xKIQnF4V5SOrzZ9Tf7UmxsmlNotCcHZ5iGsN74oRsS3+bl2MdcU2ZVGLV1aHebPhJd/mI8kmFXPCdLJJe5IedzUnOJiy2VzkcaXhdSRnW9CzScfk6nW4nscvWlM80eOwtMDircsiLM1BxuqY+fB5zIfXAJJNKsQxffblOLuGXMBhRy8kXHiXtA7nrV+2prij2U8E2TXkj7X91+YC49MSxMIk3aQikHqTXjoQHvZEj9nlv8Tc8njW53tw1KN5RHq2hBkSDEUgFU+Sc3DIcGahmFsqsxr9YQuZVyqMkWAoAumprpF8V0HMslBWd2guNvcVC5cEQxFI32zKdw3EbGvLavknPWiX3gBhiARDEUjf2FaU7yqIWXZy1sLfFRGLZYbnGYqFS7JJRWCFgIkpFacvyldNxGz487oII46fKFVTYPGe5dFAT6URc4sEQxFYd57htw7ny1wqcWwR2+LahijXNuS7JmI+km5SIYQQC54EQyGEEAueBEMhhBALngRDIYQQC54EQyGEEAueBEMRaMPDsHtvilQq3zURQgSZTK0QgfXCdpvGAxaQBEKctsWhrjbftRJCBJG0DEUgJVKkA+HYpGuLF14yu2O4EGLhkGAoAik+AocDoU+6SoUQ0yXBUARSSQlYVuYizUWFeaqMECLwJBiKQEomwcvasMCWs1kIMU3y8yECK2t7OwmGQohpk58PEUiRCDQsn9g09Fi9ys1bfYQQwSZTK0Rgbdrgsnixx/BIlKqKOBXl+a6RECKoJBiKwGpusXhhu43rOeyPhjhzm8PisnzXSggRRNJNKgLJcWD7ThvX8wcOEwmLnbvkdBZCTI/8eohASqUglcrMoBkZkV3PhRDTI8FQBFIsBpUVmQkzdbXeUR4thBDHJmOGIrC2bXXZvRdG42EWlyVZ1SDBUAgxPRIMRWANj0Bnt8XAgIuTsqiv84hG810rIY6tfwCefzFEXz9UVXps2exSUJDvWgnpJhWB5Hnw9LMh+vstPA/aOmy275TTWcx9zzwXorfPwvMsOjptXtwh5+1cIJ+CCKR4HIazEmZ6eiSBRsxtyRQMDMp5OxdJMBSBFItBUWHmGGF5uYwZirktEoaSRXLezkUSDEUgWRacttWhrNTDtmHpEpdN62U5NjH3nbrFYXGZh2V5VFe5bN4g5+1cIAk0IrCKCqGi3KO4KMTiModIJN81WtgOtVocaLEoKUmwvA4WLTJfRmOTRWubRVERrFtjPvHEdWHvPovObovamiTLaiFs+FeysBAqKzzCYf/voCZ9DQzCnr02iSQsX+ZRWxPsFq4EQxFYf3rWpqvbBlwOtoZIplzUOrnKzoe2Dos/PRsCoL3D4UBziEsucIwGkn2NFtt3+GXQBd09Fhec6xyxe8lM7NA2+xr9DrPOrhTtHTZnnGb2nHrmOZv2jrEyIJFw2RiwXo1UCv74eIhE0n/z2zvgzG0OS6qDGxClm1QEUjxOOhAedvCQJCLky6Gs9z6RsOjqNvt5HDyU+XkPDFoMDhktgoOtmXVua7dwHHPHT6WgvSOzjCCet51d1nggHJP93gWNBEMRSOEwhMOZV6GFhcG9Kg26wsJJ7isw+3lkf7625REz3MVYmNXtGouZ3SczFOKIbtHJ3ru5brLPNvu9CxoJhiKQQiHYtN7Ftv0vZTTqseGkYHU1zSerGlxKSw7/QK5c4VJaaraMk9a64z/CluWx/iTX+HjbxvUOkYhfRijkbxNmshvWsmDzhsPnbSTisUEZbHrOkrIyaFjhAv7rKC3xWNUQ7O9fIMYMlVIXAT8EXsJ/90uBvcA7gY3AG7TWtxzluXcCV2mtE9Ms+2bgHcDBdNkx4B+01r+bzvGOUY4NfBY4GXCBBPCXWuu9Jss5RvlbOcb7eIznnQyUa60fyk3Njq5+mQe2y0h6P8My2b4pb6JR2Haqw75Gi6qKGNVVo8bLWFQMp5/q0HTAorQUlteb7wmoKIfTtjgcbLVYs6qARcUp42X4a+i6dHTBshovsPtwblQuhQUWo3FY3RDcRKAxgQiGaQ9ord82dkMp9X38H+8fA88e7UkTnzMDn9NafzVd7gbge8BpBo470WuAOq31K9PlXAH8F/BGw+VMSmv9LMd4H4/hzUArMOvB8MUdNo1NNuCwixCnbnFZJot150X/ADzyWAjHsdjfmGJxWYhzzzKb3NLeYfHk0zZeetuurm6X07aabY00HrB4YbufpHOgOcna1TbrDfc47NA2e/bZ6TLglM0OK3IQ2HPJ8+DRJ0L09fmfRXOzx7lnO5TkIIN4tgQpGI5TSkWBWqAn3Wp8v9b6bUqp24E1QAHwWa31XUqp/cB64KtAHFiZfu7VWuunlVLXAR8CuvFbY3dprW8/RvEVwGC6Hq1a65r0v+9Ml7ESeC1QlK7LrVrr29MtqC8AFtAFXKu17ptw3APA6UqptwK/BX4G3J0+9n5gvdZ6VCn1aWAnsB/4OH4rsgb4mtb6y5OVA5wK3Jp+fV8DeoBbgL70v58HfjfhffwQcCUQST/mSvzWccbrAn4NXA0klFJP4wfuS/C733+gtf78Md7HGUkmoenAxF9ai737bJbVBq/LaT5oPGDjOIc/j94+P4GmqtLcj/y+Rms8EAIcbLVZP+JSZHDMbSxIjdm73+KktebGDR3Xfx0ZZe61WVEfrPO2s8saD4QAKceisclm88bgdpUGaczwEqXU75RSLwFPA/+ntf7t2H8qpUqAi/F/uC8HQpMco1Fr/Wrgi8D7lFJVwE3AucCrgOKjlP3X6bJ/C/w1cP1x6lqmtX498AbgY+n7vg58UGt9EX6Q+7uJT9Bav5A+7hXAduAp4OzjlLMsXcZZwF8ppZYco5wCrfX5wPfxg+XlWuuLgZGJB0x311YCl6UfHwHOmOx1aa1bgNvxW85PAFfhB80Lso87GaXUzUopTynlffObtx3v4ULMOpMtWzG3Ball+EC61VKJ3yLZN/E/tdYD6RbN1/DHFO+Y5BjPpP8+gB8A1wIvaa2HAZRSjx6l7PFu0mOY+LUZ6248gN9KBdgAfEUpBX6A2TXxyUqpU/yXod+ulLKAVwI/VErVHKOcR7XW8fTzX8RvsR2tHJ3+uxro11q3pW8/jN+y9B+ktauUSgA/UEoNAvXp4xztdU30NuDf08e7Z5L/z6C1vhm4GaCjY+CEmhCRCDQs99jfNPZ2eKxeFdyr0qBbudyl5IzpQgAAHGVJREFUucUabx0uLvOorDDb9bd6pUdnlzfeOqyrMdsqBFizyh3vJgVY1eCZzSa1/WPu2Xf4a7xmdfDO26pKj7Iyb7x1GA556YSa4ApSMARAa92llHoX8GA66QMApVQtsE1r/SalVAFwQCn13aynZ387dwPrlVKF+F2oZ+J3QU5VRCm1CL/7cdMxygE/GF2ltW5SSp2L31U70WXAFqXUtVprRym1HRjSWntKqVGgNt1duhXYkX7OVqVUCD+pZxPw8jHKGTtT24ESpVS11roDv1W5f6wS6aB8hdb6FUqpIuBPHA7Ak70uF7CVUjHgLcDb04/frpS6U2vdOMlzjNi0wWVxmcfwSJSqynhgExHmg5ISuPBch72NFlWVMaorR423qqqrPC44x6Gtw1+Bpnap+XG2huUepYtSdHZbrFheSCw6bLyMDcqlrNTzE2hqPaoqjReRc5YF55zpcPCQRSIJdTVeIKeITBS4YAigtX5JKfUF/O6+L6fvbgVqlFLP4I/pfVZrnUq3kI52nE6l1K34raNuoBBInkBVPg88hp/Zerwf/Q8A30kHL4Drsv7/C/jZpM8opfrxg8y70//3Gfwuz/34Y3xjIvgtsErgX9OvZ7Jy6saekG75fQi4WynVh99V/vKEY+4GhpRST+FfIBya+PxJ/An4D/wA3Y3feuwB7geajvG8GWtusXhhu43rOexvCnHmNofFklGaF4kEPPVMiP4BP4Fm5YrcjB+VlEBJSW6TTcrL/cWzq6tDdHSYP/7BQxbPvmDjuhatbR5nnOYE8kIuFMpNRm++WJ43f17MiVJKhYGbtNafSt9+CPhEPqYJnKiJiUPTeO7f43f9xpVSdwD3a62/Y7qOJ+JEu0kdB379YIhU6nDzo6rS5awzgttVU11dQkfHQL6rMS36ZZuX92T2J15wTsr4XMPZlIvPw/P88zaROHzeli/2OPes3CTQBPmcmmgmr6O6umRKfRSBbBmakm45FqczIRPA4/itxPluAHhMKTWM39q8K7/VOXGpFBmBEGBkRLId8mVkknSpkVGL0tKFe7E9GcfxW9ETTfbeidm3oIMhgNb6H4B/yHc9TlR60v/vpvncLwFfMlmf2RaLQWWFm7E+aZ3MMcyb2lqP5oOHb0ej5hNo5oNwGJZWe7RNWJ9Uztu5YcEHQxFc27a67N4Lo/Ewi8uSrGqQH5V8WVrtsW2rw4EWi9KSCPV1ceNbH80XW7e47N4Dff1+VubqlXLezgVyuorAGh6Bzm6LgQEXJ2VRXxf8JaGCrLbG39OuujpKR0c839WZs0ZGoKvboq/fz8qsr/OM78soTlyQJt0LMc7z4OlnQ/T3W3getHXYbN8pp7OY+555LkRvn7+aTkenzYs75LydC+RTEIEUj8NwVsJMT48k0Ii5LZny92GcSM7buUGCoQikWAyKsva3Ky+XsRcxt0XCULJIztu5SIKhCCTLgtO2OpSV+stlLV3isml9cOcYioXj1C0Oi8s8LMujuspl8wY5b+cCSaARgVVUCBXlHsVFIRaXOUQix3+OEPlWWgLnnR2sXSoWAgmGIrD+9KydnmfocrA1RDLlotbJVbYQ4sRJN6kIpHicjAn34K/5KIQQ0yHBUARSOAzhcGbiQWGhJCIIIaZHgqEIpFAINq13sW0/AEajHhtOki5SIcT0yJihCKz6ZR6W5fr7GVbEKZPtm4QQ0yTBUATWiztsGptswGEXIU7d4rJMFj0WQkyDdJOKQEomoenAxIQZi7375HQWQkyP/HqIwMrel9qVIUMhxDRJMBSBFIn4q9BMJMFQCDFdEgxFIA0MgOdlRsNh2TFcCDFNEgxFIMUKATL7SWUzWSHEdEkwFIEUDUPDco/DAdHj5E2y3qMQYnrkWloE1smbXNasgqRTSHHhiLQMhRDTJi1DEWhFRbB2dVgCoRBiRiQYCiGEWPAkGAohhFjwJBgKIYRY8CQYCiGEWPAkGAohhFjwJBgKIYRY8CQYCiGEWPAkGAohhFjwJBgKIYRY8CQYCiGEWPAkGAohhFjwJBgKIYRY8CQYCiGEWPAkGAohhFjwJBgKIYRY8CQYCiGEWPAkGAohhFjwJBgKIYRY8CQYCiGEWPAkGAohhFjwJBgKIYRY8CQYCiGEWPAkGAohhFjwwvmugBAz4Ry06G9M4ZaBvTjftRFiapxWcLssQrUedoX543seOM0W/U0p3HKwS8yXMd9IMBSBlXjCJvmCzShJsELELnEJr/TyXS0hjinxjEXy6VD6lkfsIpfwGrPnbeIhm9RumzhJCIUoeI1DqMZoEfOOdJOKQPISkNxuTbjDIvmcnM5ibvMcSD4/8Ty1SDxr9rx1ByC1e8IxHYvkC/LdOB55h0Qweek/E7n5qIgQJ8DjyPPUyUEZ2UyXMQ9JMBSBZMUgvC7zWx/eJNFQzG1WGMLrM8/byGaz561dCqHlE45peYQ3yvDB8ciYoQis6Lku9hKPaH+U5LI44bp810iI44ue5WJXebiHLEKrPcL15gNV7FKX1E6P6EiU5Io44SXGi5h35n0wVEpdBLxfa/229O0/B24GXqu1bpriMVYCd2qtz8q6/2PAA1rrJybc91sgBKwH2oFu4Nda60+dQJ1/l67zzqk+Z4rH3Q+s11qPKqVqgPuBz2it7zBxTBN1PBHOfovE4zaJpIO1J4T9KicnmXlCmOQcsEj80YakhdPiYb3SIVRltoyUtkg8aZNwHKz9IexXO5JRehzzPhhOpJR6G/C3wKVa67aZHk9r/elJ7rs0Xdbt+AH03pmWY5pSahlwN/BPWuuf5rs+0+E5EH/U/0EB8Ib8L3/Bq6WrVMxdngeJRyact8MWicdCFL7e3KCeF/czrXHSZfRZJJ+xiV0g341jWTDBUCn1buD/Ay7TWvek7zsV+CL+8PIocL3Wukkp9QngCvz353+A+4BqpdRPgVrgea319ScS8JRSNwOtWuuvKqXWA1/VWl+klPoUcAn++O0PtNafn/CcPwP+GngTsBz4AmABXcC1wKnArUAC+Bp+a3TSY02wAvgp8GGt9W/S5USArwLr0s/9hNb6d0qpF4FdQBz/IuJ/gAKgErhlYiBVSm0GPpd+/uL08R+dwnvySYBrrrme66674Tjv4gQJIG5l3OX2W5M/Voi5IuUHwIm8AbNFeEOMB8Ix8t04voWSQHM+8D6ggswLgK8DH9JaXwh8BfhcOkBeDrwCOAfYiB+ASoFrgLOBS5VSpnrhrwLeAVwAjEy4/0rgQ8Drtda96bp+UGt9EX6r7u/SjyvQWp+vtf7uMY410Y/T/zex/u8FOrXWFwBvBL6cvn8R8C9a67fjB9r/1Fq/Ml2vD2YddxPwN1rry/CD4jXHe+Fa65u11pbW2jqhQAhYhWAvyUqgkTmGYo6zImDXZbbQQobPW6scrNLs74a0Co9nobQMDwGvxP/Rv0MpdbnW2gXqtNbPph/zEPBpQAFPaK0dYBj4y/SY4d4JLcp2oGgG9Zl4mfY24N+BGuCeCfdfih+Ak+nbG4CvKKUAIvgtNgA9hWNNdC3QBjyilHo6PS55MnC+UuoV6ceElVKVWcc/BHxCKXUdfvJ2JOu4LcA/KqVGgBKg/yjlG1NwmUPiTzahgRBuTYrIFgmGYu4ruNgl8af0CjR1HpGtZgOV9f+3d+9Rctb1Hcffz8zs7mySzebChiQGQbT5ckSEgBIFYkgKFWhVarXVIyIVwVJsLaccxFtFtB5qq20p0lIuBqhCi5cqVxtLogEhiBQVNV9LyoFgSFiSkOwue5nL0z9+z8LusslmJ8/u7OzzeZ2zJzuzM8/v+8vMzmd/v+fyi6B4WoXSIznyvQXiV5QoHKnfjbFkZWT4uLv3uftVhAm2Tyb3bzWz1yffryQEzCbgWDPLmVmTma0FWhj97J3x6CNMsQIcC2BmLcC7gfcSpjfPMbNDk8dcSJievTy57cDZycjwEuDO5P7qfmxrqMfcfQth+vU2M2tN+nxLsu3TgduAXUO3D3wOuMnd3w+sY3igQ5jC/Yy7fwD4+Sg/T13UCi0nVVl0dpHmZTFRVt7N0tCiIrScWKX17RWa31AlmoAhSa4NWlZWWfT+FpqOiok0SzqmLH58fBD4sJmtAs4DrjKzDcBHgYuSkeI9wP3AfcDXCPvMDtS/A2eY2TrCvj7cvZ9wtOmjwL2EozuHHuF6OXCama0ALgBuSmq9AvjZ0I3vx7YY8fhvABsJ08PXAEeY2Q+AHwFPJiPnoW4DrkzaPxUYefzbvwHfSX6+FNCJDiLSMKI41vBZ6q+zs6vmN2JHRxudnSkfhVAH6sfUMh36MR36AAfWj46Otv0aF2dxZCgiIjKMwlBERDJPYSgiIpmnMBQRkcxTGIqISOYpDEVEJPMUhiIiknkKQxERyTyFoYiIZJ7CUEREMk9hKCIimacwFBGRzFMYiohI5ikMRUQk8xSGIiKSeQpDERHJPIWhiIhknsJQREQyT2EoIiKZpzAUEZHMUxiKiEjmKQxFRCTzFIYiIpJ5CkMREck8haGIiGSewlBERDJPYSgiIpmnMBQRkcxTGIqISOYpDEVEJPMUhiIiknkKQxERyTyFoYiIZJ7CUEREMk9hKCIimacwFBGRzFMYiohI5ikMRUQk8xSGIiKSeQpDERHJvEK9CxARmUqi3QPkn+mlWs1ruJAhCkMRkURhcxfFtduIYhhY9yxNJxxE6ei59S5LJoH+7hERSTT/eCdR/NLtlod3QjXe+xNk2lAYiogkolJ1+B3lKsQKwyxQGIqIJEpHtg+/fcRsyOtjMgu0z1AkI6LeMnEUQTFf71IOSNRVIi7moSn9kBo4dh7V9ibyT/QwY+lcupY0p94GAJWYqKdM3FaAKJqYNmRcFIYi0101prh+O4VfdwFQem07/Ss6Gu5DOOop03r3VvKd/cTNOfpWdFBeOjvVNnI7+ml5cAe5PSXKW3vJrz6YypIZqbaRf/oFit/fRq63QnV2E72nLaI6vyXVNmT8NP4XmeYKm7tp8i6iGKIYmn+xm/xTL9S7rHFrfmgH+c5+AKKBKsUfPAsDlVTbaLmvk9yeUrjRU6a4fnu6+wzjmOK67eR6Q925PSVa7u9Mb/tSM4WhyDSX2zWwX/dNdfkRNUflmFxXOdU2cjuHt5HrKkM5xTAsxeS6h9fciK/FdKQwFJnmyofOZOjHeRxB5ZXpTv1NhvKhM4fdrs5uojo33X16lcOGt1Fe3JruvsnmHOVFrcPbGNEvqQ/tMxSZ5qoHF+k7dSHNP3ueOIKBZXOpzmu8fVQDy+ZCNabwf91U25voX34Q5NLd79l3UgdxISL/m16aDplF37L2sZ803jZOXUjLg8+R6+ynsqQ19EPqTmFYB2Z2OPBFYAnwAtALXOLuv9jHc77l7u88wHbPB77q7qUh950DHOHul6bd3kSLdg9QvP85+p4v0fKKIv0ndEzIEYbTQrkKpSpRFKYXJ0LzIztp2rSH/rZm8svmpH7gCXE4D/DFr2pM6j2pxi9un4HKxJxwX43Da1GqEpVindQ/ReiTY5KZ2Qzgu8CX3P1N7r4a+CzwlX09L6Vg+gSwX8fVT/UgBGi95xkKT/bA7gGaf7mHlgeeq3dJU1L+mV5a1z1LfucA+R0DFNduI/dcf6ptFHwPLRt3kNtdIn66h9a7txL1pntwS/NPdtL80+fJdZUpPN1L611bUw+S4oZOmryLXHeZ6qbdFNduS3X7AK1rt9H0RA+57jJNm/ZQvE8H0EwFGhlOvrcB97r7A4N3uPtDZrYKwMzWALe6+z1mdhrwHnc/x8y2uftCM1sJfCZ56gzgbGAAuB3YAdwFbBzlMSuAhcCtwJljFTmkvWXAPwEVoA84j/BH1C3AFuDVwEPufoGZnQh8CSgBu4D3uXtXLf9JY4l6yuRHHOxQ2PIC6X7ETw/5LcOPHI0Ih/dXD0pvqrQwso1yTP6ZXsqHz0qvjaeHt5HrLpPbNZDqaQkj/68K2/qgVE1vxmGgSn573z7blPrQyHDyvQp4fPCGmX3HzNYDm8xsyX48/0jgrGRE+V3g3cn9C4HfcfcvjvYYd78e2Aa8Z5z1Xgt8xN1XAlcDX07uXwqcCxwPnGFmCwkh+y1gJXADsM8rHJvZZWYWm1l8/fXXjKuouDVPdebwQW5l/gSdIN3gqqP8v4x2X5ptxKT/eozcXtyUozq7KdU2Rvaj2t4EhRT3SzZFL6s5zT9KpHYKw8m3hRCIALj7O9z9ZMJIauRIfbTfwt8AVyYjyFXA4G/WE+4+MMZjarHY3R9Nvv8hIWgBHnf3LnevAM8AReALwALgv4F3EUaIe+Xul7l75O7Rued+eHxV5SL6Vi+kOjP8l1U6Wug/sWN828iI8uGzGHhdO3EO4nzEwDFzqRyS7hGMA0fNoXT4rLAPrzlH/4kdxO3phuHAG+e/eCRmtZinb9WC1PcR961YQGVeqDua00zv6oPTvThBFNG3+mCqbcn7dl4zfSfpfTsVaJp08n0HuNTM3uTuDwKY2WsIB9PEhKnIRcljjx3l+dcBh7t7l5ndyEuBWd3Px4z302Ormb3e3X9GGPH9Orl/tJ017wPWuPvFZvZx4HzC/tAJUVkyg56zDuOgthk819M7Uc00viiif8WCcNRixMQcZFTI0ffWRdBf4aCFs+na1ZN6E/GMAr1nLoG+SuhDPv0r6MRzmhg4ei6Fp3oovqadakcx9TYqC4oMHDWH/Pa+cNpLe7qjW6mNwnCSuXu3mb0NuMLMFhFegzJwvrs/aWbXATeY2ft4KXiGuhnYaGa7gO3A4nE8ZgNwl5mtcvehYfYBMztlyO2Th3x/HnCVmUVJnefuo3s/Bm40s27Cfszz9/HYdOQiohkFSP+zd/ppnoSJoJY8UWGC25nAa6s2P7wzLNsEVDZ3U7Q2+lYvTLWN4vrtNCWXxmva3E1/d5mB4+al2oaMXxRreZIpz8yagM3u/sp61zJROju7an4jdnS00dk5IcfpTCr1o/5m3vQEuZ6XrhAT56D73FdDWgFfqjLr+s3D1kysthXoOetVe3/OAWjk12KoA+lHR0fbfk0haJ/hFGdmLcA64Jv1rkVkuotbRnwkNuXSPbE/F71smjpuaexVRKYLTZNOce7eD5xU7zpEsqB/+Xxav7eNKDl/sX/5/HTDMB/Rv3w+LRs6iYA4F9F//Pz0ti81UxiKiCQqh82i56zDyG/rpX3pPLoq+zwguial182hvGQG+R39VBa2Es/Ux/BUoFdBRGSIeGaB8qvbyM0rQmf6YQgQz2mmPEfnxU4l2mcoIiKZpzAUEZHMUxiKiEjmKQxFRCTzFIYiIpJ5CkMREck8haGIiGSewlBERDJPYSgiIpmnMBQRkcxTGIqISOYpDEVEJPMUhiIiknkKQxERyTyFoYiIZJ7CUEREMk9hKCIimacwFBGRzFMYiohI5ikMRURE4jjWl74a+mvp0qWX1bsG9UP9mIpf06EPk9UPjQxlOvhMvQtIifoxtUyHfkyHPsAk9ENhKCIimacwFBGRzFMYynTw2XoXkBL1Y2qZDv2YDn2ASehHFMfxRLchIiIypWlkKCIimacwFBGRzFMYiohI5ikMRUQk8xSGIiKSeQpDERHJvEK9CxCplZnlgKuBo4F+4EPu/nh9qxo/M2sCbgAOA1qAz7v7d+taVI3MbAHwE+BUd99U73pqYWYfB94ONANXu/v1dS5p3JL31I2E91QFOK/RXg8zWw78jbufbGavAdYAMfAYcKG7V9NsTyNDaWRnAkV3fzNwKfClOtdTq7OAHe6+AjgduKrO9dQk+QC+Buitdy21MrOTgROAE4GVwCF1Lah2ZwAFdz8BuBz46zrXMy5mdglwHVBM7voy8KnkdyQC3pF2mwpDaWQnAfcAuPuDwBvqW07NbgM+PeR2uV6FHKC/A/4F2FrvQg7AW4GfA98GbgfuqG85Nfs1UEhmT2YDpTrXM16bgXcOuX0c8IPk+7uBU9JuUGEojWw2sHvI7YqZNdzUv7t3u3uXmbUB3wA+Ve+axsvMzgE63f179a7lAB1E+KPq3cCfAF8zs6i+JdWkmzBFugm4FriyrtWMk7t/k+EBHrn74OXSuoD2tNtUGEoj2wO0Dbmdc/eGHFWZ2SHAOuBmd/96veupwQeBU81sPXAMcJOZLaxvSTXZAXzP3Qfc3YE+oKPONdXiIkI/lhL2qd9oZsUxnjOVDd0/2AY8n3YDCkNpZPcT9o1gZm8iTG81HDM7GPgv4GPufkO966mFu7/F3Ve6+8nAo8DZ7r6tzmXV4j7gNDOLzGwxMJMQkI1mFy/NmuwEmoB8/co5YP+T7M+FsF99Q9oNNNyUksgQ3yaMRn5E2Kn+x3Wup1afAOYCnzazwX2Hp7t7wx6I0qjc/Q4zewvwEGGwcKG7V+pcVi3+HrjBzDYQjor9hLv31LmmA/GXwLVm1gz8irA7IVVatUJERDJP06QiIpJ5CkMREck8haGIiGSewlBERDJPYSgiIpmnMBSRcTOzN5jZdTU+9zIzuyzlkkZr53Ize/s+fr4muXLO/m7vq2Z2aCrFyZSj8wxFZNzc/WHgQ/WuY1/c/a9S3uQq4LMpb1OmCIWhiIzKzH4O/KG7/8rMvg7sdvcLzOzNwPeBHyfL66wnnKS+gnDpsj9z97vH2PzxZrYRmAX8q7v/o5ndDPzQ3a9N2l9PuCrPxlFqO46wvNJyM5tJuOLKCnffaGbXJPX9LrDe3deY2UWEa41WgNvd/WNDtjWDcAWgW9z9K2Z2NvAXhJmznwAXJrcXA3eZ2Qrg48CphMuE/ae7KyQbnKZJRWRv7gR+O/n+KMIqIQCnARePeGxzspTWRcDn92Pbi4DVwJuBj5jZMYQ1Hd8PkExHdowWhIlHgMVm1k4I4V2EJZdItvviBcPN7I3AnwLHA68HjkvCFMLVWb4FfCMJwiOB84AT3P0Y4FngYne/grAaxxmEAD/d3Y8mLPX02ga/7qegkaGI7N1dwEVmdi/wC+CIZPHe0dZcvCf59zFg3n5s+9bBy4OZ2e2EILuSEHCHEULxpr092d1jM1sLnEwIpH8AVprZHcBT7r7HzAYfvpIwGhy8VucpSbsAnyOM7gaXC1oF/BbwYPLzZkLwDvUboNfM7ics8fQxd+/bjz7LFKaRoYjszY8IKx6cAqwnrCf3LsJFn58a8djBMIgJ14kdy9DVRXJAKVmi50bgvcAfATePsY07k9pWAFcDrwV+j5evQVhK6gLAzBab2Zzk5i3JdganOfPAf7j7McnI8HjgI0M3lqyMspywBuV84AEzWzpWh2VqUxiKyKiSD/2HgD8nhOG9wCcJI8YD9S4zazGzuYQAW5fcv4awb+8pdx9rkeC1hMV4K8mo71Hgo7w8DDcAZ5jZrGS9y1t4aSHoR4FLgLOSqdr1wO+b2YJkHcN/JuwvhBDgBTNbRvjD4IfufjHwS+DFYag0JoWhiOzLncBMd99ECICDSWf19ycJS3DdB3zB3X8F4O5bCKPONWNtwN33AFuSbUAI6253/98Rj3uEMK37APBTQoh9f8jPdwKXEhbBfYwwShycGs4DVyQPvYPwh8DzybYeM7NHCGE41gFDMsVp1QoRmRKSkdgiQui+zt3761ySZIgOoBGR1CWnMnxglB9tdfcz9vK0PyBMS14wGIRm9reEUxhGetjdp/R5jtJYNDIUEZHM0z5DERHJPIWhiIhknsJQREQyT2EoIiKZpzAUEZHM+3/mnRm6ogdYgwAAAABJRU5ErkJggg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0" y="1981200"/>
            <a:ext cx="7010401" cy="754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1" y="9334609"/>
            <a:ext cx="4419600" cy="44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Best Defending Teams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1828801"/>
            <a:ext cx="6553199" cy="762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TOSHIBA\Desktop\Term1Project\bestDefending_Te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433" y="2133600"/>
            <a:ext cx="6197601" cy="64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9432306"/>
            <a:ext cx="4190999" cy="50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smtClean="0"/>
              <a:t>Toss Decision</a:t>
            </a:r>
            <a:endParaRPr dirty="0"/>
          </a:p>
        </p:txBody>
      </p:sp>
      <p:pic>
        <p:nvPicPr>
          <p:cNvPr id="5" name="Picture 8" descr="C:\Users\TOSHIBA\Desktop\Term1Project\TossdecisionVsWinn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2" y="2442882"/>
            <a:ext cx="5714999" cy="38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C:\Users\TOSHIBA\Desktop\Term1Project\TosswinnerVsWi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5410200"/>
            <a:ext cx="5410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43601" y="9220201"/>
            <a:ext cx="6730999" cy="461665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b="1" dirty="0"/>
              <a:t>Has toss winning helped in match </a:t>
            </a:r>
            <a:r>
              <a:rPr lang="en-US" b="1" dirty="0" smtClean="0"/>
              <a:t>winning?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460565" y="3124201"/>
            <a:ext cx="6502400" cy="830997"/>
          </a:xfrm>
          <a:prstGeom prst="rect">
            <a:avLst/>
          </a:prstGeom>
        </p:spPr>
        <p:txBody>
          <a:bodyPr lIns="91435" tIns="45718" rIns="91435" bIns="45718">
            <a:spAutoFit/>
          </a:bodyPr>
          <a:lstStyle/>
          <a:p>
            <a:r>
              <a:rPr lang="en-US" b="1" dirty="0"/>
              <a:t>What toss decision helped </a:t>
            </a:r>
            <a:r>
              <a:rPr lang="en-US" b="1" dirty="0" smtClean="0"/>
              <a:t>toss winner to win the match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426</TotalTime>
  <Words>475</Words>
  <Application>Microsoft Office PowerPoint</Application>
  <PresentationFormat>Custom</PresentationFormat>
  <Paragraphs>66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Exploratory Data Analysis(EDA)</vt:lpstr>
      <vt:lpstr>Background</vt:lpstr>
      <vt:lpstr>Data Profile</vt:lpstr>
      <vt:lpstr>Data Preprocessing</vt:lpstr>
      <vt:lpstr>Problem statement</vt:lpstr>
      <vt:lpstr>Best Teams</vt:lpstr>
      <vt:lpstr>Best Chasing Teams</vt:lpstr>
      <vt:lpstr>Best Defending Teams</vt:lpstr>
      <vt:lpstr>Toss Decision</vt:lpstr>
      <vt:lpstr>Toss Decision</vt:lpstr>
      <vt:lpstr> Win percentage of teams who won the toss  </vt:lpstr>
      <vt:lpstr>Toss Decision by venues</vt:lpstr>
      <vt:lpstr>Influence of Home Venue on winning</vt:lpstr>
      <vt:lpstr>Best defending venues </vt:lpstr>
      <vt:lpstr>Best Chasing venues </vt:lpstr>
      <vt:lpstr>Conclusion</vt:lpstr>
      <vt:lpstr>Actionable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TOSHIBA</cp:lastModifiedBy>
  <cp:revision>34</cp:revision>
  <dcterms:modified xsi:type="dcterms:W3CDTF">2019-02-09T18:12:52Z</dcterms:modified>
</cp:coreProperties>
</file>