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536E5-7F03-4C25-8894-76C4EE0AB0E1}" v="42" dt="2025-05-06T16:08:20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ka Nammika" userId="9ec01565f5d3060f" providerId="LiveId" clId="{127536E5-7F03-4C25-8894-76C4EE0AB0E1}"/>
    <pc:docChg chg="undo custSel addSld delSld modSld">
      <pc:chgData name="Harika Nammika" userId="9ec01565f5d3060f" providerId="LiveId" clId="{127536E5-7F03-4C25-8894-76C4EE0AB0E1}" dt="2025-05-06T16:26:16.244" v="1074" actId="113"/>
      <pc:docMkLst>
        <pc:docMk/>
      </pc:docMkLst>
      <pc:sldChg chg="modSp mod">
        <pc:chgData name="Harika Nammika" userId="9ec01565f5d3060f" providerId="LiveId" clId="{127536E5-7F03-4C25-8894-76C4EE0AB0E1}" dt="2025-05-06T15:26:10.564" v="291" actId="113"/>
        <pc:sldMkLst>
          <pc:docMk/>
          <pc:sldMk cId="1749536540" sldId="256"/>
        </pc:sldMkLst>
        <pc:spChg chg="mod">
          <ac:chgData name="Harika Nammika" userId="9ec01565f5d3060f" providerId="LiveId" clId="{127536E5-7F03-4C25-8894-76C4EE0AB0E1}" dt="2025-05-06T15:26:10.564" v="291" actId="113"/>
          <ac:spMkLst>
            <pc:docMk/>
            <pc:sldMk cId="1749536540" sldId="256"/>
            <ac:spMk id="3" creationId="{CD8EEA47-CD75-EF62-62EB-70571415458D}"/>
          </ac:spMkLst>
        </pc:spChg>
      </pc:sldChg>
      <pc:sldChg chg="modSp mod">
        <pc:chgData name="Harika Nammika" userId="9ec01565f5d3060f" providerId="LiveId" clId="{127536E5-7F03-4C25-8894-76C4EE0AB0E1}" dt="2025-05-06T16:25:41.248" v="1071" actId="27636"/>
        <pc:sldMkLst>
          <pc:docMk/>
          <pc:sldMk cId="2616041778" sldId="257"/>
        </pc:sldMkLst>
        <pc:spChg chg="mod">
          <ac:chgData name="Harika Nammika" userId="9ec01565f5d3060f" providerId="LiveId" clId="{127536E5-7F03-4C25-8894-76C4EE0AB0E1}" dt="2025-05-06T15:22:59.356" v="260" actId="20577"/>
          <ac:spMkLst>
            <pc:docMk/>
            <pc:sldMk cId="2616041778" sldId="257"/>
            <ac:spMk id="2" creationId="{FF566F13-8638-6A47-5245-1DB7727F62EC}"/>
          </ac:spMkLst>
        </pc:spChg>
        <pc:spChg chg="mod">
          <ac:chgData name="Harika Nammika" userId="9ec01565f5d3060f" providerId="LiveId" clId="{127536E5-7F03-4C25-8894-76C4EE0AB0E1}" dt="2025-05-06T16:25:41.248" v="1071" actId="27636"/>
          <ac:spMkLst>
            <pc:docMk/>
            <pc:sldMk cId="2616041778" sldId="257"/>
            <ac:spMk id="3" creationId="{B7DA83B4-05C2-3FFA-07AF-59223350CEE8}"/>
          </ac:spMkLst>
        </pc:spChg>
      </pc:sldChg>
      <pc:sldChg chg="modSp new mod">
        <pc:chgData name="Harika Nammika" userId="9ec01565f5d3060f" providerId="LiveId" clId="{127536E5-7F03-4C25-8894-76C4EE0AB0E1}" dt="2025-05-06T15:28:15.701" v="317" actId="1076"/>
        <pc:sldMkLst>
          <pc:docMk/>
          <pc:sldMk cId="1720264187" sldId="258"/>
        </pc:sldMkLst>
        <pc:spChg chg="mod">
          <ac:chgData name="Harika Nammika" userId="9ec01565f5d3060f" providerId="LiveId" clId="{127536E5-7F03-4C25-8894-76C4EE0AB0E1}" dt="2025-05-06T15:28:15.701" v="317" actId="1076"/>
          <ac:spMkLst>
            <pc:docMk/>
            <pc:sldMk cId="1720264187" sldId="258"/>
            <ac:spMk id="2" creationId="{4D29CFBD-C6FB-F674-2E59-A8433AA2BDE6}"/>
          </ac:spMkLst>
        </pc:spChg>
        <pc:spChg chg="mod">
          <ac:chgData name="Harika Nammika" userId="9ec01565f5d3060f" providerId="LiveId" clId="{127536E5-7F03-4C25-8894-76C4EE0AB0E1}" dt="2025-05-06T15:28:05.903" v="316" actId="14100"/>
          <ac:spMkLst>
            <pc:docMk/>
            <pc:sldMk cId="1720264187" sldId="258"/>
            <ac:spMk id="3" creationId="{77FE72FB-5A14-EDF7-385D-D0461F70037E}"/>
          </ac:spMkLst>
        </pc:spChg>
      </pc:sldChg>
      <pc:sldChg chg="addSp delSp modSp new del mod">
        <pc:chgData name="Harika Nammika" userId="9ec01565f5d3060f" providerId="LiveId" clId="{127536E5-7F03-4C25-8894-76C4EE0AB0E1}" dt="2025-05-06T15:19:08.308" v="231" actId="2696"/>
        <pc:sldMkLst>
          <pc:docMk/>
          <pc:sldMk cId="1123589754" sldId="259"/>
        </pc:sldMkLst>
        <pc:spChg chg="mod">
          <ac:chgData name="Harika Nammika" userId="9ec01565f5d3060f" providerId="LiveId" clId="{127536E5-7F03-4C25-8894-76C4EE0AB0E1}" dt="2025-05-06T15:19:00.421" v="230" actId="20577"/>
          <ac:spMkLst>
            <pc:docMk/>
            <pc:sldMk cId="1123589754" sldId="259"/>
            <ac:spMk id="2" creationId="{9F1C16FA-3DD3-9BD8-4DAD-C8EE45545152}"/>
          </ac:spMkLst>
        </pc:spChg>
        <pc:spChg chg="del mod">
          <ac:chgData name="Harika Nammika" userId="9ec01565f5d3060f" providerId="LiveId" clId="{127536E5-7F03-4C25-8894-76C4EE0AB0E1}" dt="2025-05-06T15:13:21.769" v="97"/>
          <ac:spMkLst>
            <pc:docMk/>
            <pc:sldMk cId="1123589754" sldId="259"/>
            <ac:spMk id="3" creationId="{C5D73AF9-60DA-D16A-325C-2DEC62E618AB}"/>
          </ac:spMkLst>
        </pc:spChg>
        <pc:graphicFrameChg chg="add mod modGraphic">
          <ac:chgData name="Harika Nammika" userId="9ec01565f5d3060f" providerId="LiveId" clId="{127536E5-7F03-4C25-8894-76C4EE0AB0E1}" dt="2025-05-06T15:16:26.889" v="213" actId="20577"/>
          <ac:graphicFrameMkLst>
            <pc:docMk/>
            <pc:sldMk cId="1123589754" sldId="259"/>
            <ac:graphicFrameMk id="4" creationId="{8B56EDD3-E97E-FE80-093E-9FE5162CEC64}"/>
          </ac:graphicFrameMkLst>
        </pc:graphicFrameChg>
        <pc:cxnChg chg="add mod">
          <ac:chgData name="Harika Nammika" userId="9ec01565f5d3060f" providerId="LiveId" clId="{127536E5-7F03-4C25-8894-76C4EE0AB0E1}" dt="2025-05-06T15:18:34.781" v="228" actId="14100"/>
          <ac:cxnSpMkLst>
            <pc:docMk/>
            <pc:sldMk cId="1123589754" sldId="259"/>
            <ac:cxnSpMk id="6" creationId="{6C0A77C2-2C03-5F44-548C-F58FED8E86E5}"/>
          </ac:cxnSpMkLst>
        </pc:cxnChg>
        <pc:cxnChg chg="add del mod">
          <ac:chgData name="Harika Nammika" userId="9ec01565f5d3060f" providerId="LiveId" clId="{127536E5-7F03-4C25-8894-76C4EE0AB0E1}" dt="2025-05-06T15:16:44.935" v="217" actId="11529"/>
          <ac:cxnSpMkLst>
            <pc:docMk/>
            <pc:sldMk cId="1123589754" sldId="259"/>
            <ac:cxnSpMk id="8" creationId="{EF389A19-05E9-F18D-C9A1-7F1144891C37}"/>
          </ac:cxnSpMkLst>
        </pc:cxnChg>
        <pc:cxnChg chg="add del">
          <ac:chgData name="Harika Nammika" userId="9ec01565f5d3060f" providerId="LiveId" clId="{127536E5-7F03-4C25-8894-76C4EE0AB0E1}" dt="2025-05-06T15:17:00.965" v="219" actId="11529"/>
          <ac:cxnSpMkLst>
            <pc:docMk/>
            <pc:sldMk cId="1123589754" sldId="259"/>
            <ac:cxnSpMk id="11" creationId="{AC5793C1-AE51-0422-53FE-20F2B61E0B1D}"/>
          </ac:cxnSpMkLst>
        </pc:cxnChg>
        <pc:cxnChg chg="add del">
          <ac:chgData name="Harika Nammika" userId="9ec01565f5d3060f" providerId="LiveId" clId="{127536E5-7F03-4C25-8894-76C4EE0AB0E1}" dt="2025-05-06T15:17:31.844" v="221" actId="11529"/>
          <ac:cxnSpMkLst>
            <pc:docMk/>
            <pc:sldMk cId="1123589754" sldId="259"/>
            <ac:cxnSpMk id="13" creationId="{41586003-724E-79C3-5E97-BA51A114776E}"/>
          </ac:cxnSpMkLst>
        </pc:cxnChg>
        <pc:cxnChg chg="add del">
          <ac:chgData name="Harika Nammika" userId="9ec01565f5d3060f" providerId="LiveId" clId="{127536E5-7F03-4C25-8894-76C4EE0AB0E1}" dt="2025-05-06T15:17:58.601" v="223" actId="11529"/>
          <ac:cxnSpMkLst>
            <pc:docMk/>
            <pc:sldMk cId="1123589754" sldId="259"/>
            <ac:cxnSpMk id="15" creationId="{EB9E754A-0EE5-F3FF-D653-CF483DD48833}"/>
          </ac:cxnSpMkLst>
        </pc:cxnChg>
        <pc:cxnChg chg="add mod">
          <ac:chgData name="Harika Nammika" userId="9ec01565f5d3060f" providerId="LiveId" clId="{127536E5-7F03-4C25-8894-76C4EE0AB0E1}" dt="2025-05-06T15:18:39.869" v="229" actId="1076"/>
          <ac:cxnSpMkLst>
            <pc:docMk/>
            <pc:sldMk cId="1123589754" sldId="259"/>
            <ac:cxnSpMk id="17" creationId="{E286AE3C-61CB-77E4-58A7-509EA64127BD}"/>
          </ac:cxnSpMkLst>
        </pc:cxnChg>
      </pc:sldChg>
      <pc:sldChg chg="addSp delSp modSp new mod">
        <pc:chgData name="Harika Nammika" userId="9ec01565f5d3060f" providerId="LiveId" clId="{127536E5-7F03-4C25-8894-76C4EE0AB0E1}" dt="2025-05-06T15:33:42.227" v="546" actId="255"/>
        <pc:sldMkLst>
          <pc:docMk/>
          <pc:sldMk cId="3189996816" sldId="259"/>
        </pc:sldMkLst>
        <pc:spChg chg="mod">
          <ac:chgData name="Harika Nammika" userId="9ec01565f5d3060f" providerId="LiveId" clId="{127536E5-7F03-4C25-8894-76C4EE0AB0E1}" dt="2025-05-06T15:33:42.227" v="546" actId="255"/>
          <ac:spMkLst>
            <pc:docMk/>
            <pc:sldMk cId="3189996816" sldId="259"/>
            <ac:spMk id="2" creationId="{45820223-E46F-E128-E3AC-AAC4EF2A23FC}"/>
          </ac:spMkLst>
        </pc:spChg>
        <pc:spChg chg="del mod">
          <ac:chgData name="Harika Nammika" userId="9ec01565f5d3060f" providerId="LiveId" clId="{127536E5-7F03-4C25-8894-76C4EE0AB0E1}" dt="2025-05-06T15:29:29.641" v="318"/>
          <ac:spMkLst>
            <pc:docMk/>
            <pc:sldMk cId="3189996816" sldId="259"/>
            <ac:spMk id="3" creationId="{3937B2B0-B829-4204-625F-57AE2F365643}"/>
          </ac:spMkLst>
        </pc:spChg>
        <pc:spChg chg="add mod">
          <ac:chgData name="Harika Nammika" userId="9ec01565f5d3060f" providerId="LiveId" clId="{127536E5-7F03-4C25-8894-76C4EE0AB0E1}" dt="2025-05-06T15:33:33.905" v="545" actId="14100"/>
          <ac:spMkLst>
            <pc:docMk/>
            <pc:sldMk cId="3189996816" sldId="259"/>
            <ac:spMk id="4" creationId="{B1D5F5EC-C5AA-F8B9-A59C-C9FC70333582}"/>
          </ac:spMkLst>
        </pc:spChg>
      </pc:sldChg>
      <pc:sldChg chg="del">
        <pc:chgData name="Harika Nammika" userId="9ec01565f5d3060f" providerId="LiveId" clId="{127536E5-7F03-4C25-8894-76C4EE0AB0E1}" dt="2025-05-06T15:15:22.769" v="145" actId="2696"/>
        <pc:sldMkLst>
          <pc:docMk/>
          <pc:sldMk cId="2217759311" sldId="260"/>
        </pc:sldMkLst>
      </pc:sldChg>
      <pc:sldChg chg="modSp new mod">
        <pc:chgData name="Harika Nammika" userId="9ec01565f5d3060f" providerId="LiveId" clId="{127536E5-7F03-4C25-8894-76C4EE0AB0E1}" dt="2025-05-06T15:42:09.128" v="908" actId="20577"/>
        <pc:sldMkLst>
          <pc:docMk/>
          <pc:sldMk cId="2502147097" sldId="260"/>
        </pc:sldMkLst>
        <pc:spChg chg="mod">
          <ac:chgData name="Harika Nammika" userId="9ec01565f5d3060f" providerId="LiveId" clId="{127536E5-7F03-4C25-8894-76C4EE0AB0E1}" dt="2025-05-06T15:37:12.906" v="595" actId="113"/>
          <ac:spMkLst>
            <pc:docMk/>
            <pc:sldMk cId="2502147097" sldId="260"/>
            <ac:spMk id="2" creationId="{99833455-BE43-1F04-C036-D054C43368AB}"/>
          </ac:spMkLst>
        </pc:spChg>
        <pc:spChg chg="mod">
          <ac:chgData name="Harika Nammika" userId="9ec01565f5d3060f" providerId="LiveId" clId="{127536E5-7F03-4C25-8894-76C4EE0AB0E1}" dt="2025-05-06T15:42:09.128" v="908" actId="20577"/>
          <ac:spMkLst>
            <pc:docMk/>
            <pc:sldMk cId="2502147097" sldId="260"/>
            <ac:spMk id="3" creationId="{DDA396FE-B964-1CAC-749E-68E5D5644871}"/>
          </ac:spMkLst>
        </pc:spChg>
      </pc:sldChg>
      <pc:sldChg chg="new del">
        <pc:chgData name="Harika Nammika" userId="9ec01565f5d3060f" providerId="LiveId" clId="{127536E5-7F03-4C25-8894-76C4EE0AB0E1}" dt="2025-05-06T15:36:13.954" v="548" actId="2696"/>
        <pc:sldMkLst>
          <pc:docMk/>
          <pc:sldMk cId="4183614894" sldId="260"/>
        </pc:sldMkLst>
      </pc:sldChg>
      <pc:sldChg chg="addSp delSp modSp new mod">
        <pc:chgData name="Harika Nammika" userId="9ec01565f5d3060f" providerId="LiveId" clId="{127536E5-7F03-4C25-8894-76C4EE0AB0E1}" dt="2025-05-06T16:26:16.244" v="1074" actId="113"/>
        <pc:sldMkLst>
          <pc:docMk/>
          <pc:sldMk cId="2940904885" sldId="261"/>
        </pc:sldMkLst>
        <pc:spChg chg="mod">
          <ac:chgData name="Harika Nammika" userId="9ec01565f5d3060f" providerId="LiveId" clId="{127536E5-7F03-4C25-8894-76C4EE0AB0E1}" dt="2025-05-06T15:51:02.663" v="937" actId="20577"/>
          <ac:spMkLst>
            <pc:docMk/>
            <pc:sldMk cId="2940904885" sldId="261"/>
            <ac:spMk id="2" creationId="{F55D43E9-DA36-468F-3051-9AC0CBAF08D9}"/>
          </ac:spMkLst>
        </pc:spChg>
        <pc:spChg chg="del">
          <ac:chgData name="Harika Nammika" userId="9ec01565f5d3060f" providerId="LiveId" clId="{127536E5-7F03-4C25-8894-76C4EE0AB0E1}" dt="2025-05-06T15:49:45.465" v="910"/>
          <ac:spMkLst>
            <pc:docMk/>
            <pc:sldMk cId="2940904885" sldId="261"/>
            <ac:spMk id="3" creationId="{9C12D9AD-620C-C624-D498-0E26EFD28439}"/>
          </ac:spMkLst>
        </pc:spChg>
        <pc:spChg chg="add mod">
          <ac:chgData name="Harika Nammika" userId="9ec01565f5d3060f" providerId="LiveId" clId="{127536E5-7F03-4C25-8894-76C4EE0AB0E1}" dt="2025-05-06T16:26:16.244" v="1074" actId="113"/>
          <ac:spMkLst>
            <pc:docMk/>
            <pc:sldMk cId="2940904885" sldId="261"/>
            <ac:spMk id="6" creationId="{7AF7D1CC-6BFC-1756-0149-10066A27A42B}"/>
          </ac:spMkLst>
        </pc:spChg>
        <pc:picChg chg="add del mod modCrop">
          <ac:chgData name="Harika Nammika" userId="9ec01565f5d3060f" providerId="LiveId" clId="{127536E5-7F03-4C25-8894-76C4EE0AB0E1}" dt="2025-05-06T15:50:56.348" v="925" actId="478"/>
          <ac:picMkLst>
            <pc:docMk/>
            <pc:sldMk cId="2940904885" sldId="261"/>
            <ac:picMk id="4" creationId="{0F5FDDD0-C58B-71DD-2AF6-3DD286252E8A}"/>
          </ac:picMkLst>
        </pc:picChg>
      </pc:sldChg>
      <pc:sldChg chg="addSp delSp modSp new mod">
        <pc:chgData name="Harika Nammika" userId="9ec01565f5d3060f" providerId="LiveId" clId="{127536E5-7F03-4C25-8894-76C4EE0AB0E1}" dt="2025-05-06T16:09:43.515" v="997" actId="14100"/>
        <pc:sldMkLst>
          <pc:docMk/>
          <pc:sldMk cId="1257979243" sldId="262"/>
        </pc:sldMkLst>
        <pc:spChg chg="mod">
          <ac:chgData name="Harika Nammika" userId="9ec01565f5d3060f" providerId="LiveId" clId="{127536E5-7F03-4C25-8894-76C4EE0AB0E1}" dt="2025-05-06T16:04:38.145" v="967" actId="20577"/>
          <ac:spMkLst>
            <pc:docMk/>
            <pc:sldMk cId="1257979243" sldId="262"/>
            <ac:spMk id="2" creationId="{08264C18-BE57-E7D2-C272-D83133700EAC}"/>
          </ac:spMkLst>
        </pc:spChg>
        <pc:spChg chg="del">
          <ac:chgData name="Harika Nammika" userId="9ec01565f5d3060f" providerId="LiveId" clId="{127536E5-7F03-4C25-8894-76C4EE0AB0E1}" dt="2025-05-06T16:04:56.653" v="968"/>
          <ac:spMkLst>
            <pc:docMk/>
            <pc:sldMk cId="1257979243" sldId="262"/>
            <ac:spMk id="3" creationId="{C5452EFE-7E68-87E3-4C6A-9FB38701F37E}"/>
          </ac:spMkLst>
        </pc:spChg>
        <pc:picChg chg="add mod modCrop">
          <ac:chgData name="Harika Nammika" userId="9ec01565f5d3060f" providerId="LiveId" clId="{127536E5-7F03-4C25-8894-76C4EE0AB0E1}" dt="2025-05-06T16:07:12.438" v="979" actId="14100"/>
          <ac:picMkLst>
            <pc:docMk/>
            <pc:sldMk cId="1257979243" sldId="262"/>
            <ac:picMk id="4" creationId="{F09EA33B-FDE1-858C-38E9-578C7D6FFEE2}"/>
          </ac:picMkLst>
        </pc:picChg>
        <pc:picChg chg="add mod modCrop">
          <ac:chgData name="Harika Nammika" userId="9ec01565f5d3060f" providerId="LiveId" clId="{127536E5-7F03-4C25-8894-76C4EE0AB0E1}" dt="2025-05-06T16:09:39.110" v="996" actId="14100"/>
          <ac:picMkLst>
            <pc:docMk/>
            <pc:sldMk cId="1257979243" sldId="262"/>
            <ac:picMk id="5" creationId="{29ED2530-F98E-A942-8FD6-C14F2A17EBF6}"/>
          </ac:picMkLst>
        </pc:picChg>
        <pc:picChg chg="add mod modCrop">
          <ac:chgData name="Harika Nammika" userId="9ec01565f5d3060f" providerId="LiveId" clId="{127536E5-7F03-4C25-8894-76C4EE0AB0E1}" dt="2025-05-06T16:09:43.515" v="997" actId="14100"/>
          <ac:picMkLst>
            <pc:docMk/>
            <pc:sldMk cId="1257979243" sldId="262"/>
            <ac:picMk id="6" creationId="{6C3E6536-306C-9149-D100-52948DA7E703}"/>
          </ac:picMkLst>
        </pc:picChg>
      </pc:sldChg>
      <pc:sldChg chg="modSp new mod">
        <pc:chgData name="Harika Nammika" userId="9ec01565f5d3060f" providerId="LiveId" clId="{127536E5-7F03-4C25-8894-76C4EE0AB0E1}" dt="2025-05-06T16:17:58.465" v="1028" actId="255"/>
        <pc:sldMkLst>
          <pc:docMk/>
          <pc:sldMk cId="2878555668" sldId="263"/>
        </pc:sldMkLst>
        <pc:spChg chg="mod">
          <ac:chgData name="Harika Nammika" userId="9ec01565f5d3060f" providerId="LiveId" clId="{127536E5-7F03-4C25-8894-76C4EE0AB0E1}" dt="2025-05-06T16:17:30.832" v="1026" actId="20577"/>
          <ac:spMkLst>
            <pc:docMk/>
            <pc:sldMk cId="2878555668" sldId="263"/>
            <ac:spMk id="2" creationId="{B2757238-F4BC-3DE0-AA7C-003859AF46E0}"/>
          </ac:spMkLst>
        </pc:spChg>
        <pc:spChg chg="mod">
          <ac:chgData name="Harika Nammika" userId="9ec01565f5d3060f" providerId="LiveId" clId="{127536E5-7F03-4C25-8894-76C4EE0AB0E1}" dt="2025-05-06T16:17:58.465" v="1028" actId="255"/>
          <ac:spMkLst>
            <pc:docMk/>
            <pc:sldMk cId="2878555668" sldId="263"/>
            <ac:spMk id="3" creationId="{0B9D77AE-2B6D-36C0-9E1F-F09A58BE0F5B}"/>
          </ac:spMkLst>
        </pc:spChg>
      </pc:sldChg>
      <pc:sldChg chg="modSp new mod">
        <pc:chgData name="Harika Nammika" userId="9ec01565f5d3060f" providerId="LiveId" clId="{127536E5-7F03-4C25-8894-76C4EE0AB0E1}" dt="2025-05-06T16:23:47.503" v="1050" actId="14100"/>
        <pc:sldMkLst>
          <pc:docMk/>
          <pc:sldMk cId="245672649" sldId="264"/>
        </pc:sldMkLst>
        <pc:spChg chg="mod">
          <ac:chgData name="Harika Nammika" userId="9ec01565f5d3060f" providerId="LiveId" clId="{127536E5-7F03-4C25-8894-76C4EE0AB0E1}" dt="2025-05-06T16:18:27.337" v="1048" actId="20577"/>
          <ac:spMkLst>
            <pc:docMk/>
            <pc:sldMk cId="245672649" sldId="264"/>
            <ac:spMk id="2" creationId="{EF155BA6-CFBA-D644-5DD6-9526936C884B}"/>
          </ac:spMkLst>
        </pc:spChg>
        <pc:spChg chg="mod">
          <ac:chgData name="Harika Nammika" userId="9ec01565f5d3060f" providerId="LiveId" clId="{127536E5-7F03-4C25-8894-76C4EE0AB0E1}" dt="2025-05-06T16:23:47.503" v="1050" actId="14100"/>
          <ac:spMkLst>
            <pc:docMk/>
            <pc:sldMk cId="245672649" sldId="264"/>
            <ac:spMk id="3" creationId="{92E6F3CE-2388-8486-86CE-37893F469CD9}"/>
          </ac:spMkLst>
        </pc:spChg>
      </pc:sldChg>
      <pc:sldChg chg="modSp new mod">
        <pc:chgData name="Harika Nammika" userId="9ec01565f5d3060f" providerId="LiveId" clId="{127536E5-7F03-4C25-8894-76C4EE0AB0E1}" dt="2025-05-06T16:24:42.008" v="1069" actId="2711"/>
        <pc:sldMkLst>
          <pc:docMk/>
          <pc:sldMk cId="738098806" sldId="265"/>
        </pc:sldMkLst>
        <pc:spChg chg="mod">
          <ac:chgData name="Harika Nammika" userId="9ec01565f5d3060f" providerId="LiveId" clId="{127536E5-7F03-4C25-8894-76C4EE0AB0E1}" dt="2025-05-06T16:24:42.008" v="1069" actId="2711"/>
          <ac:spMkLst>
            <pc:docMk/>
            <pc:sldMk cId="738098806" sldId="265"/>
            <ac:spMk id="2" creationId="{280171F3-54B1-CF4D-7CA2-FD09D28475C7}"/>
          </ac:spMkLst>
        </pc:spChg>
      </pc:sldChg>
      <pc:sldChg chg="new del">
        <pc:chgData name="Harika Nammika" userId="9ec01565f5d3060f" providerId="LiveId" clId="{127536E5-7F03-4C25-8894-76C4EE0AB0E1}" dt="2025-05-06T16:24:00.071" v="1052" actId="2696"/>
        <pc:sldMkLst>
          <pc:docMk/>
          <pc:sldMk cId="3648401879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C899200-5AA2-4D95-828B-8C4974900707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294394-1956-4827-9521-9EF8AE37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07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9200-5AA2-4D95-828B-8C4974900707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4394-1956-4827-9521-9EF8AE37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3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9200-5AA2-4D95-828B-8C4974900707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4394-1956-4827-9521-9EF8AE37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114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9200-5AA2-4D95-828B-8C4974900707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4394-1956-4827-9521-9EF8AE37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79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9200-5AA2-4D95-828B-8C4974900707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4394-1956-4827-9521-9EF8AE37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557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9200-5AA2-4D95-828B-8C4974900707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4394-1956-4827-9521-9EF8AE37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824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9200-5AA2-4D95-828B-8C4974900707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4394-1956-4827-9521-9EF8AE37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93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C899200-5AA2-4D95-828B-8C4974900707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4394-1956-4827-9521-9EF8AE37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828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C899200-5AA2-4D95-828B-8C4974900707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4394-1956-4827-9521-9EF8AE37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65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9200-5AA2-4D95-828B-8C4974900707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4394-1956-4827-9521-9EF8AE37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30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9200-5AA2-4D95-828B-8C4974900707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4394-1956-4827-9521-9EF8AE37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54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9200-5AA2-4D95-828B-8C4974900707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4394-1956-4827-9521-9EF8AE37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1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9200-5AA2-4D95-828B-8C4974900707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4394-1956-4827-9521-9EF8AE37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59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9200-5AA2-4D95-828B-8C4974900707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4394-1956-4827-9521-9EF8AE37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17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9200-5AA2-4D95-828B-8C4974900707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4394-1956-4827-9521-9EF8AE37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96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9200-5AA2-4D95-828B-8C4974900707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4394-1956-4827-9521-9EF8AE37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62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9200-5AA2-4D95-828B-8C4974900707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4394-1956-4827-9521-9EF8AE37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49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C899200-5AA2-4D95-828B-8C4974900707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294394-1956-4827-9521-9EF8AE373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65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  <p:sldLayoutId id="2147484136" r:id="rId13"/>
    <p:sldLayoutId id="2147484137" r:id="rId14"/>
    <p:sldLayoutId id="2147484138" r:id="rId15"/>
    <p:sldLayoutId id="2147484139" r:id="rId16"/>
    <p:sldLayoutId id="21474841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6E3B-D1A6-D90B-42A3-01AEBB27F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6077"/>
            <a:ext cx="9144000" cy="1976284"/>
          </a:xfrm>
        </p:spPr>
        <p:txBody>
          <a:bodyPr>
            <a:normAutofit/>
          </a:bodyPr>
          <a:lstStyle/>
          <a:p>
            <a:r>
              <a:rPr lang="en-US" sz="5400" b="1">
                <a:latin typeface="Bahnschrift" panose="020B0502040204020203" pitchFamily="34" charset="0"/>
              </a:rPr>
              <a:t>MUSIC PLAYLIST APPLICATION</a:t>
            </a:r>
            <a:endParaRPr lang="en-IN" sz="5400" b="1"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EEA47-CD75-EF62-62EB-705714154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70943"/>
          </a:xfrm>
        </p:spPr>
        <p:txBody>
          <a:bodyPr>
            <a:normAutofit/>
          </a:bodyPr>
          <a:lstStyle/>
          <a:p>
            <a:pPr lvl="1" algn="l"/>
            <a:r>
              <a:rPr lang="en-US" sz="3200"/>
              <a:t>PRESENTED  BY</a:t>
            </a:r>
          </a:p>
          <a:p>
            <a:pPr lvl="1" algn="l"/>
            <a:r>
              <a:rPr lang="en-US" sz="2400"/>
              <a:t>1. 24KB1A3032 – G.BHAVYASRI</a:t>
            </a:r>
          </a:p>
          <a:p>
            <a:pPr lvl="1" algn="l"/>
            <a:r>
              <a:rPr lang="en-US" sz="2400"/>
              <a:t>2. 24KB1A3069  - N.HARIKA </a:t>
            </a:r>
          </a:p>
          <a:p>
            <a:pPr lvl="1" algn="l"/>
            <a:r>
              <a:rPr lang="en-US" sz="2400"/>
              <a:t>3. 24KB1A3085  - P.ASMITHA</a:t>
            </a:r>
          </a:p>
          <a:p>
            <a:pPr lvl="1" algn="l"/>
            <a:r>
              <a:rPr lang="en-US" sz="2400"/>
              <a:t>4. 24KB1A30D1  - Y.YAMINI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3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71F3-54B1-CF4D-7CA2-FD09D2847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0879" y="830511"/>
            <a:ext cx="6910242" cy="3045204"/>
          </a:xfrm>
        </p:spPr>
        <p:txBody>
          <a:bodyPr/>
          <a:lstStyle/>
          <a:p>
            <a:r>
              <a:rPr lang="en-US">
                <a:latin typeface="Algerian" panose="04020705040A02060702" pitchFamily="82" charset="0"/>
              </a:rPr>
              <a:t>THANK YOU</a:t>
            </a:r>
            <a:endParaRPr lang="en-IN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EE776-063B-CEA6-2CBB-C89F498BF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09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6F13-8638-6A47-5245-1DB7727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8" y="365125"/>
            <a:ext cx="10754032" cy="1473507"/>
          </a:xfrm>
        </p:spPr>
        <p:txBody>
          <a:bodyPr/>
          <a:lstStyle/>
          <a:p>
            <a:r>
              <a:rPr lang="en-US" b="1"/>
              <a:t>OBJECTIVE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83B4-05C2-3FFA-07AF-59223350C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4665"/>
            <a:ext cx="10515600" cy="2251587"/>
          </a:xfrm>
        </p:spPr>
        <p:txBody>
          <a:bodyPr>
            <a:normAutofit fontScale="92500"/>
          </a:bodyPr>
          <a:lstStyle/>
          <a:p>
            <a:r>
              <a:rPr lang="en-US" sz="2400"/>
              <a:t>This presentation outlines a music playlist application implemented in c  </a:t>
            </a:r>
          </a:p>
          <a:p>
            <a:pPr marL="0" indent="0">
              <a:buNone/>
            </a:pPr>
            <a:r>
              <a:rPr lang="en-US" sz="2400"/>
              <a:t>Using double linked lists features included in this are adding </a:t>
            </a:r>
            <a:r>
              <a:rPr lang="en-US" sz="2400" err="1"/>
              <a:t>songs,playing</a:t>
            </a:r>
            <a:r>
              <a:rPr lang="en-US" sz="2400"/>
              <a:t> the next and previous tracks, showing the playlist and </a:t>
            </a:r>
            <a:r>
              <a:rPr lang="en-US" sz="2400" err="1"/>
              <a:t>exsiting</a:t>
            </a:r>
            <a:r>
              <a:rPr lang="en-US" sz="2400"/>
              <a:t> the application</a:t>
            </a:r>
          </a:p>
          <a:p>
            <a:pPr marL="0" indent="0">
              <a:buNone/>
            </a:pPr>
            <a:r>
              <a:rPr lang="en-IN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604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CFBD-C6FB-F674-2E59-A8433AA2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57" y="0"/>
            <a:ext cx="10948686" cy="2246274"/>
          </a:xfrm>
        </p:spPr>
        <p:txBody>
          <a:bodyPr/>
          <a:lstStyle/>
          <a:p>
            <a:r>
              <a:rPr lang="en-US" b="1"/>
              <a:t>FEATURES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72FB-5A14-EDF7-385D-D0461F700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8167"/>
            <a:ext cx="10515600" cy="4498942"/>
          </a:xfrm>
        </p:spPr>
        <p:txBody>
          <a:bodyPr>
            <a:normAutofit fontScale="250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8000" b="1"/>
              <a:t>Add and Remove Songs</a:t>
            </a:r>
            <a:br>
              <a:rPr lang="en-US" sz="8000"/>
            </a:br>
            <a:r>
              <a:rPr lang="en-US" sz="8000"/>
              <a:t>Allow users to add songs to the playlist or remove them when they want.</a:t>
            </a:r>
            <a:br>
              <a:rPr lang="en-US" sz="8000"/>
            </a:br>
            <a:r>
              <a:rPr lang="en-US" sz="8000"/>
              <a:t>➤ </a:t>
            </a:r>
            <a:r>
              <a:rPr lang="en-US" sz="8000" i="1"/>
              <a:t>This uses a linked list or array to store songs.</a:t>
            </a:r>
            <a:endParaRPr lang="en-US" sz="8000"/>
          </a:p>
          <a:p>
            <a:pPr>
              <a:buFont typeface="+mj-lt"/>
              <a:buAutoNum type="arabicPeriod"/>
            </a:pPr>
            <a:r>
              <a:rPr lang="en-US" sz="8000" b="1"/>
              <a:t>Play Next and Previous Songs</a:t>
            </a:r>
            <a:br>
              <a:rPr lang="en-US" sz="8000"/>
            </a:br>
            <a:r>
              <a:rPr lang="en-US" sz="8000"/>
              <a:t>Let users move forward and backward in the playlist.</a:t>
            </a:r>
            <a:br>
              <a:rPr lang="en-US" sz="8000"/>
            </a:br>
            <a:r>
              <a:rPr lang="en-US" sz="8000"/>
              <a:t>➤ </a:t>
            </a:r>
            <a:r>
              <a:rPr lang="en-US" sz="8000" i="1"/>
              <a:t>A doubly linked list helps with easy navigation.</a:t>
            </a:r>
            <a:endParaRPr lang="en-US" sz="8000"/>
          </a:p>
          <a:p>
            <a:pPr>
              <a:buFont typeface="+mj-lt"/>
              <a:buAutoNum type="arabicPeriod"/>
            </a:pPr>
            <a:r>
              <a:rPr lang="en-US" sz="8000" b="1"/>
              <a:t>Shuffle Songs</a:t>
            </a:r>
            <a:br>
              <a:rPr lang="en-US" sz="8000"/>
            </a:br>
            <a:r>
              <a:rPr lang="en-US" sz="8000"/>
              <a:t>Mix up the order of songs randomly.</a:t>
            </a:r>
            <a:br>
              <a:rPr lang="en-US" sz="8000"/>
            </a:br>
            <a:r>
              <a:rPr lang="en-US" sz="8000"/>
              <a:t>➤ </a:t>
            </a:r>
            <a:r>
              <a:rPr lang="en-US" sz="8000" i="1"/>
              <a:t>An array with a shuffle algorithm (like Fisher-Yates) works well.</a:t>
            </a:r>
            <a:endParaRPr lang="en-US" sz="8000"/>
          </a:p>
          <a:p>
            <a:pPr>
              <a:buFont typeface="+mj-lt"/>
              <a:buAutoNum type="arabicPeriod"/>
            </a:pPr>
            <a:r>
              <a:rPr lang="en-US" sz="8000" b="1"/>
              <a:t>Repeat Songs</a:t>
            </a:r>
            <a:br>
              <a:rPr lang="en-US" sz="8000"/>
            </a:br>
            <a:r>
              <a:rPr lang="en-US" sz="8000"/>
              <a:t>Repeat the same song or loop the entire playlist.</a:t>
            </a:r>
            <a:br>
              <a:rPr lang="en-US" sz="8000"/>
            </a:br>
            <a:r>
              <a:rPr lang="en-US" sz="8000"/>
              <a:t>➤ </a:t>
            </a:r>
            <a:r>
              <a:rPr lang="en-US" sz="8000" i="1"/>
              <a:t>A circular linked list can help loop through songs continuously.</a:t>
            </a:r>
            <a:endParaRPr lang="en-US" sz="8000"/>
          </a:p>
          <a:p>
            <a:pPr marL="0" indent="0">
              <a:buNone/>
            </a:pPr>
            <a:r>
              <a:rPr lang="en-US" sz="8000" b="1"/>
              <a:t>5. Search Songs</a:t>
            </a:r>
            <a:br>
              <a:rPr lang="en-US" sz="8000"/>
            </a:br>
            <a:r>
              <a:rPr lang="en-US" sz="8000"/>
              <a:t>     Let users find songs by name or artist.</a:t>
            </a:r>
            <a:br>
              <a:rPr lang="en-US" sz="8000"/>
            </a:br>
            <a:r>
              <a:rPr lang="en-US" sz="8000"/>
              <a:t>     ➤ </a:t>
            </a:r>
            <a:r>
              <a:rPr lang="en-US" sz="8000" i="1"/>
              <a:t>Use a hash map or a simple search through the list.</a:t>
            </a:r>
            <a:endParaRPr lang="en-US" sz="8000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26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0223-E46F-E128-E3AC-AAC4EF2A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Library Files Used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endParaRPr lang="en-IN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D5F5EC-C5AA-F8B9-A59C-C9FC703335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264" y="2059556"/>
            <a:ext cx="700597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stdio.h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– for input/output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stdlib.h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– for general utilities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string.h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– for handling strings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ctype.h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– for character functions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99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3455-BE43-1F04-C036-D054C433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STRUCTURE TO REPRESENT A SONG :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396FE-B964-1CAC-749E-68E5D5644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Struct song{</a:t>
            </a:r>
          </a:p>
          <a:p>
            <a:pPr marL="0" indent="0">
              <a:buNone/>
            </a:pPr>
            <a:r>
              <a:rPr lang="en-US"/>
              <a:t>     char title[100];</a:t>
            </a:r>
          </a:p>
          <a:p>
            <a:pPr marL="0" indent="0">
              <a:buNone/>
            </a:pPr>
            <a:r>
              <a:rPr lang="en-US"/>
              <a:t>      struct song*</a:t>
            </a:r>
            <a:r>
              <a:rPr lang="en-US" err="1"/>
              <a:t>prev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      struct song*next;</a:t>
            </a:r>
          </a:p>
          <a:p>
            <a:pPr marL="0" indent="0">
              <a:buNone/>
            </a:pPr>
            <a:r>
              <a:rPr lang="en-US"/>
              <a:t>};</a:t>
            </a:r>
          </a:p>
          <a:p>
            <a:pPr marL="0" indent="0">
              <a:buNone/>
            </a:pPr>
            <a:r>
              <a:rPr lang="en-IN" err="1"/>
              <a:t>Gobal</a:t>
            </a:r>
            <a:r>
              <a:rPr lang="en-IN"/>
              <a:t> pointers to manage playlist</a:t>
            </a:r>
          </a:p>
          <a:p>
            <a:pPr marL="0" indent="0">
              <a:buNone/>
            </a:pPr>
            <a:r>
              <a:rPr lang="en-IN"/>
              <a:t>    Struct song *head=NULL;</a:t>
            </a:r>
          </a:p>
          <a:p>
            <a:pPr marL="0" indent="0">
              <a:buNone/>
            </a:pPr>
            <a:r>
              <a:rPr lang="en-IN"/>
              <a:t>    struct song *tail=NULL;</a:t>
            </a:r>
          </a:p>
          <a:p>
            <a:pPr marL="0" indent="0">
              <a:buNone/>
            </a:pPr>
            <a:r>
              <a:rPr lang="en-US"/>
              <a:t>    struct song *current=NULL;</a:t>
            </a:r>
          </a:p>
        </p:txBody>
      </p:sp>
    </p:spTree>
    <p:extLst>
      <p:ext uri="{BB962C8B-B14F-4D97-AF65-F5344CB8AC3E}">
        <p14:creationId xmlns:p14="http://schemas.microsoft.com/office/powerpoint/2010/main" val="250214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43E9-DA36-468F-3051-9AC0CBAF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code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7D1CC-6BFC-1756-0149-10066A27A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154260"/>
            <a:ext cx="8825659" cy="2865539"/>
          </a:xfrm>
        </p:spPr>
        <p:txBody>
          <a:bodyPr>
            <a:normAutofit/>
          </a:bodyPr>
          <a:lstStyle/>
          <a:p>
            <a:r>
              <a:rPr lang="en-IN" sz="2000" b="1"/>
              <a:t>https://www.programiz.com/online-compiler/6oVgtxY2mE00R</a:t>
            </a:r>
          </a:p>
        </p:txBody>
      </p:sp>
    </p:spTree>
    <p:extLst>
      <p:ext uri="{BB962C8B-B14F-4D97-AF65-F5344CB8AC3E}">
        <p14:creationId xmlns:p14="http://schemas.microsoft.com/office/powerpoint/2010/main" val="294090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4C18-BE57-E7D2-C272-D8313370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  <a:endParaRPr lang="en-IN"/>
          </a:p>
        </p:txBody>
      </p:sp>
      <p:pic>
        <p:nvPicPr>
          <p:cNvPr id="4" name="Google Shape;266;p18">
            <a:extLst>
              <a:ext uri="{FF2B5EF4-FFF2-40B4-BE49-F238E27FC236}">
                <a16:creationId xmlns:a16="http://schemas.microsoft.com/office/drawing/2014/main" id="{F09EA33B-FDE1-858C-38E9-578C7D6FFEE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3328" t="13798" r="70363" b="9173"/>
          <a:stretch/>
        </p:blipFill>
        <p:spPr>
          <a:xfrm>
            <a:off x="115748" y="2374084"/>
            <a:ext cx="3197904" cy="428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3;p19">
            <a:extLst>
              <a:ext uri="{FF2B5EF4-FFF2-40B4-BE49-F238E27FC236}">
                <a16:creationId xmlns:a16="http://schemas.microsoft.com/office/drawing/2014/main" id="{29ED2530-F98E-A942-8FD6-C14F2A17EBF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rcRect l="3120" t="16437" r="58899" b="7464"/>
          <a:stretch/>
        </p:blipFill>
        <p:spPr>
          <a:xfrm>
            <a:off x="3632434" y="2560400"/>
            <a:ext cx="3909270" cy="403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80;p20">
            <a:extLst>
              <a:ext uri="{FF2B5EF4-FFF2-40B4-BE49-F238E27FC236}">
                <a16:creationId xmlns:a16="http://schemas.microsoft.com/office/drawing/2014/main" id="{6C3E6536-306C-9149-D100-52948DA7E70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rcRect l="3212" t="13651" r="60091" b="7300"/>
          <a:stretch/>
        </p:blipFill>
        <p:spPr>
          <a:xfrm>
            <a:off x="7835316" y="2560400"/>
            <a:ext cx="3649211" cy="403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97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7238-F4BC-3DE0-AA7C-003859AF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D77AE-2B6D-36C0-9E1F-F09A58BE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Using a linked list to build a music playlist in C makes it easy to add, remove, and navigate songs efficiently. It’s a great way to learn pointers and dynamic memory management."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287855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5BA6-CFBA-D644-5DD6-9526936C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ENHANCEMENTS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F3CE-2388-8486-86CE-37893F469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95538"/>
            <a:ext cx="8825659" cy="29242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/>
              <a:t>➕ Add backward navigation using a doubly linked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💾 Enable saving/loading playlists with file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🔁 Include shuffle and repeat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🎛️ Create a simple user-friendly interface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72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390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Arial Unicode MS</vt:lpstr>
      <vt:lpstr>Bahnschrift</vt:lpstr>
      <vt:lpstr>Century Gothic</vt:lpstr>
      <vt:lpstr>Wingdings 3</vt:lpstr>
      <vt:lpstr>Ion Boardroom</vt:lpstr>
      <vt:lpstr>MUSIC PLAYLIST APPLICATION</vt:lpstr>
      <vt:lpstr>OBJECTIVE</vt:lpstr>
      <vt:lpstr>FEATURES</vt:lpstr>
      <vt:lpstr>Library Files Used: </vt:lpstr>
      <vt:lpstr>STRUCTURE TO REPRESENT A SONG :</vt:lpstr>
      <vt:lpstr>Source code</vt:lpstr>
      <vt:lpstr>OUTPUT</vt:lpstr>
      <vt:lpstr>CONCLUSION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Harika Nammika</dc:creator>
  <cp:lastModifiedBy>Harika Nammika</cp:lastModifiedBy>
  <cp:revision>1</cp:revision>
  <dcterms:created xsi:type="dcterms:W3CDTF">2025-05-06T14:20:45Z</dcterms:created>
  <dcterms:modified xsi:type="dcterms:W3CDTF">2025-05-06T16:28:44Z</dcterms:modified>
</cp:coreProperties>
</file>