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9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5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4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9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3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8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7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1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3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146490"/>
            <a:ext cx="11307652" cy="63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05" y="679405"/>
            <a:ext cx="10008674" cy="5627132"/>
          </a:xfrm>
        </p:spPr>
      </p:pic>
    </p:spTree>
    <p:extLst>
      <p:ext uri="{BB962C8B-B14F-4D97-AF65-F5344CB8AC3E}">
        <p14:creationId xmlns:p14="http://schemas.microsoft.com/office/powerpoint/2010/main" val="178857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1" y="643944"/>
            <a:ext cx="10207792" cy="5739081"/>
          </a:xfrm>
        </p:spPr>
      </p:pic>
    </p:spTree>
    <p:extLst>
      <p:ext uri="{BB962C8B-B14F-4D97-AF65-F5344CB8AC3E}">
        <p14:creationId xmlns:p14="http://schemas.microsoft.com/office/powerpoint/2010/main" val="3308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" y="631063"/>
            <a:ext cx="10184036" cy="5725725"/>
          </a:xfrm>
        </p:spPr>
      </p:pic>
    </p:spTree>
    <p:extLst>
      <p:ext uri="{BB962C8B-B14F-4D97-AF65-F5344CB8AC3E}">
        <p14:creationId xmlns:p14="http://schemas.microsoft.com/office/powerpoint/2010/main" val="32898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5" y="360609"/>
            <a:ext cx="11015762" cy="6193342"/>
          </a:xfrm>
        </p:spPr>
      </p:pic>
    </p:spTree>
    <p:extLst>
      <p:ext uri="{BB962C8B-B14F-4D97-AF65-F5344CB8AC3E}">
        <p14:creationId xmlns:p14="http://schemas.microsoft.com/office/powerpoint/2010/main" val="303557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0" y="489396"/>
            <a:ext cx="10888349" cy="5782614"/>
          </a:xfrm>
        </p:spPr>
      </p:pic>
    </p:spTree>
    <p:extLst>
      <p:ext uri="{BB962C8B-B14F-4D97-AF65-F5344CB8AC3E}">
        <p14:creationId xmlns:p14="http://schemas.microsoft.com/office/powerpoint/2010/main" val="23173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2" y="360607"/>
            <a:ext cx="10583482" cy="5950303"/>
          </a:xfrm>
        </p:spPr>
      </p:pic>
    </p:spTree>
    <p:extLst>
      <p:ext uri="{BB962C8B-B14F-4D97-AF65-F5344CB8AC3E}">
        <p14:creationId xmlns:p14="http://schemas.microsoft.com/office/powerpoint/2010/main" val="29978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14" y="579549"/>
            <a:ext cx="10248731" cy="5762098"/>
          </a:xfrm>
        </p:spPr>
      </p:pic>
    </p:spTree>
    <p:extLst>
      <p:ext uri="{BB962C8B-B14F-4D97-AF65-F5344CB8AC3E}">
        <p14:creationId xmlns:p14="http://schemas.microsoft.com/office/powerpoint/2010/main" val="20080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4" y="553790"/>
            <a:ext cx="10686614" cy="5885193"/>
          </a:xfrm>
        </p:spPr>
      </p:pic>
    </p:spTree>
    <p:extLst>
      <p:ext uri="{BB962C8B-B14F-4D97-AF65-F5344CB8AC3E}">
        <p14:creationId xmlns:p14="http://schemas.microsoft.com/office/powerpoint/2010/main" val="1694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64" y="473019"/>
            <a:ext cx="10488902" cy="5897128"/>
          </a:xfrm>
        </p:spPr>
      </p:pic>
    </p:spTree>
    <p:extLst>
      <p:ext uri="{BB962C8B-B14F-4D97-AF65-F5344CB8AC3E}">
        <p14:creationId xmlns:p14="http://schemas.microsoft.com/office/powerpoint/2010/main" val="4746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4" y="425004"/>
            <a:ext cx="10622318" cy="5972138"/>
          </a:xfrm>
        </p:spPr>
      </p:pic>
    </p:spTree>
    <p:extLst>
      <p:ext uri="{BB962C8B-B14F-4D97-AF65-F5344CB8AC3E}">
        <p14:creationId xmlns:p14="http://schemas.microsoft.com/office/powerpoint/2010/main" val="1760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0" y="656823"/>
            <a:ext cx="10500505" cy="5903652"/>
          </a:xfrm>
        </p:spPr>
      </p:pic>
    </p:spTree>
    <p:extLst>
      <p:ext uri="{BB962C8B-B14F-4D97-AF65-F5344CB8AC3E}">
        <p14:creationId xmlns:p14="http://schemas.microsoft.com/office/powerpoint/2010/main" val="30824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 Sri</dc:creator>
  <cp:lastModifiedBy>Ananth Sri</cp:lastModifiedBy>
  <cp:revision>2</cp:revision>
  <dcterms:created xsi:type="dcterms:W3CDTF">2019-06-02T15:16:46Z</dcterms:created>
  <dcterms:modified xsi:type="dcterms:W3CDTF">2019-06-02T15:29:08Z</dcterms:modified>
</cp:coreProperties>
</file>