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69" r:id="rId5"/>
    <p:sldId id="275" r:id="rId6"/>
    <p:sldId id="270" r:id="rId7"/>
    <p:sldId id="276" r:id="rId8"/>
    <p:sldId id="277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>
        <p:scale>
          <a:sx n="75" d="100"/>
          <a:sy n="75" d="100"/>
        </p:scale>
        <p:origin x="175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CLOUDOC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Positive wellness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552600" y="569846"/>
            <a:ext cx="6791601" cy="4884715"/>
            <a:chOff x="2706621" y="3874286"/>
            <a:chExt cx="6791601" cy="156966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 current health scenario of India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706621" y="4472980"/>
              <a:ext cx="6791601" cy="72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w Cen MT" panose="020B0602020104020603" pitchFamily="34" charset="0"/>
                </a:rPr>
                <a:t>India has over a million modern medicine doctors for over 1.3 billion population. So where does the 900 million rural population turn for treatment if 70% doctors occupy urban sector.</a:t>
              </a:r>
              <a:endParaRPr lang="en-US" sz="2800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552600" y="569849"/>
            <a:ext cx="6791601" cy="4540767"/>
            <a:chOff x="2706621" y="3874286"/>
            <a:chExt cx="6791601" cy="145913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18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Our Inspiration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706621" y="4472980"/>
              <a:ext cx="6791601" cy="86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w Cen MT" panose="020B0602020104020603" pitchFamily="34" charset="0"/>
                </a:rPr>
                <a:t>So our project concentrates on designing a GUI, to provide rural population with the same effect as such of urban people.</a:t>
              </a:r>
            </a:p>
            <a:p>
              <a:pPr algn="ctr"/>
              <a:r>
                <a:rPr lang="en-US" sz="2800" dirty="0" smtClean="0">
                  <a:latin typeface="Tw Cen MT" panose="020B0602020104020603" pitchFamily="34" charset="0"/>
                </a:rPr>
                <a:t>Nurse collects details of patient in GUI which has inbuilt disposable and non-disposable files.</a:t>
              </a:r>
              <a:endParaRPr lang="en-US" sz="2800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38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1140382"/>
            <a:chOff x="1488849" y="3837442"/>
            <a:chExt cx="1591582" cy="114038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PATIENT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w Cen MT" panose="020B0602020104020603" pitchFamily="34" charset="0"/>
                </a:rPr>
                <a:t>GIVES THE DETAILS TO THE ADMIN</a:t>
              </a:r>
              <a:endParaRPr lang="en-US" sz="16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879045"/>
            <a:chOff x="3977674" y="3837442"/>
            <a:chExt cx="1591582" cy="187904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NURSE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w Cen MT" panose="020B0602020104020603" pitchFamily="34" charset="0"/>
                </a:rPr>
                <a:t>COLLECTS THE DETAILS OF THE PATIENT LIKE SYMPTOMS AND SENDS TO DOC</a:t>
              </a:r>
              <a:endParaRPr lang="en-US" sz="16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1140382"/>
            <a:chOff x="6488272" y="3837442"/>
            <a:chExt cx="1591582" cy="114038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DOCTOR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w Cen MT" panose="020B0602020104020603" pitchFamily="34" charset="0"/>
                </a:rPr>
                <a:t>GETS THE MAIL AND GIVES TREATMENT</a:t>
              </a:r>
              <a:endParaRPr lang="en-US" sz="1600" b="1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35765" y="-1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2729319" y="1678097"/>
            <a:ext cx="2123033" cy="2556154"/>
            <a:chOff x="1198126" y="3837442"/>
            <a:chExt cx="2123033" cy="255615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PATIENT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198126" y="4146827"/>
              <a:ext cx="21230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000" b="1" dirty="0" smtClean="0">
                  <a:latin typeface="Tw Cen MT" panose="020B0602020104020603" pitchFamily="34" charset="0"/>
                </a:rPr>
                <a:t>He gets surety treatment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000" b="1" dirty="0" smtClean="0">
                  <a:latin typeface="Tw Cen MT" panose="020B0602020104020603" pitchFamily="34" charset="0"/>
                </a:rPr>
                <a:t>No loss of details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000" b="1" dirty="0" smtClean="0">
                  <a:latin typeface="Tw Cen MT" panose="020B0602020104020603" pitchFamily="34" charset="0"/>
                </a:rPr>
                <a:t>Will be provided with copy</a:t>
              </a:r>
              <a:endParaRPr lang="en-US" sz="2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1705BAF-DCDA-4FDC-8DA1-1FBA870AE5C8}"/>
              </a:ext>
            </a:extLst>
          </p:cNvPr>
          <p:cNvSpPr txBox="1"/>
          <p:nvPr/>
        </p:nvSpPr>
        <p:spPr>
          <a:xfrm>
            <a:off x="5375910" y="1052352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NURSE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1F66AC79-730F-4E07-974E-4F08542F2C4A}"/>
              </a:ext>
            </a:extLst>
          </p:cNvPr>
          <p:cNvGrpSpPr/>
          <p:nvPr/>
        </p:nvGrpSpPr>
        <p:grpSpPr>
          <a:xfrm>
            <a:off x="7910680" y="1493431"/>
            <a:ext cx="2277199" cy="1879045"/>
            <a:chOff x="6488271" y="3837442"/>
            <a:chExt cx="2277199" cy="187904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DOCTOR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B38973E8-8FEC-48EF-89C3-A1086AD31515}"/>
                </a:ext>
              </a:extLst>
            </p:cNvPr>
            <p:cNvSpPr txBox="1"/>
            <p:nvPr/>
          </p:nvSpPr>
          <p:spPr>
            <a:xfrm>
              <a:off x="6488271" y="4146827"/>
              <a:ext cx="22771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w Cen MT" panose="020B0602020104020603" pitchFamily="34" charset="0"/>
                </a:rPr>
                <a:t>*Doesn’t have to check for mails.</a:t>
              </a:r>
            </a:p>
            <a:p>
              <a:pPr algn="ctr"/>
              <a:r>
                <a:rPr lang="en-US" sz="2000" b="1" dirty="0" smtClean="0">
                  <a:latin typeface="Tw Cen MT" panose="020B0602020104020603" pitchFamily="34" charset="0"/>
                </a:rPr>
                <a:t>*just have to enter token number</a:t>
              </a:r>
            </a:p>
            <a:p>
              <a:pPr algn="ctr"/>
              <a:endParaRPr lang="en-US" sz="16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5243819" y="1659282"/>
            <a:ext cx="26178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w Cen MT" panose="020B0602020104020603" pitchFamily="34" charset="0"/>
              </a:rPr>
              <a:t>No manual mistakes as everything is automated from creating the patient file to disposing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w Cen MT" panose="020B0602020104020603" pitchFamily="34" charset="0"/>
              </a:rPr>
              <a:t>No blame on admin for losing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w Cen MT" panose="020B0602020104020603" pitchFamily="34" charset="0"/>
              </a:rPr>
              <a:t>No need to remember n number of doc mail ID.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48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95C2AE9-E6EE-4572-8B9B-0A1C8899D6FE}"/>
              </a:ext>
            </a:extLst>
          </p:cNvPr>
          <p:cNvSpPr txBox="1"/>
          <p:nvPr/>
        </p:nvSpPr>
        <p:spPr>
          <a:xfrm>
            <a:off x="2594536" y="4142156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608045" y="36179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JAVA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SWING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DC71A93-B148-4A8B-B0CA-4AD086FE8D7B}"/>
              </a:ext>
            </a:extLst>
          </p:cNvPr>
          <p:cNvSpPr txBox="1"/>
          <p:nvPr/>
        </p:nvSpPr>
        <p:spPr>
          <a:xfrm>
            <a:off x="2920204" y="4075189"/>
            <a:ext cx="184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w Cen MT" panose="020B0602020104020603" pitchFamily="34" charset="0"/>
              </a:rPr>
              <a:t>For security</a:t>
            </a: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DC71A93-B148-4A8B-B0CA-4AD086FE8D7B}"/>
              </a:ext>
            </a:extLst>
          </p:cNvPr>
          <p:cNvSpPr txBox="1"/>
          <p:nvPr/>
        </p:nvSpPr>
        <p:spPr>
          <a:xfrm>
            <a:off x="4953415" y="4085390"/>
            <a:ext cx="184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w Cen MT" panose="020B0602020104020603" pitchFamily="34" charset="0"/>
              </a:rPr>
              <a:t>For rich GUI</a:t>
            </a: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9582EE9-5831-4F6F-B29E-0BEB719C4F1E}"/>
              </a:ext>
            </a:extLst>
          </p:cNvPr>
          <p:cNvGrpSpPr/>
          <p:nvPr/>
        </p:nvGrpSpPr>
        <p:grpSpPr>
          <a:xfrm>
            <a:off x="2594536" y="4075189"/>
            <a:ext cx="2289049" cy="523220"/>
            <a:chOff x="1514240" y="4749919"/>
            <a:chExt cx="2289049" cy="5232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DC71A93-B148-4A8B-B0CA-4AD086FE8D7B}"/>
                </a:ext>
              </a:extLst>
            </p:cNvPr>
            <p:cNvSpPr txBox="1"/>
            <p:nvPr/>
          </p:nvSpPr>
          <p:spPr>
            <a:xfrm>
              <a:off x="1839908" y="4749919"/>
              <a:ext cx="1849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59" y="0"/>
            <a:ext cx="95402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1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9582EE9-5831-4F6F-B29E-0BEB719C4F1E}"/>
              </a:ext>
            </a:extLst>
          </p:cNvPr>
          <p:cNvGrpSpPr/>
          <p:nvPr/>
        </p:nvGrpSpPr>
        <p:grpSpPr>
          <a:xfrm>
            <a:off x="2594536" y="4075189"/>
            <a:ext cx="2289049" cy="523220"/>
            <a:chOff x="1514240" y="4749919"/>
            <a:chExt cx="2289049" cy="5232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DC71A93-B148-4A8B-B0CA-4AD086FE8D7B}"/>
                </a:ext>
              </a:extLst>
            </p:cNvPr>
            <p:cNvSpPr txBox="1"/>
            <p:nvPr/>
          </p:nvSpPr>
          <p:spPr>
            <a:xfrm>
              <a:off x="1839908" y="4749919"/>
              <a:ext cx="1849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88" y="1673"/>
            <a:ext cx="9527421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3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criteria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code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Pro&amp;con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249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Ananth Sri</cp:lastModifiedBy>
  <cp:revision>21</cp:revision>
  <dcterms:created xsi:type="dcterms:W3CDTF">2017-01-05T13:17:27Z</dcterms:created>
  <dcterms:modified xsi:type="dcterms:W3CDTF">2019-06-02T09:45:29Z</dcterms:modified>
</cp:coreProperties>
</file>