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90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9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00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4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8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6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9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85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94B9-7078-4E47-8890-ED8D0D9DD9F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DB2A6-5A7E-47BF-A919-4B0B83C9C3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7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3" y="414339"/>
            <a:ext cx="11403010" cy="384333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IN" dirty="0">
                <a:solidFill>
                  <a:schemeClr val="bg1"/>
                </a:solidFill>
              </a:rPr>
              <a:t> SNIFFER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4355" y="3039005"/>
            <a:ext cx="6987645" cy="138853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i="1" dirty="0">
                <a:solidFill>
                  <a:srgbClr val="92D050"/>
                </a:solidFill>
              </a:rPr>
              <a:t>Our project focuses on capturing and analyzing packets of data that flow through a particular network.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569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628650"/>
            <a:ext cx="9143999" cy="2814638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3900487"/>
            <a:ext cx="9143999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669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214938"/>
          </a:xfr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en-IN" sz="8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33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066" y="628650"/>
            <a:ext cx="10617199" cy="1752599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sniffers 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  used to troubleshoot and rectify network-related </a:t>
            </a: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257425"/>
            <a:ext cx="10018713" cy="3533775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Monitoring network </a:t>
            </a:r>
            <a:r>
              <a:rPr lang="en-IN" dirty="0" smtClean="0">
                <a:solidFill>
                  <a:schemeClr val="bg2"/>
                </a:solidFill>
              </a:rPr>
              <a:t>usage</a:t>
            </a:r>
          </a:p>
          <a:p>
            <a:r>
              <a:rPr lang="en-IN" dirty="0" smtClean="0">
                <a:solidFill>
                  <a:schemeClr val="bg2"/>
                </a:solidFill>
              </a:rPr>
              <a:t>Detection of clear text passwords and usernames from the network.</a:t>
            </a:r>
          </a:p>
          <a:p>
            <a:r>
              <a:rPr lang="en-IN" dirty="0">
                <a:solidFill>
                  <a:schemeClr val="bg2"/>
                </a:solidFill>
              </a:rPr>
              <a:t>Detecting security </a:t>
            </a:r>
            <a:r>
              <a:rPr lang="en-IN" dirty="0" smtClean="0">
                <a:solidFill>
                  <a:schemeClr val="bg2"/>
                </a:solidFill>
              </a:rPr>
              <a:t>loopholes</a:t>
            </a:r>
          </a:p>
          <a:p>
            <a:r>
              <a:rPr lang="en-IN" dirty="0" smtClean="0">
                <a:solidFill>
                  <a:schemeClr val="bg2"/>
                </a:solidFill>
              </a:rPr>
              <a:t>Performance analysis to discover network bottlenecks</a:t>
            </a:r>
          </a:p>
          <a:p>
            <a:r>
              <a:rPr lang="en-IN" dirty="0" smtClean="0">
                <a:solidFill>
                  <a:schemeClr val="bg2"/>
                </a:solidFill>
              </a:rPr>
              <a:t>Conversion of data to human readable format so that people can read the traffic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763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Working Procedure with algorithm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8863"/>
            <a:ext cx="10515600" cy="38481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When a packet sniffer is installed in the network, the sniffer intercepts the network traffic and captures the raw data packets</a:t>
            </a:r>
            <a:r>
              <a:rPr lang="en-US" dirty="0" smtClean="0">
                <a:solidFill>
                  <a:schemeClr val="bg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Subsequently, the captured data packet is analyzed by the packet sniffing software and presented to the network manager/technician in a  </a:t>
            </a:r>
            <a:r>
              <a:rPr lang="en-US" dirty="0" smtClean="0">
                <a:solidFill>
                  <a:schemeClr val="bg2"/>
                </a:solidFill>
              </a:rPr>
              <a:t>user-friendly </a:t>
            </a:r>
            <a:r>
              <a:rPr lang="en-US" dirty="0">
                <a:solidFill>
                  <a:schemeClr val="bg2"/>
                </a:solidFill>
              </a:rPr>
              <a:t>format.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61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728787"/>
            <a:ext cx="11117261" cy="4062413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Here, we </a:t>
            </a:r>
            <a:r>
              <a:rPr lang="en-US" dirty="0">
                <a:solidFill>
                  <a:schemeClr val="bg2"/>
                </a:solidFill>
              </a:rPr>
              <a:t>used the python network programming library “socket” to intercept the network </a:t>
            </a:r>
            <a:r>
              <a:rPr lang="en-US" dirty="0" smtClean="0">
                <a:solidFill>
                  <a:schemeClr val="bg2"/>
                </a:solidFill>
              </a:rPr>
              <a:t>traffic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W</a:t>
            </a:r>
            <a:r>
              <a:rPr lang="en-US" dirty="0" smtClean="0">
                <a:solidFill>
                  <a:schemeClr val="bg2"/>
                </a:solidFill>
              </a:rPr>
              <a:t>e </a:t>
            </a:r>
            <a:r>
              <a:rPr lang="en-US" dirty="0">
                <a:solidFill>
                  <a:schemeClr val="bg2"/>
                </a:solidFill>
              </a:rPr>
              <a:t>then have written user-defined functions to unpack the data, format the data, fragment and assign the values of respective data </a:t>
            </a:r>
            <a:r>
              <a:rPr lang="en-US" dirty="0" smtClean="0">
                <a:solidFill>
                  <a:schemeClr val="bg2"/>
                </a:solidFill>
              </a:rPr>
              <a:t>packet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91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21574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code works:</a:t>
            </a:r>
            <a:b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771649"/>
            <a:ext cx="10531473" cy="4019551"/>
          </a:xfrm>
        </p:spPr>
        <p:txBody>
          <a:bodyPr>
            <a:normAutofit/>
          </a:bodyPr>
          <a:lstStyle/>
          <a:p>
            <a:pPr lvl="0"/>
            <a:r>
              <a:rPr lang="en-IN" sz="3200" dirty="0">
                <a:solidFill>
                  <a:schemeClr val="bg2"/>
                </a:solidFill>
              </a:rPr>
              <a:t>Sniffing</a:t>
            </a:r>
          </a:p>
          <a:p>
            <a:pPr lvl="0"/>
            <a:r>
              <a:rPr lang="en-IN" sz="3200" dirty="0">
                <a:solidFill>
                  <a:schemeClr val="bg2"/>
                </a:solidFill>
              </a:rPr>
              <a:t>Read the captured packet</a:t>
            </a:r>
          </a:p>
          <a:p>
            <a:pPr lvl="0"/>
            <a:r>
              <a:rPr lang="en-IN" sz="3200" dirty="0">
                <a:solidFill>
                  <a:schemeClr val="bg2"/>
                </a:solidFill>
              </a:rPr>
              <a:t>Analyse it </a:t>
            </a:r>
          </a:p>
          <a:p>
            <a:pPr lvl="0"/>
            <a:r>
              <a:rPr lang="en-US" sz="3200" dirty="0">
                <a:solidFill>
                  <a:schemeClr val="bg2"/>
                </a:solidFill>
              </a:rPr>
              <a:t>Present it to the user in a readable format</a:t>
            </a:r>
            <a:r>
              <a:rPr lang="en-US" sz="3200" dirty="0" smtClean="0">
                <a:solidFill>
                  <a:schemeClr val="bg2"/>
                </a:solidFill>
              </a:rPr>
              <a:t>.</a:t>
            </a:r>
            <a:endParaRPr lang="en-IN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70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45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2"/>
                </a:solidFill>
              </a:rPr>
              <a:t>Implementation</a:t>
            </a:r>
            <a:r>
              <a:rPr lang="en-IN" dirty="0">
                <a:solidFill>
                  <a:schemeClr val="bg2"/>
                </a:solidFill>
              </a:rPr>
              <a:t>:</a:t>
            </a:r>
            <a:br>
              <a:rPr lang="en-IN" dirty="0">
                <a:solidFill>
                  <a:schemeClr val="bg2"/>
                </a:solidFill>
              </a:rPr>
            </a:br>
            <a:r>
              <a:rPr lang="en-IN" dirty="0">
                <a:solidFill>
                  <a:schemeClr val="bg2"/>
                </a:solidFill>
              </a:rPr>
              <a:t/>
            </a:r>
            <a:br>
              <a:rPr lang="en-IN" dirty="0">
                <a:solidFill>
                  <a:schemeClr val="bg2"/>
                </a:solidFill>
              </a:rPr>
            </a:b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00201"/>
            <a:ext cx="10588628" cy="4191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 have implemented the above described working procedure using the following library and functions:-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2"/>
                </a:solidFill>
              </a:rPr>
              <a:t> </a:t>
            </a:r>
            <a:r>
              <a:rPr lang="en-IN" sz="3200" dirty="0" smtClean="0">
                <a:solidFill>
                  <a:schemeClr val="bg2"/>
                </a:solidFill>
              </a:rPr>
              <a:t>socket()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2"/>
                </a:solidFill>
              </a:rPr>
              <a:t>ethernet_frame(data) </a:t>
            </a:r>
            <a:endParaRPr lang="en-IN" sz="32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2"/>
                </a:solidFill>
              </a:rPr>
              <a:t>ipv4_Packet(data) </a:t>
            </a:r>
            <a:endParaRPr lang="en-IN" sz="32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2"/>
                </a:solidFill>
              </a:rPr>
              <a:t>icmp_packet(data) </a:t>
            </a:r>
            <a:endParaRPr lang="en-IN" sz="3200" dirty="0" smtClean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195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4" y="1343024"/>
            <a:ext cx="11345860" cy="44910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 err="1" smtClean="0">
                <a:solidFill>
                  <a:schemeClr val="bg2"/>
                </a:solidFill>
              </a:rPr>
              <a:t>tcp_seg</a:t>
            </a:r>
            <a:r>
              <a:rPr lang="en-IN" sz="3200" dirty="0" smtClean="0">
                <a:solidFill>
                  <a:schemeClr val="bg2"/>
                </a:solidFill>
              </a:rPr>
              <a:t>(data)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smtClean="0">
                <a:solidFill>
                  <a:schemeClr val="bg2"/>
                </a:solidFill>
              </a:rPr>
              <a:t>udp_seg(data)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err="1">
                <a:solidFill>
                  <a:schemeClr val="bg2"/>
                </a:solidFill>
              </a:rPr>
              <a:t>get_mac_addr</a:t>
            </a:r>
            <a:r>
              <a:rPr lang="en-IN" sz="3200" dirty="0">
                <a:solidFill>
                  <a:schemeClr val="bg2"/>
                </a:solidFill>
              </a:rPr>
              <a:t>(</a:t>
            </a:r>
            <a:r>
              <a:rPr lang="en-IN" sz="3200" dirty="0" err="1">
                <a:solidFill>
                  <a:schemeClr val="bg2"/>
                </a:solidFill>
              </a:rPr>
              <a:t>bytes_addr</a:t>
            </a:r>
            <a:r>
              <a:rPr lang="en-IN" sz="3200" dirty="0" smtClean="0">
                <a:solidFill>
                  <a:schemeClr val="bg2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2"/>
                </a:solidFill>
              </a:rPr>
              <a:t>ipv4(</a:t>
            </a:r>
            <a:r>
              <a:rPr lang="en-IN" sz="3200" dirty="0" err="1">
                <a:solidFill>
                  <a:schemeClr val="bg2"/>
                </a:solidFill>
              </a:rPr>
              <a:t>addr</a:t>
            </a:r>
            <a:r>
              <a:rPr lang="en-IN" sz="3200" dirty="0" smtClean="0">
                <a:solidFill>
                  <a:schemeClr val="bg2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err="1">
                <a:solidFill>
                  <a:schemeClr val="bg2"/>
                </a:solidFill>
              </a:rPr>
              <a:t>format_output_line</a:t>
            </a:r>
            <a:r>
              <a:rPr lang="en-IN" sz="3200" dirty="0">
                <a:solidFill>
                  <a:schemeClr val="bg2"/>
                </a:solidFill>
              </a:rPr>
              <a:t>(prefix, string, size=80)</a:t>
            </a:r>
          </a:p>
        </p:txBody>
      </p:sp>
    </p:spTree>
    <p:extLst>
      <p:ext uri="{BB962C8B-B14F-4D97-AF65-F5344CB8AC3E}">
        <p14:creationId xmlns:p14="http://schemas.microsoft.com/office/powerpoint/2010/main" val="249650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598" y="0"/>
            <a:ext cx="10018713" cy="17525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299"/>
            <a:ext cx="12191999" cy="69723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389128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2"/>
                </a:solidFill>
              </a:rPr>
              <a:t>	Results 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24036"/>
            <a:ext cx="10018713" cy="396240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We have implemented a packet sniffer which </a:t>
            </a:r>
            <a:r>
              <a:rPr lang="en-US" dirty="0" smtClean="0">
                <a:solidFill>
                  <a:schemeClr val="bg2"/>
                </a:solidFill>
              </a:rPr>
              <a:t>can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sniff </a:t>
            </a:r>
            <a:r>
              <a:rPr lang="en-US" dirty="0">
                <a:solidFill>
                  <a:schemeClr val="bg2"/>
                </a:solidFill>
              </a:rPr>
              <a:t>TCP UDP ICMP and IPV4 packets being transmitted on </a:t>
            </a:r>
            <a:r>
              <a:rPr lang="en-US" dirty="0" smtClean="0">
                <a:solidFill>
                  <a:schemeClr val="bg2"/>
                </a:solidFill>
              </a:rPr>
              <a:t>the </a:t>
            </a:r>
            <a:r>
              <a:rPr lang="en-US" dirty="0">
                <a:solidFill>
                  <a:schemeClr val="bg2"/>
                </a:solidFill>
              </a:rPr>
              <a:t>same network, by sniffing every packet by its domain </a:t>
            </a:r>
            <a:r>
              <a:rPr lang="en-US" dirty="0" smtClean="0">
                <a:solidFill>
                  <a:schemeClr val="bg2"/>
                </a:solidFill>
              </a:rPr>
              <a:t>structure </a:t>
            </a:r>
            <a:r>
              <a:rPr lang="en-US" dirty="0">
                <a:solidFill>
                  <a:schemeClr val="bg2"/>
                </a:solidFill>
              </a:rPr>
              <a:t>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 unpacking </a:t>
            </a:r>
            <a:r>
              <a:rPr lang="en-US" dirty="0">
                <a:solidFill>
                  <a:schemeClr val="bg2"/>
                </a:solidFill>
              </a:rPr>
              <a:t>it accordingly and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2"/>
                </a:solidFill>
              </a:rPr>
              <a:t>presenting </a:t>
            </a:r>
            <a:r>
              <a:rPr lang="en-US" dirty="0">
                <a:solidFill>
                  <a:schemeClr val="bg2"/>
                </a:solidFill>
              </a:rPr>
              <a:t>to the user in a readable format by </a:t>
            </a:r>
            <a:r>
              <a:rPr lang="en-US" dirty="0" smtClean="0">
                <a:solidFill>
                  <a:schemeClr val="bg2"/>
                </a:solidFill>
              </a:rPr>
              <a:t>formatting the 	 data packet.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373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252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PACKET SNIFFER  </vt:lpstr>
      <vt:lpstr>   Packet sniffers are  used to troubleshoot and rectify network-related problems.   </vt:lpstr>
      <vt:lpstr>Working Procedure with algorithm</vt:lpstr>
      <vt:lpstr>PowerPoint Presentation</vt:lpstr>
      <vt:lpstr>How the code works:  </vt:lpstr>
      <vt:lpstr>Implementation:  </vt:lpstr>
      <vt:lpstr>PowerPoint Presentation</vt:lpstr>
      <vt:lpstr>PowerPoint Presentation</vt:lpstr>
      <vt:lpstr> Results 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SNIFFER</dc:title>
  <dc:creator>HP</dc:creator>
  <cp:lastModifiedBy>Microsoft account</cp:lastModifiedBy>
  <cp:revision>9</cp:revision>
  <dcterms:created xsi:type="dcterms:W3CDTF">2020-04-26T08:45:17Z</dcterms:created>
  <dcterms:modified xsi:type="dcterms:W3CDTF">2020-04-27T11:29:32Z</dcterms:modified>
</cp:coreProperties>
</file>