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 id="2147483772" r:id="rId3"/>
  </p:sldMasterIdLst>
  <p:sldIdLst>
    <p:sldId id="281" r:id="rId4"/>
    <p:sldId id="282" r:id="rId5"/>
    <p:sldId id="278" r:id="rId6"/>
    <p:sldId id="283" r:id="rId7"/>
    <p:sldId id="266" r:id="rId8"/>
    <p:sldId id="267" r:id="rId9"/>
    <p:sldId id="268" r:id="rId10"/>
    <p:sldId id="269" r:id="rId11"/>
    <p:sldId id="270" r:id="rId12"/>
    <p:sldId id="272" r:id="rId13"/>
    <p:sldId id="284" r:id="rId14"/>
    <p:sldId id="276" r:id="rId15"/>
    <p:sldId id="285" r:id="rId16"/>
    <p:sldId id="286" r:id="rId17"/>
    <p:sldId id="279"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424567" y="593351"/>
            <a:ext cx="1729933" cy="637167"/>
            <a:chOff x="318425" y="357163"/>
            <a:chExt cx="1297450" cy="477875"/>
          </a:xfrm>
        </p:grpSpPr>
        <p:grpSp>
          <p:nvGrpSpPr>
            <p:cNvPr id="12" name="Google Shape;12;p2"/>
            <p:cNvGrpSpPr/>
            <p:nvPr/>
          </p:nvGrpSpPr>
          <p:grpSpPr>
            <a:xfrm rot="10800000" flipH="1">
              <a:off x="455850" y="467250"/>
              <a:ext cx="1160025" cy="257725"/>
              <a:chOff x="3464600" y="3479675"/>
              <a:chExt cx="1160025" cy="257725"/>
            </a:xfrm>
          </p:grpSpPr>
          <p:sp>
            <p:nvSpPr>
              <p:cNvPr id="13" name="Google Shape;13;p2"/>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318425" y="357163"/>
              <a:ext cx="495375" cy="477875"/>
              <a:chOff x="3881575" y="2684100"/>
              <a:chExt cx="495375" cy="477875"/>
            </a:xfrm>
          </p:grpSpPr>
          <p:sp>
            <p:nvSpPr>
              <p:cNvPr id="16" name="Google Shape;16;p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9" name="Google Shape;19;p2"/>
          <p:cNvSpPr txBox="1">
            <a:spLocks noGrp="1"/>
          </p:cNvSpPr>
          <p:nvPr>
            <p:ph type="ctrTitle"/>
          </p:nvPr>
        </p:nvSpPr>
        <p:spPr>
          <a:xfrm>
            <a:off x="950967" y="1636400"/>
            <a:ext cx="8343600" cy="27644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76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20" name="Google Shape;20;p2"/>
          <p:cNvSpPr txBox="1">
            <a:spLocks noGrp="1"/>
          </p:cNvSpPr>
          <p:nvPr>
            <p:ph type="subTitle" idx="1"/>
          </p:nvPr>
        </p:nvSpPr>
        <p:spPr>
          <a:xfrm>
            <a:off x="950967" y="4400800"/>
            <a:ext cx="3990800" cy="820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1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grpSp>
        <p:nvGrpSpPr>
          <p:cNvPr id="21" name="Google Shape;21;p2"/>
          <p:cNvGrpSpPr/>
          <p:nvPr/>
        </p:nvGrpSpPr>
        <p:grpSpPr>
          <a:xfrm rot="8100000" flipH="1">
            <a:off x="553109" y="5813985"/>
            <a:ext cx="660493" cy="637160"/>
            <a:chOff x="3881575" y="2684100"/>
            <a:chExt cx="495375" cy="477875"/>
          </a:xfrm>
        </p:grpSpPr>
        <p:sp>
          <p:nvSpPr>
            <p:cNvPr id="22" name="Google Shape;22;p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81607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extLst>
      <p:ext uri="{BB962C8B-B14F-4D97-AF65-F5344CB8AC3E}">
        <p14:creationId xmlns:p14="http://schemas.microsoft.com/office/powerpoint/2010/main" val="920771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46"/>
        <p:cNvGrpSpPr/>
        <p:nvPr/>
      </p:nvGrpSpPr>
      <p:grpSpPr>
        <a:xfrm>
          <a:off x="0" y="0"/>
          <a:ext cx="0" cy="0"/>
          <a:chOff x="0" y="0"/>
          <a:chExt cx="0" cy="0"/>
        </a:xfrm>
      </p:grpSpPr>
      <p:sp>
        <p:nvSpPr>
          <p:cNvPr id="147" name="Google Shape;147;p13"/>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8" name="Google Shape;148;p13"/>
          <p:cNvGrpSpPr/>
          <p:nvPr/>
        </p:nvGrpSpPr>
        <p:grpSpPr>
          <a:xfrm rot="10800000">
            <a:off x="728818" y="593367"/>
            <a:ext cx="660500" cy="637167"/>
            <a:chOff x="3881575" y="2684100"/>
            <a:chExt cx="495375" cy="477875"/>
          </a:xfrm>
        </p:grpSpPr>
        <p:sp>
          <p:nvSpPr>
            <p:cNvPr id="149" name="Google Shape;149;p1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1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1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 name="Google Shape;152;p13"/>
          <p:cNvGrpSpPr/>
          <p:nvPr/>
        </p:nvGrpSpPr>
        <p:grpSpPr>
          <a:xfrm>
            <a:off x="10004867" y="593367"/>
            <a:ext cx="1729933" cy="637167"/>
            <a:chOff x="7164300" y="445025"/>
            <a:chExt cx="1297450" cy="477875"/>
          </a:xfrm>
        </p:grpSpPr>
        <p:grpSp>
          <p:nvGrpSpPr>
            <p:cNvPr id="153" name="Google Shape;153;p13"/>
            <p:cNvGrpSpPr/>
            <p:nvPr/>
          </p:nvGrpSpPr>
          <p:grpSpPr>
            <a:xfrm>
              <a:off x="7301725" y="555088"/>
              <a:ext cx="1160025" cy="257725"/>
              <a:chOff x="3464600" y="3479675"/>
              <a:chExt cx="1160025" cy="257725"/>
            </a:xfrm>
          </p:grpSpPr>
          <p:sp>
            <p:nvSpPr>
              <p:cNvPr id="154" name="Google Shape;154;p1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1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 name="Google Shape;156;p13"/>
            <p:cNvGrpSpPr/>
            <p:nvPr/>
          </p:nvGrpSpPr>
          <p:grpSpPr>
            <a:xfrm rot="10800000" flipH="1">
              <a:off x="7164300" y="445025"/>
              <a:ext cx="495375" cy="477875"/>
              <a:chOff x="3881575" y="2684100"/>
              <a:chExt cx="495375" cy="477875"/>
            </a:xfrm>
          </p:grpSpPr>
          <p:sp>
            <p:nvSpPr>
              <p:cNvPr id="157" name="Google Shape;157;p1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1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1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60" name="Google Shape;160;p13"/>
          <p:cNvSpPr txBox="1">
            <a:spLocks noGrp="1"/>
          </p:cNvSpPr>
          <p:nvPr>
            <p:ph type="subTitle" idx="1"/>
          </p:nvPr>
        </p:nvSpPr>
        <p:spPr>
          <a:xfrm>
            <a:off x="2120367" y="1647933"/>
            <a:ext cx="3385200" cy="6060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61" name="Google Shape;161;p13"/>
          <p:cNvSpPr txBox="1">
            <a:spLocks noGrp="1"/>
          </p:cNvSpPr>
          <p:nvPr>
            <p:ph type="subTitle" idx="2"/>
          </p:nvPr>
        </p:nvSpPr>
        <p:spPr>
          <a:xfrm>
            <a:off x="2130213" y="4575133"/>
            <a:ext cx="3385200" cy="6060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62" name="Google Shape;162;p13"/>
          <p:cNvSpPr txBox="1">
            <a:spLocks noGrp="1"/>
          </p:cNvSpPr>
          <p:nvPr>
            <p:ph type="subTitle" idx="3"/>
          </p:nvPr>
        </p:nvSpPr>
        <p:spPr>
          <a:xfrm>
            <a:off x="2120367" y="3111545"/>
            <a:ext cx="3385200" cy="6060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63" name="Google Shape;163;p13"/>
          <p:cNvSpPr txBox="1">
            <a:spLocks noGrp="1"/>
          </p:cNvSpPr>
          <p:nvPr>
            <p:ph type="subTitle" idx="4"/>
          </p:nvPr>
        </p:nvSpPr>
        <p:spPr>
          <a:xfrm>
            <a:off x="7601767" y="1647933"/>
            <a:ext cx="3385200" cy="6060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64" name="Google Shape;164;p13"/>
          <p:cNvSpPr txBox="1">
            <a:spLocks noGrp="1"/>
          </p:cNvSpPr>
          <p:nvPr>
            <p:ph type="subTitle" idx="5"/>
          </p:nvPr>
        </p:nvSpPr>
        <p:spPr>
          <a:xfrm>
            <a:off x="2120367" y="2203144"/>
            <a:ext cx="3385200" cy="8732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65" name="Google Shape;165;p13"/>
          <p:cNvSpPr txBox="1">
            <a:spLocks noGrp="1"/>
          </p:cNvSpPr>
          <p:nvPr>
            <p:ph type="subTitle" idx="6"/>
          </p:nvPr>
        </p:nvSpPr>
        <p:spPr>
          <a:xfrm>
            <a:off x="2130212" y="5132233"/>
            <a:ext cx="3385200" cy="8732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66" name="Google Shape;166;p13"/>
          <p:cNvSpPr txBox="1">
            <a:spLocks noGrp="1"/>
          </p:cNvSpPr>
          <p:nvPr>
            <p:ph type="subTitle" idx="7"/>
          </p:nvPr>
        </p:nvSpPr>
        <p:spPr>
          <a:xfrm>
            <a:off x="2120367" y="3664864"/>
            <a:ext cx="3385200" cy="8732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67" name="Google Shape;167;p13"/>
          <p:cNvSpPr txBox="1">
            <a:spLocks noGrp="1"/>
          </p:cNvSpPr>
          <p:nvPr>
            <p:ph type="subTitle" idx="8"/>
          </p:nvPr>
        </p:nvSpPr>
        <p:spPr>
          <a:xfrm>
            <a:off x="7601767" y="2203144"/>
            <a:ext cx="3385200" cy="8732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68" name="Google Shape;168;p13"/>
          <p:cNvSpPr txBox="1">
            <a:spLocks noGrp="1"/>
          </p:cNvSpPr>
          <p:nvPr>
            <p:ph type="title" hasCustomPrompt="1"/>
          </p:nvPr>
        </p:nvSpPr>
        <p:spPr>
          <a:xfrm>
            <a:off x="1204965" y="1676733"/>
            <a:ext cx="926000" cy="5484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dk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69" name="Google Shape;169;p13"/>
          <p:cNvSpPr txBox="1">
            <a:spLocks noGrp="1"/>
          </p:cNvSpPr>
          <p:nvPr>
            <p:ph type="title" idx="9" hasCustomPrompt="1"/>
          </p:nvPr>
        </p:nvSpPr>
        <p:spPr>
          <a:xfrm>
            <a:off x="1207167" y="4603933"/>
            <a:ext cx="926000" cy="5484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dk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70" name="Google Shape;170;p13"/>
          <p:cNvSpPr txBox="1">
            <a:spLocks noGrp="1"/>
          </p:cNvSpPr>
          <p:nvPr>
            <p:ph type="title" idx="13" hasCustomPrompt="1"/>
          </p:nvPr>
        </p:nvSpPr>
        <p:spPr>
          <a:xfrm>
            <a:off x="1207167" y="3160557"/>
            <a:ext cx="926000" cy="5484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dk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71" name="Google Shape;171;p13"/>
          <p:cNvSpPr txBox="1">
            <a:spLocks noGrp="1"/>
          </p:cNvSpPr>
          <p:nvPr>
            <p:ph type="title" idx="14" hasCustomPrompt="1"/>
          </p:nvPr>
        </p:nvSpPr>
        <p:spPr>
          <a:xfrm>
            <a:off x="6682969" y="1676733"/>
            <a:ext cx="926000" cy="5484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dk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72" name="Google Shape;172;p13"/>
          <p:cNvSpPr txBox="1">
            <a:spLocks noGrp="1"/>
          </p:cNvSpPr>
          <p:nvPr>
            <p:ph type="title" idx="15"/>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73" name="Google Shape;173;p13"/>
          <p:cNvSpPr txBox="1">
            <a:spLocks noGrp="1"/>
          </p:cNvSpPr>
          <p:nvPr>
            <p:ph type="subTitle" idx="16"/>
          </p:nvPr>
        </p:nvSpPr>
        <p:spPr>
          <a:xfrm>
            <a:off x="7601767" y="3111545"/>
            <a:ext cx="3385200" cy="6060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74" name="Google Shape;174;p13"/>
          <p:cNvSpPr txBox="1">
            <a:spLocks noGrp="1"/>
          </p:cNvSpPr>
          <p:nvPr>
            <p:ph type="subTitle" idx="17"/>
          </p:nvPr>
        </p:nvSpPr>
        <p:spPr>
          <a:xfrm>
            <a:off x="7601767" y="3664864"/>
            <a:ext cx="3385200" cy="8732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75" name="Google Shape;175;p13"/>
          <p:cNvSpPr txBox="1">
            <a:spLocks noGrp="1"/>
          </p:cNvSpPr>
          <p:nvPr>
            <p:ph type="title" idx="18" hasCustomPrompt="1"/>
          </p:nvPr>
        </p:nvSpPr>
        <p:spPr>
          <a:xfrm>
            <a:off x="6682983" y="3160557"/>
            <a:ext cx="926000" cy="5484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dk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Tree>
    <p:extLst>
      <p:ext uri="{BB962C8B-B14F-4D97-AF65-F5344CB8AC3E}">
        <p14:creationId xmlns:p14="http://schemas.microsoft.com/office/powerpoint/2010/main" val="609903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6"/>
        <p:cNvGrpSpPr/>
        <p:nvPr/>
      </p:nvGrpSpPr>
      <p:grpSpPr>
        <a:xfrm>
          <a:off x="0" y="0"/>
          <a:ext cx="0" cy="0"/>
          <a:chOff x="0" y="0"/>
          <a:chExt cx="0" cy="0"/>
        </a:xfrm>
      </p:grpSpPr>
      <p:sp>
        <p:nvSpPr>
          <p:cNvPr id="177" name="Google Shape;177;p14"/>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8" name="Google Shape;178;p14"/>
          <p:cNvGrpSpPr/>
          <p:nvPr/>
        </p:nvGrpSpPr>
        <p:grpSpPr>
          <a:xfrm rot="-5547522">
            <a:off x="426789" y="5813981"/>
            <a:ext cx="660513" cy="637180"/>
            <a:chOff x="3881575" y="2684100"/>
            <a:chExt cx="495375" cy="477875"/>
          </a:xfrm>
        </p:grpSpPr>
        <p:sp>
          <p:nvSpPr>
            <p:cNvPr id="179" name="Google Shape;179;p1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1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1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2" name="Google Shape;182;p14"/>
          <p:cNvGrpSpPr/>
          <p:nvPr/>
        </p:nvGrpSpPr>
        <p:grpSpPr>
          <a:xfrm>
            <a:off x="10060400" y="593367"/>
            <a:ext cx="1729933" cy="637167"/>
            <a:chOff x="7164300" y="445025"/>
            <a:chExt cx="1297450" cy="477875"/>
          </a:xfrm>
        </p:grpSpPr>
        <p:grpSp>
          <p:nvGrpSpPr>
            <p:cNvPr id="183" name="Google Shape;183;p14"/>
            <p:cNvGrpSpPr/>
            <p:nvPr/>
          </p:nvGrpSpPr>
          <p:grpSpPr>
            <a:xfrm flipH="1">
              <a:off x="7164300" y="555088"/>
              <a:ext cx="1160025" cy="257725"/>
              <a:chOff x="3464600" y="3479675"/>
              <a:chExt cx="1160025" cy="257725"/>
            </a:xfrm>
          </p:grpSpPr>
          <p:sp>
            <p:nvSpPr>
              <p:cNvPr id="184" name="Google Shape;184;p1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6" name="Google Shape;186;p14"/>
            <p:cNvGrpSpPr/>
            <p:nvPr/>
          </p:nvGrpSpPr>
          <p:grpSpPr>
            <a:xfrm rot="10800000">
              <a:off x="7966375" y="445025"/>
              <a:ext cx="495375" cy="477875"/>
              <a:chOff x="3881575" y="2684100"/>
              <a:chExt cx="495375" cy="477875"/>
            </a:xfrm>
          </p:grpSpPr>
          <p:sp>
            <p:nvSpPr>
              <p:cNvPr id="187" name="Google Shape;187;p1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1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1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90" name="Google Shape;190;p14"/>
          <p:cNvSpPr txBox="1">
            <a:spLocks noGrp="1"/>
          </p:cNvSpPr>
          <p:nvPr>
            <p:ph type="title"/>
          </p:nvPr>
        </p:nvSpPr>
        <p:spPr>
          <a:xfrm flipH="1">
            <a:off x="950967" y="4094917"/>
            <a:ext cx="5145200" cy="63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2667"/>
            </a:lvl1pPr>
            <a:lvl2pPr lvl="1" rtl="0">
              <a:spcBef>
                <a:spcPts val="0"/>
              </a:spcBef>
              <a:spcAft>
                <a:spcPts val="0"/>
              </a:spcAft>
              <a:buClr>
                <a:schemeClr val="accent2"/>
              </a:buClr>
              <a:buSzPts val="1800"/>
              <a:buNone/>
              <a:defRPr sz="2400">
                <a:solidFill>
                  <a:schemeClr val="accent2"/>
                </a:solidFill>
              </a:defRPr>
            </a:lvl2pPr>
            <a:lvl3pPr lvl="2" rtl="0">
              <a:spcBef>
                <a:spcPts val="0"/>
              </a:spcBef>
              <a:spcAft>
                <a:spcPts val="0"/>
              </a:spcAft>
              <a:buClr>
                <a:schemeClr val="accent2"/>
              </a:buClr>
              <a:buSzPts val="1800"/>
              <a:buNone/>
              <a:defRPr sz="2400">
                <a:solidFill>
                  <a:schemeClr val="accent2"/>
                </a:solidFill>
              </a:defRPr>
            </a:lvl3pPr>
            <a:lvl4pPr lvl="3" rtl="0">
              <a:spcBef>
                <a:spcPts val="0"/>
              </a:spcBef>
              <a:spcAft>
                <a:spcPts val="0"/>
              </a:spcAft>
              <a:buClr>
                <a:schemeClr val="accent2"/>
              </a:buClr>
              <a:buSzPts val="1800"/>
              <a:buNone/>
              <a:defRPr sz="2400">
                <a:solidFill>
                  <a:schemeClr val="accent2"/>
                </a:solidFill>
              </a:defRPr>
            </a:lvl4pPr>
            <a:lvl5pPr lvl="4" rtl="0">
              <a:spcBef>
                <a:spcPts val="0"/>
              </a:spcBef>
              <a:spcAft>
                <a:spcPts val="0"/>
              </a:spcAft>
              <a:buClr>
                <a:schemeClr val="accent2"/>
              </a:buClr>
              <a:buSzPts val="1800"/>
              <a:buNone/>
              <a:defRPr sz="2400">
                <a:solidFill>
                  <a:schemeClr val="accent2"/>
                </a:solidFill>
              </a:defRPr>
            </a:lvl5pPr>
            <a:lvl6pPr lvl="5" rtl="0">
              <a:spcBef>
                <a:spcPts val="0"/>
              </a:spcBef>
              <a:spcAft>
                <a:spcPts val="0"/>
              </a:spcAft>
              <a:buClr>
                <a:schemeClr val="accent2"/>
              </a:buClr>
              <a:buSzPts val="1800"/>
              <a:buNone/>
              <a:defRPr sz="2400">
                <a:solidFill>
                  <a:schemeClr val="accent2"/>
                </a:solidFill>
              </a:defRPr>
            </a:lvl6pPr>
            <a:lvl7pPr lvl="6" rtl="0">
              <a:spcBef>
                <a:spcPts val="0"/>
              </a:spcBef>
              <a:spcAft>
                <a:spcPts val="0"/>
              </a:spcAft>
              <a:buClr>
                <a:schemeClr val="accent2"/>
              </a:buClr>
              <a:buSzPts val="1800"/>
              <a:buNone/>
              <a:defRPr sz="2400">
                <a:solidFill>
                  <a:schemeClr val="accent2"/>
                </a:solidFill>
              </a:defRPr>
            </a:lvl7pPr>
            <a:lvl8pPr lvl="7" rtl="0">
              <a:spcBef>
                <a:spcPts val="0"/>
              </a:spcBef>
              <a:spcAft>
                <a:spcPts val="0"/>
              </a:spcAft>
              <a:buClr>
                <a:schemeClr val="accent2"/>
              </a:buClr>
              <a:buSzPts val="1800"/>
              <a:buNone/>
              <a:defRPr sz="2400">
                <a:solidFill>
                  <a:schemeClr val="accent2"/>
                </a:solidFill>
              </a:defRPr>
            </a:lvl8pPr>
            <a:lvl9pPr lvl="8" rtl="0">
              <a:spcBef>
                <a:spcPts val="0"/>
              </a:spcBef>
              <a:spcAft>
                <a:spcPts val="0"/>
              </a:spcAft>
              <a:buClr>
                <a:schemeClr val="accent2"/>
              </a:buClr>
              <a:buSzPts val="1800"/>
              <a:buNone/>
              <a:defRPr sz="2400">
                <a:solidFill>
                  <a:schemeClr val="accent2"/>
                </a:solidFill>
              </a:defRPr>
            </a:lvl9pPr>
          </a:lstStyle>
          <a:p>
            <a:r>
              <a:rPr lang="en-US"/>
              <a:t>Click to edit Master title style</a:t>
            </a:r>
            <a:endParaRPr/>
          </a:p>
        </p:txBody>
      </p:sp>
      <p:sp>
        <p:nvSpPr>
          <p:cNvPr id="191" name="Google Shape;191;p14"/>
          <p:cNvSpPr txBox="1">
            <a:spLocks noGrp="1"/>
          </p:cNvSpPr>
          <p:nvPr>
            <p:ph type="subTitle" idx="1"/>
          </p:nvPr>
        </p:nvSpPr>
        <p:spPr>
          <a:xfrm flipH="1">
            <a:off x="950800" y="2125884"/>
            <a:ext cx="5145200" cy="181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6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891803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92"/>
        <p:cNvGrpSpPr/>
        <p:nvPr/>
      </p:nvGrpSpPr>
      <p:grpSpPr>
        <a:xfrm>
          <a:off x="0" y="0"/>
          <a:ext cx="0" cy="0"/>
          <a:chOff x="0" y="0"/>
          <a:chExt cx="0" cy="0"/>
        </a:xfrm>
      </p:grpSpPr>
      <p:sp>
        <p:nvSpPr>
          <p:cNvPr id="193" name="Google Shape;193;p15"/>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94" name="Google Shape;194;p15"/>
          <p:cNvGrpSpPr/>
          <p:nvPr/>
        </p:nvGrpSpPr>
        <p:grpSpPr>
          <a:xfrm rot="10800000">
            <a:off x="627218" y="593367"/>
            <a:ext cx="660500" cy="637167"/>
            <a:chOff x="3881575" y="2684100"/>
            <a:chExt cx="495375" cy="477875"/>
          </a:xfrm>
        </p:grpSpPr>
        <p:sp>
          <p:nvSpPr>
            <p:cNvPr id="195" name="Google Shape;195;p1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15"/>
          <p:cNvGrpSpPr/>
          <p:nvPr/>
        </p:nvGrpSpPr>
        <p:grpSpPr>
          <a:xfrm>
            <a:off x="10060400" y="593367"/>
            <a:ext cx="1729933" cy="637167"/>
            <a:chOff x="7164300" y="445025"/>
            <a:chExt cx="1297450" cy="477875"/>
          </a:xfrm>
        </p:grpSpPr>
        <p:grpSp>
          <p:nvGrpSpPr>
            <p:cNvPr id="199" name="Google Shape;199;p15"/>
            <p:cNvGrpSpPr/>
            <p:nvPr/>
          </p:nvGrpSpPr>
          <p:grpSpPr>
            <a:xfrm flipH="1">
              <a:off x="7164300" y="555088"/>
              <a:ext cx="1160025" cy="257725"/>
              <a:chOff x="3464600" y="3479675"/>
              <a:chExt cx="1160025" cy="257725"/>
            </a:xfrm>
          </p:grpSpPr>
          <p:sp>
            <p:nvSpPr>
              <p:cNvPr id="200" name="Google Shape;200;p1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1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2" name="Google Shape;202;p15"/>
            <p:cNvGrpSpPr/>
            <p:nvPr/>
          </p:nvGrpSpPr>
          <p:grpSpPr>
            <a:xfrm rot="10800000">
              <a:off x="7966375" y="445025"/>
              <a:ext cx="495375" cy="477875"/>
              <a:chOff x="3881575" y="2684100"/>
              <a:chExt cx="495375" cy="477875"/>
            </a:xfrm>
          </p:grpSpPr>
          <p:sp>
            <p:nvSpPr>
              <p:cNvPr id="203" name="Google Shape;203;p1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1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1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06" name="Google Shape;206;p15"/>
          <p:cNvSpPr txBox="1">
            <a:spLocks noGrp="1"/>
          </p:cNvSpPr>
          <p:nvPr>
            <p:ph type="title"/>
          </p:nvPr>
        </p:nvSpPr>
        <p:spPr>
          <a:xfrm flipH="1">
            <a:off x="950967" y="3131084"/>
            <a:ext cx="6662000" cy="1326400"/>
          </a:xfrm>
          <a:prstGeom prst="rect">
            <a:avLst/>
          </a:prstGeom>
        </p:spPr>
        <p:txBody>
          <a:bodyPr spcFirstLastPara="1" wrap="square" lIns="91425" tIns="91425" rIns="91425" bIns="91425" anchor="ctr" anchorCtr="0">
            <a:noAutofit/>
          </a:bodyPr>
          <a:lstStyle>
            <a:lvl1pPr lvl="0" rtl="0">
              <a:spcBef>
                <a:spcPts val="0"/>
              </a:spcBef>
              <a:spcAft>
                <a:spcPts val="0"/>
              </a:spcAft>
              <a:buSzPts val="54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07" name="Google Shape;207;p15"/>
          <p:cNvSpPr txBox="1">
            <a:spLocks noGrp="1"/>
          </p:cNvSpPr>
          <p:nvPr>
            <p:ph type="subTitle" idx="1"/>
          </p:nvPr>
        </p:nvSpPr>
        <p:spPr>
          <a:xfrm flipH="1">
            <a:off x="950967" y="4430117"/>
            <a:ext cx="41092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08" name="Google Shape;208;p15"/>
          <p:cNvSpPr txBox="1">
            <a:spLocks noGrp="1"/>
          </p:cNvSpPr>
          <p:nvPr>
            <p:ph type="title" idx="2" hasCustomPrompt="1"/>
          </p:nvPr>
        </p:nvSpPr>
        <p:spPr>
          <a:xfrm flipH="1">
            <a:off x="950967" y="1636684"/>
            <a:ext cx="4404800" cy="1494400"/>
          </a:xfrm>
          <a:prstGeom prst="rect">
            <a:avLst/>
          </a:prstGeom>
        </p:spPr>
        <p:txBody>
          <a:bodyPr spcFirstLastPara="1" wrap="square" lIns="91425" tIns="91425" rIns="91425" bIns="91425" anchor="ctr" anchorCtr="0">
            <a:noAutofit/>
          </a:bodyPr>
          <a:lstStyle>
            <a:lvl1pPr lvl="0" rtl="0">
              <a:spcBef>
                <a:spcPts val="0"/>
              </a:spcBef>
              <a:spcAft>
                <a:spcPts val="0"/>
              </a:spcAft>
              <a:buSzPts val="8600"/>
              <a:buNone/>
              <a:defRPr sz="11466">
                <a:solidFill>
                  <a:schemeClr val="dk2"/>
                </a:solidFill>
              </a:defRPr>
            </a:lvl1pPr>
            <a:lvl2pPr lvl="1" algn="ctr" rtl="0">
              <a:spcBef>
                <a:spcPts val="0"/>
              </a:spcBef>
              <a:spcAft>
                <a:spcPts val="0"/>
              </a:spcAft>
              <a:buSzPts val="8600"/>
              <a:buNone/>
              <a:defRPr sz="11466"/>
            </a:lvl2pPr>
            <a:lvl3pPr lvl="2" algn="ctr" rtl="0">
              <a:spcBef>
                <a:spcPts val="0"/>
              </a:spcBef>
              <a:spcAft>
                <a:spcPts val="0"/>
              </a:spcAft>
              <a:buSzPts val="8600"/>
              <a:buNone/>
              <a:defRPr sz="11466"/>
            </a:lvl3pPr>
            <a:lvl4pPr lvl="3" algn="ctr" rtl="0">
              <a:spcBef>
                <a:spcPts val="0"/>
              </a:spcBef>
              <a:spcAft>
                <a:spcPts val="0"/>
              </a:spcAft>
              <a:buSzPts val="8600"/>
              <a:buNone/>
              <a:defRPr sz="11466"/>
            </a:lvl4pPr>
            <a:lvl5pPr lvl="4" algn="ctr" rtl="0">
              <a:spcBef>
                <a:spcPts val="0"/>
              </a:spcBef>
              <a:spcAft>
                <a:spcPts val="0"/>
              </a:spcAft>
              <a:buSzPts val="8600"/>
              <a:buNone/>
              <a:defRPr sz="11466"/>
            </a:lvl5pPr>
            <a:lvl6pPr lvl="5" algn="ctr" rtl="0">
              <a:spcBef>
                <a:spcPts val="0"/>
              </a:spcBef>
              <a:spcAft>
                <a:spcPts val="0"/>
              </a:spcAft>
              <a:buSzPts val="8600"/>
              <a:buNone/>
              <a:defRPr sz="11466"/>
            </a:lvl6pPr>
            <a:lvl7pPr lvl="6" algn="ctr" rtl="0">
              <a:spcBef>
                <a:spcPts val="0"/>
              </a:spcBef>
              <a:spcAft>
                <a:spcPts val="0"/>
              </a:spcAft>
              <a:buSzPts val="8600"/>
              <a:buNone/>
              <a:defRPr sz="11466"/>
            </a:lvl7pPr>
            <a:lvl8pPr lvl="7" algn="ctr" rtl="0">
              <a:spcBef>
                <a:spcPts val="0"/>
              </a:spcBef>
              <a:spcAft>
                <a:spcPts val="0"/>
              </a:spcAft>
              <a:buSzPts val="8600"/>
              <a:buNone/>
              <a:defRPr sz="11466"/>
            </a:lvl8pPr>
            <a:lvl9pPr lvl="8" algn="ctr" rtl="0">
              <a:spcBef>
                <a:spcPts val="0"/>
              </a:spcBef>
              <a:spcAft>
                <a:spcPts val="0"/>
              </a:spcAft>
              <a:buSzPts val="8600"/>
              <a:buNone/>
              <a:defRPr sz="11466"/>
            </a:lvl9pPr>
          </a:lstStyle>
          <a:p>
            <a:r>
              <a:t>xx%</a:t>
            </a:r>
          </a:p>
        </p:txBody>
      </p:sp>
    </p:spTree>
    <p:extLst>
      <p:ext uri="{BB962C8B-B14F-4D97-AF65-F5344CB8AC3E}">
        <p14:creationId xmlns:p14="http://schemas.microsoft.com/office/powerpoint/2010/main" val="3124399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209"/>
        <p:cNvGrpSpPr/>
        <p:nvPr/>
      </p:nvGrpSpPr>
      <p:grpSpPr>
        <a:xfrm>
          <a:off x="0" y="0"/>
          <a:ext cx="0" cy="0"/>
          <a:chOff x="0" y="0"/>
          <a:chExt cx="0" cy="0"/>
        </a:xfrm>
      </p:grpSpPr>
      <p:sp>
        <p:nvSpPr>
          <p:cNvPr id="210" name="Google Shape;210;p16"/>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1" name="Google Shape;211;p16"/>
          <p:cNvGrpSpPr/>
          <p:nvPr/>
        </p:nvGrpSpPr>
        <p:grpSpPr>
          <a:xfrm>
            <a:off x="424567" y="593351"/>
            <a:ext cx="1729933" cy="637167"/>
            <a:chOff x="318425" y="357163"/>
            <a:chExt cx="1297450" cy="477875"/>
          </a:xfrm>
        </p:grpSpPr>
        <p:grpSp>
          <p:nvGrpSpPr>
            <p:cNvPr id="212" name="Google Shape;212;p16"/>
            <p:cNvGrpSpPr/>
            <p:nvPr/>
          </p:nvGrpSpPr>
          <p:grpSpPr>
            <a:xfrm rot="10800000" flipH="1">
              <a:off x="455850" y="467250"/>
              <a:ext cx="1160025" cy="257725"/>
              <a:chOff x="3464600" y="3479675"/>
              <a:chExt cx="1160025" cy="257725"/>
            </a:xfrm>
          </p:grpSpPr>
          <p:sp>
            <p:nvSpPr>
              <p:cNvPr id="213" name="Google Shape;213;p16"/>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16"/>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5" name="Google Shape;215;p16"/>
            <p:cNvGrpSpPr/>
            <p:nvPr/>
          </p:nvGrpSpPr>
          <p:grpSpPr>
            <a:xfrm>
              <a:off x="318425" y="357163"/>
              <a:ext cx="495375" cy="477875"/>
              <a:chOff x="3881575" y="2684100"/>
              <a:chExt cx="495375" cy="477875"/>
            </a:xfrm>
          </p:grpSpPr>
          <p:sp>
            <p:nvSpPr>
              <p:cNvPr id="216" name="Google Shape;216;p16"/>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16"/>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16"/>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19" name="Google Shape;219;p16"/>
          <p:cNvGrpSpPr/>
          <p:nvPr/>
        </p:nvGrpSpPr>
        <p:grpSpPr>
          <a:xfrm rot="5400000" flipH="1">
            <a:off x="10983770" y="5813963"/>
            <a:ext cx="660500" cy="637167"/>
            <a:chOff x="3881575" y="2684100"/>
            <a:chExt cx="495375" cy="477875"/>
          </a:xfrm>
        </p:grpSpPr>
        <p:sp>
          <p:nvSpPr>
            <p:cNvPr id="220" name="Google Shape;220;p16"/>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16"/>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6"/>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3" name="Google Shape;223;p16"/>
          <p:cNvSpPr txBox="1">
            <a:spLocks noGrp="1"/>
          </p:cNvSpPr>
          <p:nvPr>
            <p:ph type="title"/>
          </p:nvPr>
        </p:nvSpPr>
        <p:spPr>
          <a:xfrm>
            <a:off x="4579033" y="3129384"/>
            <a:ext cx="6662000" cy="132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4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24" name="Google Shape;224;p16"/>
          <p:cNvSpPr txBox="1">
            <a:spLocks noGrp="1"/>
          </p:cNvSpPr>
          <p:nvPr>
            <p:ph type="subTitle" idx="1"/>
          </p:nvPr>
        </p:nvSpPr>
        <p:spPr>
          <a:xfrm>
            <a:off x="7131833" y="4431817"/>
            <a:ext cx="4109200" cy="79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25" name="Google Shape;225;p16"/>
          <p:cNvSpPr txBox="1">
            <a:spLocks noGrp="1"/>
          </p:cNvSpPr>
          <p:nvPr>
            <p:ph type="title" idx="2" hasCustomPrompt="1"/>
          </p:nvPr>
        </p:nvSpPr>
        <p:spPr>
          <a:xfrm>
            <a:off x="6836233" y="1634984"/>
            <a:ext cx="4404800" cy="149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8600"/>
              <a:buNone/>
              <a:defRPr sz="11466">
                <a:solidFill>
                  <a:schemeClr val="dk2"/>
                </a:solidFill>
              </a:defRPr>
            </a:lvl1pPr>
            <a:lvl2pPr lvl="1" algn="ctr" rtl="0">
              <a:spcBef>
                <a:spcPts val="0"/>
              </a:spcBef>
              <a:spcAft>
                <a:spcPts val="0"/>
              </a:spcAft>
              <a:buSzPts val="8600"/>
              <a:buNone/>
              <a:defRPr sz="11466"/>
            </a:lvl2pPr>
            <a:lvl3pPr lvl="2" algn="ctr" rtl="0">
              <a:spcBef>
                <a:spcPts val="0"/>
              </a:spcBef>
              <a:spcAft>
                <a:spcPts val="0"/>
              </a:spcAft>
              <a:buSzPts val="8600"/>
              <a:buNone/>
              <a:defRPr sz="11466"/>
            </a:lvl3pPr>
            <a:lvl4pPr lvl="3" algn="ctr" rtl="0">
              <a:spcBef>
                <a:spcPts val="0"/>
              </a:spcBef>
              <a:spcAft>
                <a:spcPts val="0"/>
              </a:spcAft>
              <a:buSzPts val="8600"/>
              <a:buNone/>
              <a:defRPr sz="11466"/>
            </a:lvl4pPr>
            <a:lvl5pPr lvl="4" algn="ctr" rtl="0">
              <a:spcBef>
                <a:spcPts val="0"/>
              </a:spcBef>
              <a:spcAft>
                <a:spcPts val="0"/>
              </a:spcAft>
              <a:buSzPts val="8600"/>
              <a:buNone/>
              <a:defRPr sz="11466"/>
            </a:lvl5pPr>
            <a:lvl6pPr lvl="5" algn="ctr" rtl="0">
              <a:spcBef>
                <a:spcPts val="0"/>
              </a:spcBef>
              <a:spcAft>
                <a:spcPts val="0"/>
              </a:spcAft>
              <a:buSzPts val="8600"/>
              <a:buNone/>
              <a:defRPr sz="11466"/>
            </a:lvl6pPr>
            <a:lvl7pPr lvl="6" algn="ctr" rtl="0">
              <a:spcBef>
                <a:spcPts val="0"/>
              </a:spcBef>
              <a:spcAft>
                <a:spcPts val="0"/>
              </a:spcAft>
              <a:buSzPts val="8600"/>
              <a:buNone/>
              <a:defRPr sz="11466"/>
            </a:lvl7pPr>
            <a:lvl8pPr lvl="7" algn="ctr" rtl="0">
              <a:spcBef>
                <a:spcPts val="0"/>
              </a:spcBef>
              <a:spcAft>
                <a:spcPts val="0"/>
              </a:spcAft>
              <a:buSzPts val="8600"/>
              <a:buNone/>
              <a:defRPr sz="11466"/>
            </a:lvl8pPr>
            <a:lvl9pPr lvl="8" algn="ctr" rtl="0">
              <a:spcBef>
                <a:spcPts val="0"/>
              </a:spcBef>
              <a:spcAft>
                <a:spcPts val="0"/>
              </a:spcAft>
              <a:buSzPts val="8600"/>
              <a:buNone/>
              <a:defRPr sz="11466"/>
            </a:lvl9pPr>
          </a:lstStyle>
          <a:p>
            <a:r>
              <a:t>xx%</a:t>
            </a:r>
          </a:p>
        </p:txBody>
      </p:sp>
    </p:spTree>
    <p:extLst>
      <p:ext uri="{BB962C8B-B14F-4D97-AF65-F5344CB8AC3E}">
        <p14:creationId xmlns:p14="http://schemas.microsoft.com/office/powerpoint/2010/main" val="3570358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26"/>
        <p:cNvGrpSpPr/>
        <p:nvPr/>
      </p:nvGrpSpPr>
      <p:grpSpPr>
        <a:xfrm>
          <a:off x="0" y="0"/>
          <a:ext cx="0" cy="0"/>
          <a:chOff x="0" y="0"/>
          <a:chExt cx="0" cy="0"/>
        </a:xfrm>
      </p:grpSpPr>
      <p:sp>
        <p:nvSpPr>
          <p:cNvPr id="227" name="Google Shape;227;p17"/>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8" name="Google Shape;228;p17"/>
          <p:cNvGrpSpPr/>
          <p:nvPr/>
        </p:nvGrpSpPr>
        <p:grpSpPr>
          <a:xfrm>
            <a:off x="424567" y="593351"/>
            <a:ext cx="1729933" cy="637167"/>
            <a:chOff x="318425" y="357163"/>
            <a:chExt cx="1297450" cy="477875"/>
          </a:xfrm>
        </p:grpSpPr>
        <p:grpSp>
          <p:nvGrpSpPr>
            <p:cNvPr id="229" name="Google Shape;229;p17"/>
            <p:cNvGrpSpPr/>
            <p:nvPr/>
          </p:nvGrpSpPr>
          <p:grpSpPr>
            <a:xfrm rot="10800000" flipH="1">
              <a:off x="455850" y="467250"/>
              <a:ext cx="1160025" cy="257725"/>
              <a:chOff x="3464600" y="3479675"/>
              <a:chExt cx="1160025" cy="257725"/>
            </a:xfrm>
          </p:grpSpPr>
          <p:sp>
            <p:nvSpPr>
              <p:cNvPr id="230" name="Google Shape;230;p1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2" name="Google Shape;232;p17"/>
            <p:cNvGrpSpPr/>
            <p:nvPr/>
          </p:nvGrpSpPr>
          <p:grpSpPr>
            <a:xfrm>
              <a:off x="318425" y="357163"/>
              <a:ext cx="495375" cy="477875"/>
              <a:chOff x="3881575" y="2684100"/>
              <a:chExt cx="495375" cy="477875"/>
            </a:xfrm>
          </p:grpSpPr>
          <p:sp>
            <p:nvSpPr>
              <p:cNvPr id="233" name="Google Shape;233;p1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1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1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36" name="Google Shape;236;p17"/>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237" name="Google Shape;237;p17"/>
          <p:cNvSpPr txBox="1">
            <a:spLocks noGrp="1"/>
          </p:cNvSpPr>
          <p:nvPr>
            <p:ph type="subTitle" idx="1"/>
          </p:nvPr>
        </p:nvSpPr>
        <p:spPr>
          <a:xfrm>
            <a:off x="950967" y="4365300"/>
            <a:ext cx="2847200" cy="53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900"/>
              <a:buFont typeface="Abril Fatface"/>
              <a:buNone/>
              <a:defRPr sz="2933">
                <a:solidFill>
                  <a:schemeClr val="accent1"/>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9pPr>
          </a:lstStyle>
          <a:p>
            <a:r>
              <a:rPr lang="en-US"/>
              <a:t>Click to edit Master subtitle style</a:t>
            </a:r>
            <a:endParaRPr/>
          </a:p>
        </p:txBody>
      </p:sp>
      <p:sp>
        <p:nvSpPr>
          <p:cNvPr id="238" name="Google Shape;238;p17"/>
          <p:cNvSpPr txBox="1">
            <a:spLocks noGrp="1"/>
          </p:cNvSpPr>
          <p:nvPr>
            <p:ph type="subTitle" idx="2"/>
          </p:nvPr>
        </p:nvSpPr>
        <p:spPr>
          <a:xfrm>
            <a:off x="4672400" y="4365300"/>
            <a:ext cx="2847200" cy="53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900"/>
              <a:buFont typeface="Abril Fatface"/>
              <a:buNone/>
              <a:defRPr sz="2933">
                <a:solidFill>
                  <a:schemeClr val="accent2"/>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9pPr>
          </a:lstStyle>
          <a:p>
            <a:r>
              <a:rPr lang="en-US"/>
              <a:t>Click to edit Master subtitle style</a:t>
            </a:r>
            <a:endParaRPr/>
          </a:p>
        </p:txBody>
      </p:sp>
      <p:sp>
        <p:nvSpPr>
          <p:cNvPr id="239" name="Google Shape;239;p17"/>
          <p:cNvSpPr txBox="1">
            <a:spLocks noGrp="1"/>
          </p:cNvSpPr>
          <p:nvPr>
            <p:ph type="subTitle" idx="3"/>
          </p:nvPr>
        </p:nvSpPr>
        <p:spPr>
          <a:xfrm>
            <a:off x="8393833" y="4365300"/>
            <a:ext cx="2847200" cy="53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900"/>
              <a:buFont typeface="Abril Fatface"/>
              <a:buNone/>
              <a:defRPr sz="2933">
                <a:solidFill>
                  <a:schemeClr val="lt2"/>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9pPr>
          </a:lstStyle>
          <a:p>
            <a:r>
              <a:rPr lang="en-US"/>
              <a:t>Click to edit Master subtitle style</a:t>
            </a:r>
            <a:endParaRPr/>
          </a:p>
        </p:txBody>
      </p:sp>
      <p:sp>
        <p:nvSpPr>
          <p:cNvPr id="240" name="Google Shape;240;p17"/>
          <p:cNvSpPr txBox="1">
            <a:spLocks noGrp="1"/>
          </p:cNvSpPr>
          <p:nvPr>
            <p:ph type="subTitle" idx="4"/>
          </p:nvPr>
        </p:nvSpPr>
        <p:spPr>
          <a:xfrm>
            <a:off x="950967" y="4898333"/>
            <a:ext cx="2847200" cy="12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2133"/>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r>
              <a:rPr lang="en-US"/>
              <a:t>Click to edit Master subtitle style</a:t>
            </a:r>
            <a:endParaRPr/>
          </a:p>
        </p:txBody>
      </p:sp>
      <p:sp>
        <p:nvSpPr>
          <p:cNvPr id="241" name="Google Shape;241;p17"/>
          <p:cNvSpPr txBox="1">
            <a:spLocks noGrp="1"/>
          </p:cNvSpPr>
          <p:nvPr>
            <p:ph type="subTitle" idx="5"/>
          </p:nvPr>
        </p:nvSpPr>
        <p:spPr>
          <a:xfrm>
            <a:off x="4672400" y="4898333"/>
            <a:ext cx="2847200" cy="12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2133"/>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r>
              <a:rPr lang="en-US"/>
              <a:t>Click to edit Master subtitle style</a:t>
            </a:r>
            <a:endParaRPr/>
          </a:p>
        </p:txBody>
      </p:sp>
      <p:sp>
        <p:nvSpPr>
          <p:cNvPr id="242" name="Google Shape;242;p17"/>
          <p:cNvSpPr txBox="1">
            <a:spLocks noGrp="1"/>
          </p:cNvSpPr>
          <p:nvPr>
            <p:ph type="subTitle" idx="6"/>
          </p:nvPr>
        </p:nvSpPr>
        <p:spPr>
          <a:xfrm>
            <a:off x="8393833" y="4898333"/>
            <a:ext cx="2847200" cy="12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2133"/>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r>
              <a:rPr lang="en-US"/>
              <a:t>Click to edit Master subtitle style</a:t>
            </a:r>
            <a:endParaRPr/>
          </a:p>
        </p:txBody>
      </p:sp>
      <p:sp>
        <p:nvSpPr>
          <p:cNvPr id="243" name="Google Shape;243;p17"/>
          <p:cNvSpPr txBox="1">
            <a:spLocks noGrp="1"/>
          </p:cNvSpPr>
          <p:nvPr>
            <p:ph type="title" idx="7" hasCustomPrompt="1"/>
          </p:nvPr>
        </p:nvSpPr>
        <p:spPr>
          <a:xfrm>
            <a:off x="950967" y="1621467"/>
            <a:ext cx="2847200" cy="68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520">
                <a:solidFill>
                  <a:schemeClr val="dk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244" name="Google Shape;244;p17"/>
          <p:cNvSpPr txBox="1">
            <a:spLocks noGrp="1"/>
          </p:cNvSpPr>
          <p:nvPr>
            <p:ph type="title" idx="8" hasCustomPrompt="1"/>
          </p:nvPr>
        </p:nvSpPr>
        <p:spPr>
          <a:xfrm>
            <a:off x="4672400" y="1621467"/>
            <a:ext cx="2847200" cy="68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520">
                <a:solidFill>
                  <a:schemeClr val="dk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245" name="Google Shape;245;p17"/>
          <p:cNvSpPr txBox="1">
            <a:spLocks noGrp="1"/>
          </p:cNvSpPr>
          <p:nvPr>
            <p:ph type="title" idx="9" hasCustomPrompt="1"/>
          </p:nvPr>
        </p:nvSpPr>
        <p:spPr>
          <a:xfrm>
            <a:off x="8393833" y="1621467"/>
            <a:ext cx="2847200" cy="68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520">
                <a:solidFill>
                  <a:schemeClr val="dk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Tree>
    <p:extLst>
      <p:ext uri="{BB962C8B-B14F-4D97-AF65-F5344CB8AC3E}">
        <p14:creationId xmlns:p14="http://schemas.microsoft.com/office/powerpoint/2010/main" val="3768023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246"/>
        <p:cNvGrpSpPr/>
        <p:nvPr/>
      </p:nvGrpSpPr>
      <p:grpSpPr>
        <a:xfrm>
          <a:off x="0" y="0"/>
          <a:ext cx="0" cy="0"/>
          <a:chOff x="0" y="0"/>
          <a:chExt cx="0" cy="0"/>
        </a:xfrm>
      </p:grpSpPr>
      <p:sp>
        <p:nvSpPr>
          <p:cNvPr id="247" name="Google Shape;247;p18"/>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48" name="Google Shape;248;p18"/>
          <p:cNvGrpSpPr/>
          <p:nvPr/>
        </p:nvGrpSpPr>
        <p:grpSpPr>
          <a:xfrm rot="5547522" flipH="1">
            <a:off x="426789" y="5814014"/>
            <a:ext cx="660513" cy="637180"/>
            <a:chOff x="3881575" y="2684100"/>
            <a:chExt cx="495375" cy="477875"/>
          </a:xfrm>
        </p:grpSpPr>
        <p:sp>
          <p:nvSpPr>
            <p:cNvPr id="249" name="Google Shape;249;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2" name="Google Shape;252;p18"/>
          <p:cNvGrpSpPr/>
          <p:nvPr/>
        </p:nvGrpSpPr>
        <p:grpSpPr>
          <a:xfrm>
            <a:off x="424567" y="593351"/>
            <a:ext cx="1729933" cy="637167"/>
            <a:chOff x="318425" y="357163"/>
            <a:chExt cx="1297450" cy="477875"/>
          </a:xfrm>
        </p:grpSpPr>
        <p:grpSp>
          <p:nvGrpSpPr>
            <p:cNvPr id="253" name="Google Shape;253;p18"/>
            <p:cNvGrpSpPr/>
            <p:nvPr/>
          </p:nvGrpSpPr>
          <p:grpSpPr>
            <a:xfrm rot="10800000" flipH="1">
              <a:off x="455850" y="467250"/>
              <a:ext cx="1160025" cy="257725"/>
              <a:chOff x="3464600" y="3479675"/>
              <a:chExt cx="1160025" cy="257725"/>
            </a:xfrm>
          </p:grpSpPr>
          <p:sp>
            <p:nvSpPr>
              <p:cNvPr id="254" name="Google Shape;254;p18"/>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8"/>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6" name="Google Shape;256;p18"/>
            <p:cNvGrpSpPr/>
            <p:nvPr/>
          </p:nvGrpSpPr>
          <p:grpSpPr>
            <a:xfrm>
              <a:off x="318425" y="357163"/>
              <a:ext cx="495375" cy="477875"/>
              <a:chOff x="3881575" y="2684100"/>
              <a:chExt cx="495375" cy="477875"/>
            </a:xfrm>
          </p:grpSpPr>
          <p:sp>
            <p:nvSpPr>
              <p:cNvPr id="257" name="Google Shape;257;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60" name="Google Shape;260;p18"/>
          <p:cNvGrpSpPr/>
          <p:nvPr/>
        </p:nvGrpSpPr>
        <p:grpSpPr>
          <a:xfrm rot="8100000" flipH="1">
            <a:off x="10983810" y="5814019"/>
            <a:ext cx="660493" cy="637160"/>
            <a:chOff x="3881575" y="2684100"/>
            <a:chExt cx="495375" cy="477875"/>
          </a:xfrm>
        </p:grpSpPr>
        <p:sp>
          <p:nvSpPr>
            <p:cNvPr id="261" name="Google Shape;261;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4" name="Google Shape;264;p18"/>
          <p:cNvSpPr txBox="1">
            <a:spLocks noGrp="1"/>
          </p:cNvSpPr>
          <p:nvPr>
            <p:ph type="title"/>
          </p:nvPr>
        </p:nvSpPr>
        <p:spPr>
          <a:xfrm>
            <a:off x="6136200" y="593367"/>
            <a:ext cx="5104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65" name="Google Shape;265;p18"/>
          <p:cNvSpPr txBox="1">
            <a:spLocks noGrp="1"/>
          </p:cNvSpPr>
          <p:nvPr>
            <p:ph type="subTitle" idx="1"/>
          </p:nvPr>
        </p:nvSpPr>
        <p:spPr>
          <a:xfrm>
            <a:off x="6136233" y="2106400"/>
            <a:ext cx="5104800" cy="3254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600"/>
              <a:buFont typeface="Nunito"/>
              <a:buNone/>
              <a:defRPr sz="2133"/>
            </a:lvl1pPr>
            <a:lvl2pPr lvl="1">
              <a:spcBef>
                <a:spcPts val="0"/>
              </a:spcBef>
              <a:spcAft>
                <a:spcPts val="0"/>
              </a:spcAft>
              <a:buClr>
                <a:schemeClr val="lt1"/>
              </a:buClr>
              <a:buSzPts val="1600"/>
              <a:buFont typeface="Nunito"/>
              <a:buNone/>
              <a:defRPr/>
            </a:lvl2pPr>
            <a:lvl3pPr lvl="2">
              <a:spcBef>
                <a:spcPts val="0"/>
              </a:spcBef>
              <a:spcAft>
                <a:spcPts val="0"/>
              </a:spcAft>
              <a:buClr>
                <a:schemeClr val="lt1"/>
              </a:buClr>
              <a:buSzPts val="1600"/>
              <a:buFont typeface="Nunito"/>
              <a:buNone/>
              <a:defRPr/>
            </a:lvl3pPr>
            <a:lvl4pPr lvl="3">
              <a:spcBef>
                <a:spcPts val="0"/>
              </a:spcBef>
              <a:spcAft>
                <a:spcPts val="0"/>
              </a:spcAft>
              <a:buClr>
                <a:schemeClr val="lt1"/>
              </a:buClr>
              <a:buSzPts val="1600"/>
              <a:buFont typeface="Nunito"/>
              <a:buNone/>
              <a:defRPr/>
            </a:lvl4pPr>
            <a:lvl5pPr lvl="4">
              <a:spcBef>
                <a:spcPts val="0"/>
              </a:spcBef>
              <a:spcAft>
                <a:spcPts val="0"/>
              </a:spcAft>
              <a:buClr>
                <a:schemeClr val="lt1"/>
              </a:buClr>
              <a:buSzPts val="1600"/>
              <a:buFont typeface="Nunito"/>
              <a:buNone/>
              <a:defRPr/>
            </a:lvl5pPr>
            <a:lvl6pPr lvl="5">
              <a:spcBef>
                <a:spcPts val="0"/>
              </a:spcBef>
              <a:spcAft>
                <a:spcPts val="0"/>
              </a:spcAft>
              <a:buClr>
                <a:schemeClr val="lt1"/>
              </a:buClr>
              <a:buSzPts val="1600"/>
              <a:buFont typeface="Nunito"/>
              <a:buNone/>
              <a:defRPr/>
            </a:lvl6pPr>
            <a:lvl7pPr lvl="6">
              <a:spcBef>
                <a:spcPts val="0"/>
              </a:spcBef>
              <a:spcAft>
                <a:spcPts val="0"/>
              </a:spcAft>
              <a:buClr>
                <a:schemeClr val="lt1"/>
              </a:buClr>
              <a:buSzPts val="1600"/>
              <a:buFont typeface="Nunito"/>
              <a:buNone/>
              <a:defRPr/>
            </a:lvl7pPr>
            <a:lvl8pPr lvl="7">
              <a:spcBef>
                <a:spcPts val="0"/>
              </a:spcBef>
              <a:spcAft>
                <a:spcPts val="0"/>
              </a:spcAft>
              <a:buClr>
                <a:schemeClr val="lt1"/>
              </a:buClr>
              <a:buSzPts val="1600"/>
              <a:buFont typeface="Nunito"/>
              <a:buNone/>
              <a:defRPr/>
            </a:lvl8pPr>
            <a:lvl9pPr lvl="8">
              <a:spcBef>
                <a:spcPts val="0"/>
              </a:spcBef>
              <a:spcAft>
                <a:spcPts val="0"/>
              </a:spcAft>
              <a:buClr>
                <a:schemeClr val="lt1"/>
              </a:buClr>
              <a:buSzPts val="1600"/>
              <a:buFont typeface="Nunito"/>
              <a:buNone/>
              <a:defRPr/>
            </a:lvl9pPr>
          </a:lstStyle>
          <a:p>
            <a:r>
              <a:rPr lang="en-US"/>
              <a:t>Click to edit Master subtitle style</a:t>
            </a:r>
            <a:endParaRPr/>
          </a:p>
        </p:txBody>
      </p:sp>
    </p:spTree>
    <p:extLst>
      <p:ext uri="{BB962C8B-B14F-4D97-AF65-F5344CB8AC3E}">
        <p14:creationId xmlns:p14="http://schemas.microsoft.com/office/powerpoint/2010/main" val="3062341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268" name="Google Shape;268;p19"/>
          <p:cNvSpPr txBox="1">
            <a:spLocks noGrp="1"/>
          </p:cNvSpPr>
          <p:nvPr>
            <p:ph type="subTitle" idx="1"/>
          </p:nvPr>
        </p:nvSpPr>
        <p:spPr>
          <a:xfrm>
            <a:off x="950967" y="2781400"/>
            <a:ext cx="3934800" cy="16616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21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
        <p:nvSpPr>
          <p:cNvPr id="269" name="Google Shape;269;p19"/>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70" name="Google Shape;270;p19"/>
          <p:cNvGrpSpPr/>
          <p:nvPr/>
        </p:nvGrpSpPr>
        <p:grpSpPr>
          <a:xfrm>
            <a:off x="424567" y="593351"/>
            <a:ext cx="1729933" cy="637167"/>
            <a:chOff x="318425" y="357163"/>
            <a:chExt cx="1297450" cy="477875"/>
          </a:xfrm>
        </p:grpSpPr>
        <p:grpSp>
          <p:nvGrpSpPr>
            <p:cNvPr id="271" name="Google Shape;271;p19"/>
            <p:cNvGrpSpPr/>
            <p:nvPr/>
          </p:nvGrpSpPr>
          <p:grpSpPr>
            <a:xfrm rot="10800000" flipH="1">
              <a:off x="455850" y="467250"/>
              <a:ext cx="1160025" cy="257725"/>
              <a:chOff x="3464600" y="3479675"/>
              <a:chExt cx="1160025" cy="257725"/>
            </a:xfrm>
          </p:grpSpPr>
          <p:sp>
            <p:nvSpPr>
              <p:cNvPr id="272" name="Google Shape;272;p19"/>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9"/>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4" name="Google Shape;274;p19"/>
            <p:cNvGrpSpPr/>
            <p:nvPr/>
          </p:nvGrpSpPr>
          <p:grpSpPr>
            <a:xfrm>
              <a:off x="318425" y="357163"/>
              <a:ext cx="495375" cy="477875"/>
              <a:chOff x="3881575" y="2684100"/>
              <a:chExt cx="495375" cy="477875"/>
            </a:xfrm>
          </p:grpSpPr>
          <p:sp>
            <p:nvSpPr>
              <p:cNvPr id="275" name="Google Shape;275;p1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1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78" name="Google Shape;278;p19"/>
          <p:cNvGrpSpPr/>
          <p:nvPr/>
        </p:nvGrpSpPr>
        <p:grpSpPr>
          <a:xfrm rot="-5547522">
            <a:off x="426789" y="5813981"/>
            <a:ext cx="660513" cy="637180"/>
            <a:chOff x="3881575" y="2684100"/>
            <a:chExt cx="495375" cy="477875"/>
          </a:xfrm>
        </p:grpSpPr>
        <p:sp>
          <p:nvSpPr>
            <p:cNvPr id="279" name="Google Shape;279;p1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1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1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60257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82"/>
        <p:cNvGrpSpPr/>
        <p:nvPr/>
      </p:nvGrpSpPr>
      <p:grpSpPr>
        <a:xfrm>
          <a:off x="0" y="0"/>
          <a:ext cx="0" cy="0"/>
          <a:chOff x="0" y="0"/>
          <a:chExt cx="0" cy="0"/>
        </a:xfrm>
      </p:grpSpPr>
      <p:sp>
        <p:nvSpPr>
          <p:cNvPr id="283" name="Google Shape;283;p20"/>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4" name="Google Shape;284;p20"/>
          <p:cNvGrpSpPr/>
          <p:nvPr/>
        </p:nvGrpSpPr>
        <p:grpSpPr>
          <a:xfrm>
            <a:off x="424567" y="593351"/>
            <a:ext cx="1729933" cy="637167"/>
            <a:chOff x="318425" y="357163"/>
            <a:chExt cx="1297450" cy="477875"/>
          </a:xfrm>
        </p:grpSpPr>
        <p:grpSp>
          <p:nvGrpSpPr>
            <p:cNvPr id="285" name="Google Shape;285;p20"/>
            <p:cNvGrpSpPr/>
            <p:nvPr/>
          </p:nvGrpSpPr>
          <p:grpSpPr>
            <a:xfrm rot="10800000" flipH="1">
              <a:off x="455850" y="467250"/>
              <a:ext cx="1160025" cy="257725"/>
              <a:chOff x="3464600" y="3479675"/>
              <a:chExt cx="1160025" cy="257725"/>
            </a:xfrm>
          </p:grpSpPr>
          <p:sp>
            <p:nvSpPr>
              <p:cNvPr id="286" name="Google Shape;286;p20"/>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20"/>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8" name="Google Shape;288;p20"/>
            <p:cNvGrpSpPr/>
            <p:nvPr/>
          </p:nvGrpSpPr>
          <p:grpSpPr>
            <a:xfrm>
              <a:off x="318425" y="357163"/>
              <a:ext cx="495375" cy="477875"/>
              <a:chOff x="3881575" y="2684100"/>
              <a:chExt cx="495375" cy="477875"/>
            </a:xfrm>
          </p:grpSpPr>
          <p:sp>
            <p:nvSpPr>
              <p:cNvPr id="289" name="Google Shape;289;p20"/>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20"/>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20"/>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92" name="Google Shape;292;p20"/>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988448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93"/>
        <p:cNvGrpSpPr/>
        <p:nvPr/>
      </p:nvGrpSpPr>
      <p:grpSpPr>
        <a:xfrm>
          <a:off x="0" y="0"/>
          <a:ext cx="0" cy="0"/>
          <a:chOff x="0" y="0"/>
          <a:chExt cx="0" cy="0"/>
        </a:xfrm>
      </p:grpSpPr>
      <p:sp>
        <p:nvSpPr>
          <p:cNvPr id="294" name="Google Shape;294;p21"/>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5" name="Google Shape;295;p21"/>
          <p:cNvGrpSpPr/>
          <p:nvPr/>
        </p:nvGrpSpPr>
        <p:grpSpPr>
          <a:xfrm rot="-5547522">
            <a:off x="426789" y="5813981"/>
            <a:ext cx="660513" cy="637180"/>
            <a:chOff x="3881575" y="2684100"/>
            <a:chExt cx="495375" cy="477875"/>
          </a:xfrm>
        </p:grpSpPr>
        <p:sp>
          <p:nvSpPr>
            <p:cNvPr id="296" name="Google Shape;296;p21"/>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21"/>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21"/>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9" name="Google Shape;299;p21"/>
          <p:cNvGrpSpPr/>
          <p:nvPr/>
        </p:nvGrpSpPr>
        <p:grpSpPr>
          <a:xfrm>
            <a:off x="424567" y="593351"/>
            <a:ext cx="1729933" cy="637167"/>
            <a:chOff x="318425" y="357163"/>
            <a:chExt cx="1297450" cy="477875"/>
          </a:xfrm>
        </p:grpSpPr>
        <p:grpSp>
          <p:nvGrpSpPr>
            <p:cNvPr id="300" name="Google Shape;300;p21"/>
            <p:cNvGrpSpPr/>
            <p:nvPr/>
          </p:nvGrpSpPr>
          <p:grpSpPr>
            <a:xfrm rot="10800000" flipH="1">
              <a:off x="455850" y="467250"/>
              <a:ext cx="1160025" cy="257725"/>
              <a:chOff x="3464600" y="3479675"/>
              <a:chExt cx="1160025" cy="257725"/>
            </a:xfrm>
          </p:grpSpPr>
          <p:sp>
            <p:nvSpPr>
              <p:cNvPr id="301" name="Google Shape;301;p21"/>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21"/>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3" name="Google Shape;303;p21"/>
            <p:cNvGrpSpPr/>
            <p:nvPr/>
          </p:nvGrpSpPr>
          <p:grpSpPr>
            <a:xfrm>
              <a:off x="318425" y="357163"/>
              <a:ext cx="495375" cy="477875"/>
              <a:chOff x="3881575" y="2684100"/>
              <a:chExt cx="495375" cy="477875"/>
            </a:xfrm>
          </p:grpSpPr>
          <p:sp>
            <p:nvSpPr>
              <p:cNvPr id="304" name="Google Shape;304;p21"/>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21"/>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21"/>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07" name="Google Shape;307;p21"/>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214448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5"/>
        <p:cNvGrpSpPr/>
        <p:nvPr/>
      </p:nvGrpSpPr>
      <p:grpSpPr>
        <a:xfrm>
          <a:off x="0" y="0"/>
          <a:ext cx="0" cy="0"/>
          <a:chOff x="0" y="0"/>
          <a:chExt cx="0" cy="0"/>
        </a:xfrm>
      </p:grpSpPr>
      <p:sp>
        <p:nvSpPr>
          <p:cNvPr id="26" name="Google Shape;26;p3"/>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7" name="Google Shape;27;p3"/>
          <p:cNvGrpSpPr/>
          <p:nvPr/>
        </p:nvGrpSpPr>
        <p:grpSpPr>
          <a:xfrm>
            <a:off x="10060400" y="593367"/>
            <a:ext cx="1729933" cy="637167"/>
            <a:chOff x="7164300" y="445025"/>
            <a:chExt cx="1297450" cy="477875"/>
          </a:xfrm>
        </p:grpSpPr>
        <p:grpSp>
          <p:nvGrpSpPr>
            <p:cNvPr id="28" name="Google Shape;28;p3"/>
            <p:cNvGrpSpPr/>
            <p:nvPr/>
          </p:nvGrpSpPr>
          <p:grpSpPr>
            <a:xfrm flipH="1">
              <a:off x="7164300" y="555088"/>
              <a:ext cx="1160025" cy="257725"/>
              <a:chOff x="3464600" y="3479675"/>
              <a:chExt cx="1160025" cy="257725"/>
            </a:xfrm>
          </p:grpSpPr>
          <p:sp>
            <p:nvSpPr>
              <p:cNvPr id="29" name="Google Shape;29;p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 name="Google Shape;31;p3"/>
            <p:cNvGrpSpPr/>
            <p:nvPr/>
          </p:nvGrpSpPr>
          <p:grpSpPr>
            <a:xfrm rot="10800000">
              <a:off x="7966375" y="445025"/>
              <a:ext cx="495375" cy="477875"/>
              <a:chOff x="3881575" y="2684100"/>
              <a:chExt cx="495375" cy="477875"/>
            </a:xfrm>
          </p:grpSpPr>
          <p:sp>
            <p:nvSpPr>
              <p:cNvPr id="32" name="Google Shape;32;p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5" name="Google Shape;35;p3"/>
          <p:cNvSpPr txBox="1">
            <a:spLocks noGrp="1"/>
          </p:cNvSpPr>
          <p:nvPr>
            <p:ph type="title"/>
          </p:nvPr>
        </p:nvSpPr>
        <p:spPr>
          <a:xfrm>
            <a:off x="4579033" y="3132800"/>
            <a:ext cx="6662000" cy="132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4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36" name="Google Shape;36;p3"/>
          <p:cNvSpPr txBox="1">
            <a:spLocks noGrp="1"/>
          </p:cNvSpPr>
          <p:nvPr>
            <p:ph type="subTitle" idx="1"/>
          </p:nvPr>
        </p:nvSpPr>
        <p:spPr>
          <a:xfrm>
            <a:off x="7131833" y="4428400"/>
            <a:ext cx="4109200" cy="79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37" name="Google Shape;37;p3"/>
          <p:cNvSpPr txBox="1">
            <a:spLocks noGrp="1"/>
          </p:cNvSpPr>
          <p:nvPr>
            <p:ph type="title" idx="2" hasCustomPrompt="1"/>
          </p:nvPr>
        </p:nvSpPr>
        <p:spPr>
          <a:xfrm>
            <a:off x="6836233" y="1638400"/>
            <a:ext cx="4404800" cy="149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8600"/>
              <a:buNone/>
              <a:defRPr sz="11466">
                <a:solidFill>
                  <a:schemeClr val="dk2"/>
                </a:solidFill>
              </a:defRPr>
            </a:lvl1pPr>
            <a:lvl2pPr lvl="1" algn="ctr" rtl="0">
              <a:spcBef>
                <a:spcPts val="0"/>
              </a:spcBef>
              <a:spcAft>
                <a:spcPts val="0"/>
              </a:spcAft>
              <a:buSzPts val="8600"/>
              <a:buNone/>
              <a:defRPr sz="11466"/>
            </a:lvl2pPr>
            <a:lvl3pPr lvl="2" algn="ctr" rtl="0">
              <a:spcBef>
                <a:spcPts val="0"/>
              </a:spcBef>
              <a:spcAft>
                <a:spcPts val="0"/>
              </a:spcAft>
              <a:buSzPts val="8600"/>
              <a:buNone/>
              <a:defRPr sz="11466"/>
            </a:lvl3pPr>
            <a:lvl4pPr lvl="3" algn="ctr" rtl="0">
              <a:spcBef>
                <a:spcPts val="0"/>
              </a:spcBef>
              <a:spcAft>
                <a:spcPts val="0"/>
              </a:spcAft>
              <a:buSzPts val="8600"/>
              <a:buNone/>
              <a:defRPr sz="11466"/>
            </a:lvl4pPr>
            <a:lvl5pPr lvl="4" algn="ctr" rtl="0">
              <a:spcBef>
                <a:spcPts val="0"/>
              </a:spcBef>
              <a:spcAft>
                <a:spcPts val="0"/>
              </a:spcAft>
              <a:buSzPts val="8600"/>
              <a:buNone/>
              <a:defRPr sz="11466"/>
            </a:lvl5pPr>
            <a:lvl6pPr lvl="5" algn="ctr" rtl="0">
              <a:spcBef>
                <a:spcPts val="0"/>
              </a:spcBef>
              <a:spcAft>
                <a:spcPts val="0"/>
              </a:spcAft>
              <a:buSzPts val="8600"/>
              <a:buNone/>
              <a:defRPr sz="11466"/>
            </a:lvl6pPr>
            <a:lvl7pPr lvl="6" algn="ctr" rtl="0">
              <a:spcBef>
                <a:spcPts val="0"/>
              </a:spcBef>
              <a:spcAft>
                <a:spcPts val="0"/>
              </a:spcAft>
              <a:buSzPts val="8600"/>
              <a:buNone/>
              <a:defRPr sz="11466"/>
            </a:lvl7pPr>
            <a:lvl8pPr lvl="7" algn="ctr" rtl="0">
              <a:spcBef>
                <a:spcPts val="0"/>
              </a:spcBef>
              <a:spcAft>
                <a:spcPts val="0"/>
              </a:spcAft>
              <a:buSzPts val="8600"/>
              <a:buNone/>
              <a:defRPr sz="11466"/>
            </a:lvl8pPr>
            <a:lvl9pPr lvl="8" algn="ctr" rtl="0">
              <a:spcBef>
                <a:spcPts val="0"/>
              </a:spcBef>
              <a:spcAft>
                <a:spcPts val="0"/>
              </a:spcAft>
              <a:buSzPts val="8600"/>
              <a:buNone/>
              <a:defRPr sz="11466"/>
            </a:lvl9pPr>
          </a:lstStyle>
          <a:p>
            <a:r>
              <a:t>xx%</a:t>
            </a:r>
          </a:p>
        </p:txBody>
      </p:sp>
    </p:spTree>
    <p:extLst>
      <p:ext uri="{BB962C8B-B14F-4D97-AF65-F5344CB8AC3E}">
        <p14:creationId xmlns:p14="http://schemas.microsoft.com/office/powerpoint/2010/main" val="21436205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308"/>
        <p:cNvGrpSpPr/>
        <p:nvPr/>
      </p:nvGrpSpPr>
      <p:grpSpPr>
        <a:xfrm>
          <a:off x="0" y="0"/>
          <a:ext cx="0" cy="0"/>
          <a:chOff x="0" y="0"/>
          <a:chExt cx="0" cy="0"/>
        </a:xfrm>
      </p:grpSpPr>
      <p:sp>
        <p:nvSpPr>
          <p:cNvPr id="309" name="Google Shape;309;p22"/>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0" name="Google Shape;310;p22"/>
          <p:cNvGrpSpPr/>
          <p:nvPr/>
        </p:nvGrpSpPr>
        <p:grpSpPr>
          <a:xfrm>
            <a:off x="10060400" y="593367"/>
            <a:ext cx="1729933" cy="637167"/>
            <a:chOff x="7164300" y="445025"/>
            <a:chExt cx="1297450" cy="477875"/>
          </a:xfrm>
        </p:grpSpPr>
        <p:grpSp>
          <p:nvGrpSpPr>
            <p:cNvPr id="311" name="Google Shape;311;p22"/>
            <p:cNvGrpSpPr/>
            <p:nvPr/>
          </p:nvGrpSpPr>
          <p:grpSpPr>
            <a:xfrm flipH="1">
              <a:off x="7164300" y="555088"/>
              <a:ext cx="1160025" cy="257725"/>
              <a:chOff x="3464600" y="3479675"/>
              <a:chExt cx="1160025" cy="257725"/>
            </a:xfrm>
          </p:grpSpPr>
          <p:sp>
            <p:nvSpPr>
              <p:cNvPr id="312" name="Google Shape;312;p22"/>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22"/>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4" name="Google Shape;314;p22"/>
            <p:cNvGrpSpPr/>
            <p:nvPr/>
          </p:nvGrpSpPr>
          <p:grpSpPr>
            <a:xfrm rot="10800000">
              <a:off x="7966375" y="445025"/>
              <a:ext cx="495375" cy="477875"/>
              <a:chOff x="3881575" y="2684100"/>
              <a:chExt cx="495375" cy="477875"/>
            </a:xfrm>
          </p:grpSpPr>
          <p:sp>
            <p:nvSpPr>
              <p:cNvPr id="315" name="Google Shape;315;p2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2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2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18" name="Google Shape;318;p22"/>
          <p:cNvGrpSpPr/>
          <p:nvPr/>
        </p:nvGrpSpPr>
        <p:grpSpPr>
          <a:xfrm rot="5400000" flipH="1">
            <a:off x="10983770" y="5813963"/>
            <a:ext cx="660500" cy="637167"/>
            <a:chOff x="3881575" y="2684100"/>
            <a:chExt cx="495375" cy="477875"/>
          </a:xfrm>
        </p:grpSpPr>
        <p:sp>
          <p:nvSpPr>
            <p:cNvPr id="319" name="Google Shape;319;p2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2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2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2" name="Google Shape;322;p22"/>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20391658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323"/>
        <p:cNvGrpSpPr/>
        <p:nvPr/>
      </p:nvGrpSpPr>
      <p:grpSpPr>
        <a:xfrm>
          <a:off x="0" y="0"/>
          <a:ext cx="0" cy="0"/>
          <a:chOff x="0" y="0"/>
          <a:chExt cx="0" cy="0"/>
        </a:xfrm>
      </p:grpSpPr>
      <p:sp>
        <p:nvSpPr>
          <p:cNvPr id="324" name="Google Shape;324;p23"/>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25" name="Google Shape;325;p23"/>
          <p:cNvGrpSpPr/>
          <p:nvPr/>
        </p:nvGrpSpPr>
        <p:grpSpPr>
          <a:xfrm>
            <a:off x="10060400" y="593367"/>
            <a:ext cx="1729933" cy="637167"/>
            <a:chOff x="7164300" y="445025"/>
            <a:chExt cx="1297450" cy="477875"/>
          </a:xfrm>
        </p:grpSpPr>
        <p:grpSp>
          <p:nvGrpSpPr>
            <p:cNvPr id="326" name="Google Shape;326;p23"/>
            <p:cNvGrpSpPr/>
            <p:nvPr/>
          </p:nvGrpSpPr>
          <p:grpSpPr>
            <a:xfrm flipH="1">
              <a:off x="7164300" y="555088"/>
              <a:ext cx="1160025" cy="257725"/>
              <a:chOff x="3464600" y="3479675"/>
              <a:chExt cx="1160025" cy="257725"/>
            </a:xfrm>
          </p:grpSpPr>
          <p:sp>
            <p:nvSpPr>
              <p:cNvPr id="327" name="Google Shape;327;p2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2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9" name="Google Shape;329;p23"/>
            <p:cNvGrpSpPr/>
            <p:nvPr/>
          </p:nvGrpSpPr>
          <p:grpSpPr>
            <a:xfrm rot="10800000">
              <a:off x="7966375" y="445025"/>
              <a:ext cx="495375" cy="477875"/>
              <a:chOff x="3881575" y="2684100"/>
              <a:chExt cx="495375" cy="477875"/>
            </a:xfrm>
          </p:grpSpPr>
          <p:sp>
            <p:nvSpPr>
              <p:cNvPr id="330" name="Google Shape;330;p2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2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2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33" name="Google Shape;333;p23"/>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4360857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334"/>
        <p:cNvGrpSpPr/>
        <p:nvPr/>
      </p:nvGrpSpPr>
      <p:grpSpPr>
        <a:xfrm>
          <a:off x="0" y="0"/>
          <a:ext cx="0" cy="0"/>
          <a:chOff x="0" y="0"/>
          <a:chExt cx="0" cy="0"/>
        </a:xfrm>
      </p:grpSpPr>
      <p:sp>
        <p:nvSpPr>
          <p:cNvPr id="335" name="Google Shape;335;p24"/>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36" name="Google Shape;336;p24"/>
          <p:cNvGrpSpPr/>
          <p:nvPr/>
        </p:nvGrpSpPr>
        <p:grpSpPr>
          <a:xfrm rot="5400000" flipH="1">
            <a:off x="10983770" y="5813963"/>
            <a:ext cx="660500" cy="637167"/>
            <a:chOff x="3881575" y="2684100"/>
            <a:chExt cx="495375" cy="477875"/>
          </a:xfrm>
        </p:grpSpPr>
        <p:sp>
          <p:nvSpPr>
            <p:cNvPr id="337" name="Google Shape;337;p2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2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2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0" name="Google Shape;340;p24"/>
          <p:cNvGrpSpPr/>
          <p:nvPr/>
        </p:nvGrpSpPr>
        <p:grpSpPr>
          <a:xfrm>
            <a:off x="424567" y="593351"/>
            <a:ext cx="1729933" cy="637167"/>
            <a:chOff x="318425" y="357163"/>
            <a:chExt cx="1297450" cy="477875"/>
          </a:xfrm>
        </p:grpSpPr>
        <p:grpSp>
          <p:nvGrpSpPr>
            <p:cNvPr id="341" name="Google Shape;341;p24"/>
            <p:cNvGrpSpPr/>
            <p:nvPr/>
          </p:nvGrpSpPr>
          <p:grpSpPr>
            <a:xfrm rot="10800000" flipH="1">
              <a:off x="455850" y="467250"/>
              <a:ext cx="1160025" cy="257725"/>
              <a:chOff x="3464600" y="3479675"/>
              <a:chExt cx="1160025" cy="257725"/>
            </a:xfrm>
          </p:grpSpPr>
          <p:sp>
            <p:nvSpPr>
              <p:cNvPr id="342" name="Google Shape;342;p2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2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4" name="Google Shape;344;p24"/>
            <p:cNvGrpSpPr/>
            <p:nvPr/>
          </p:nvGrpSpPr>
          <p:grpSpPr>
            <a:xfrm>
              <a:off x="318425" y="357163"/>
              <a:ext cx="495375" cy="477875"/>
              <a:chOff x="3881575" y="2684100"/>
              <a:chExt cx="495375" cy="477875"/>
            </a:xfrm>
          </p:grpSpPr>
          <p:sp>
            <p:nvSpPr>
              <p:cNvPr id="345" name="Google Shape;345;p2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2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2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48" name="Google Shape;348;p24"/>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349" name="Google Shape;349;p24"/>
          <p:cNvSpPr txBox="1">
            <a:spLocks noGrp="1"/>
          </p:cNvSpPr>
          <p:nvPr>
            <p:ph type="subTitle" idx="1"/>
          </p:nvPr>
        </p:nvSpPr>
        <p:spPr>
          <a:xfrm>
            <a:off x="6885367" y="2879300"/>
            <a:ext cx="4355200" cy="1604000"/>
          </a:xfrm>
          <a:prstGeom prst="rect">
            <a:avLst/>
          </a:prstGeom>
        </p:spPr>
        <p:txBody>
          <a:bodyPr spcFirstLastPara="1" wrap="square" lIns="91425" tIns="91425" rIns="91425" bIns="91425" anchor="t" anchorCtr="0">
            <a:noAutofit/>
          </a:bodyPr>
          <a:lstStyle>
            <a:lvl1pPr lvl="0" algn="r">
              <a:spcBef>
                <a:spcPts val="0"/>
              </a:spcBef>
              <a:spcAft>
                <a:spcPts val="0"/>
              </a:spcAft>
              <a:buSzPts val="1600"/>
              <a:buNone/>
              <a:defRPr sz="21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9268859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2">
  <p:cSld name="One column text 2">
    <p:spTree>
      <p:nvGrpSpPr>
        <p:cNvPr id="1" name="Shape 350"/>
        <p:cNvGrpSpPr/>
        <p:nvPr/>
      </p:nvGrpSpPr>
      <p:grpSpPr>
        <a:xfrm>
          <a:off x="0" y="0"/>
          <a:ext cx="0" cy="0"/>
          <a:chOff x="0" y="0"/>
          <a:chExt cx="0" cy="0"/>
        </a:xfrm>
      </p:grpSpPr>
      <p:sp>
        <p:nvSpPr>
          <p:cNvPr id="351" name="Google Shape;351;p25"/>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2" name="Google Shape;352;p25"/>
          <p:cNvGrpSpPr/>
          <p:nvPr/>
        </p:nvGrpSpPr>
        <p:grpSpPr>
          <a:xfrm>
            <a:off x="10060400" y="593367"/>
            <a:ext cx="1729933" cy="637167"/>
            <a:chOff x="7164300" y="445025"/>
            <a:chExt cx="1297450" cy="477875"/>
          </a:xfrm>
        </p:grpSpPr>
        <p:grpSp>
          <p:nvGrpSpPr>
            <p:cNvPr id="353" name="Google Shape;353;p25"/>
            <p:cNvGrpSpPr/>
            <p:nvPr/>
          </p:nvGrpSpPr>
          <p:grpSpPr>
            <a:xfrm flipH="1">
              <a:off x="7164300" y="555088"/>
              <a:ext cx="1160025" cy="257725"/>
              <a:chOff x="3464600" y="3479675"/>
              <a:chExt cx="1160025" cy="257725"/>
            </a:xfrm>
          </p:grpSpPr>
          <p:sp>
            <p:nvSpPr>
              <p:cNvPr id="354" name="Google Shape;354;p2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2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6" name="Google Shape;356;p25"/>
            <p:cNvGrpSpPr/>
            <p:nvPr/>
          </p:nvGrpSpPr>
          <p:grpSpPr>
            <a:xfrm rot="10800000">
              <a:off x="7966375" y="445025"/>
              <a:ext cx="495375" cy="477875"/>
              <a:chOff x="3881575" y="2684100"/>
              <a:chExt cx="495375" cy="477875"/>
            </a:xfrm>
          </p:grpSpPr>
          <p:sp>
            <p:nvSpPr>
              <p:cNvPr id="357" name="Google Shape;357;p2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2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2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60" name="Google Shape;360;p25"/>
          <p:cNvGrpSpPr/>
          <p:nvPr/>
        </p:nvGrpSpPr>
        <p:grpSpPr>
          <a:xfrm>
            <a:off x="424567" y="593351"/>
            <a:ext cx="1729933" cy="637167"/>
            <a:chOff x="318425" y="357163"/>
            <a:chExt cx="1297450" cy="477875"/>
          </a:xfrm>
        </p:grpSpPr>
        <p:grpSp>
          <p:nvGrpSpPr>
            <p:cNvPr id="361" name="Google Shape;361;p25"/>
            <p:cNvGrpSpPr/>
            <p:nvPr/>
          </p:nvGrpSpPr>
          <p:grpSpPr>
            <a:xfrm rot="10800000" flipH="1">
              <a:off x="455850" y="467250"/>
              <a:ext cx="1160025" cy="257725"/>
              <a:chOff x="3464600" y="3479675"/>
              <a:chExt cx="1160025" cy="257725"/>
            </a:xfrm>
          </p:grpSpPr>
          <p:sp>
            <p:nvSpPr>
              <p:cNvPr id="362" name="Google Shape;362;p2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2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4" name="Google Shape;364;p25"/>
            <p:cNvGrpSpPr/>
            <p:nvPr/>
          </p:nvGrpSpPr>
          <p:grpSpPr>
            <a:xfrm>
              <a:off x="318425" y="357163"/>
              <a:ext cx="495375" cy="477875"/>
              <a:chOff x="3881575" y="2684100"/>
              <a:chExt cx="495375" cy="477875"/>
            </a:xfrm>
          </p:grpSpPr>
          <p:sp>
            <p:nvSpPr>
              <p:cNvPr id="365" name="Google Shape;365;p2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2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2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68" name="Google Shape;368;p25"/>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369" name="Google Shape;369;p25"/>
          <p:cNvSpPr txBox="1">
            <a:spLocks noGrp="1"/>
          </p:cNvSpPr>
          <p:nvPr>
            <p:ph type="subTitle" idx="1"/>
          </p:nvPr>
        </p:nvSpPr>
        <p:spPr>
          <a:xfrm>
            <a:off x="6096000" y="2696733"/>
            <a:ext cx="5144800" cy="1692400"/>
          </a:xfrm>
          <a:prstGeom prst="rect">
            <a:avLst/>
          </a:prstGeom>
        </p:spPr>
        <p:txBody>
          <a:bodyPr spcFirstLastPara="1" wrap="square" lIns="91425" tIns="91425" rIns="91425" bIns="91425" anchor="t" anchorCtr="0">
            <a:noAutofit/>
          </a:bodyPr>
          <a:lstStyle>
            <a:lvl1pPr lvl="0" algn="r">
              <a:spcBef>
                <a:spcPts val="0"/>
              </a:spcBef>
              <a:spcAft>
                <a:spcPts val="0"/>
              </a:spcAft>
              <a:buSzPts val="1600"/>
              <a:buNone/>
              <a:defRPr sz="21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4163956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370"/>
        <p:cNvGrpSpPr/>
        <p:nvPr/>
      </p:nvGrpSpPr>
      <p:grpSpPr>
        <a:xfrm>
          <a:off x="0" y="0"/>
          <a:ext cx="0" cy="0"/>
          <a:chOff x="0" y="0"/>
          <a:chExt cx="0" cy="0"/>
        </a:xfrm>
      </p:grpSpPr>
      <p:sp>
        <p:nvSpPr>
          <p:cNvPr id="371" name="Google Shape;371;p26"/>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72" name="Google Shape;372;p26"/>
          <p:cNvGrpSpPr/>
          <p:nvPr/>
        </p:nvGrpSpPr>
        <p:grpSpPr>
          <a:xfrm>
            <a:off x="10004867" y="593367"/>
            <a:ext cx="1729933" cy="637167"/>
            <a:chOff x="7164300" y="445025"/>
            <a:chExt cx="1297450" cy="477875"/>
          </a:xfrm>
        </p:grpSpPr>
        <p:grpSp>
          <p:nvGrpSpPr>
            <p:cNvPr id="373" name="Google Shape;373;p26"/>
            <p:cNvGrpSpPr/>
            <p:nvPr/>
          </p:nvGrpSpPr>
          <p:grpSpPr>
            <a:xfrm>
              <a:off x="7301725" y="555088"/>
              <a:ext cx="1160025" cy="257725"/>
              <a:chOff x="3464600" y="3479675"/>
              <a:chExt cx="1160025" cy="257725"/>
            </a:xfrm>
          </p:grpSpPr>
          <p:sp>
            <p:nvSpPr>
              <p:cNvPr id="374" name="Google Shape;374;p26"/>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26"/>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6" name="Google Shape;376;p26"/>
            <p:cNvGrpSpPr/>
            <p:nvPr/>
          </p:nvGrpSpPr>
          <p:grpSpPr>
            <a:xfrm rot="10800000" flipH="1">
              <a:off x="7164300" y="445025"/>
              <a:ext cx="495375" cy="477875"/>
              <a:chOff x="3881575" y="2684100"/>
              <a:chExt cx="495375" cy="477875"/>
            </a:xfrm>
          </p:grpSpPr>
          <p:sp>
            <p:nvSpPr>
              <p:cNvPr id="377" name="Google Shape;377;p26"/>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26"/>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26"/>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80" name="Google Shape;380;p26"/>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81" name="Google Shape;381;p26"/>
          <p:cNvSpPr txBox="1">
            <a:spLocks noGrp="1"/>
          </p:cNvSpPr>
          <p:nvPr>
            <p:ph type="subTitle" idx="1"/>
          </p:nvPr>
        </p:nvSpPr>
        <p:spPr>
          <a:xfrm>
            <a:off x="950967" y="2267933"/>
            <a:ext cx="47984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382" name="Google Shape;382;p26"/>
          <p:cNvSpPr txBox="1">
            <a:spLocks noGrp="1"/>
          </p:cNvSpPr>
          <p:nvPr>
            <p:ph type="subTitle" idx="2"/>
          </p:nvPr>
        </p:nvSpPr>
        <p:spPr>
          <a:xfrm>
            <a:off x="950967" y="4367769"/>
            <a:ext cx="47984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383" name="Google Shape;383;p26"/>
          <p:cNvSpPr txBox="1">
            <a:spLocks noGrp="1"/>
          </p:cNvSpPr>
          <p:nvPr>
            <p:ph type="subTitle" idx="3"/>
          </p:nvPr>
        </p:nvSpPr>
        <p:spPr>
          <a:xfrm>
            <a:off x="950967" y="2825965"/>
            <a:ext cx="4798400" cy="884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84" name="Google Shape;384;p26"/>
          <p:cNvSpPr txBox="1">
            <a:spLocks noGrp="1"/>
          </p:cNvSpPr>
          <p:nvPr>
            <p:ph type="subTitle" idx="4"/>
          </p:nvPr>
        </p:nvSpPr>
        <p:spPr>
          <a:xfrm>
            <a:off x="950967" y="4921100"/>
            <a:ext cx="4798400" cy="884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573181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385"/>
        <p:cNvGrpSpPr/>
        <p:nvPr/>
      </p:nvGrpSpPr>
      <p:grpSpPr>
        <a:xfrm>
          <a:off x="0" y="0"/>
          <a:ext cx="0" cy="0"/>
          <a:chOff x="0" y="0"/>
          <a:chExt cx="0" cy="0"/>
        </a:xfrm>
      </p:grpSpPr>
      <p:sp>
        <p:nvSpPr>
          <p:cNvPr id="386" name="Google Shape;386;p27"/>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87" name="Google Shape;387;p27"/>
          <p:cNvGrpSpPr/>
          <p:nvPr/>
        </p:nvGrpSpPr>
        <p:grpSpPr>
          <a:xfrm>
            <a:off x="424567" y="593351"/>
            <a:ext cx="1729933" cy="637167"/>
            <a:chOff x="318425" y="357163"/>
            <a:chExt cx="1297450" cy="477875"/>
          </a:xfrm>
        </p:grpSpPr>
        <p:grpSp>
          <p:nvGrpSpPr>
            <p:cNvPr id="388" name="Google Shape;388;p27"/>
            <p:cNvGrpSpPr/>
            <p:nvPr/>
          </p:nvGrpSpPr>
          <p:grpSpPr>
            <a:xfrm rot="10800000" flipH="1">
              <a:off x="455850" y="467250"/>
              <a:ext cx="1160025" cy="257725"/>
              <a:chOff x="3464600" y="3479675"/>
              <a:chExt cx="1160025" cy="257725"/>
            </a:xfrm>
          </p:grpSpPr>
          <p:sp>
            <p:nvSpPr>
              <p:cNvPr id="389" name="Google Shape;389;p2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2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1" name="Google Shape;391;p27"/>
            <p:cNvGrpSpPr/>
            <p:nvPr/>
          </p:nvGrpSpPr>
          <p:grpSpPr>
            <a:xfrm>
              <a:off x="318425" y="357163"/>
              <a:ext cx="495375" cy="477875"/>
              <a:chOff x="3881575" y="2684100"/>
              <a:chExt cx="495375" cy="477875"/>
            </a:xfrm>
          </p:grpSpPr>
          <p:sp>
            <p:nvSpPr>
              <p:cNvPr id="392" name="Google Shape;392;p2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2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2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95" name="Google Shape;395;p27"/>
          <p:cNvGrpSpPr/>
          <p:nvPr/>
        </p:nvGrpSpPr>
        <p:grpSpPr>
          <a:xfrm>
            <a:off x="10060400" y="593367"/>
            <a:ext cx="1729933" cy="637167"/>
            <a:chOff x="7164300" y="445025"/>
            <a:chExt cx="1297450" cy="477875"/>
          </a:xfrm>
        </p:grpSpPr>
        <p:grpSp>
          <p:nvGrpSpPr>
            <p:cNvPr id="396" name="Google Shape;396;p27"/>
            <p:cNvGrpSpPr/>
            <p:nvPr/>
          </p:nvGrpSpPr>
          <p:grpSpPr>
            <a:xfrm flipH="1">
              <a:off x="7164300" y="555088"/>
              <a:ext cx="1160025" cy="257725"/>
              <a:chOff x="3464600" y="3479675"/>
              <a:chExt cx="1160025" cy="257725"/>
            </a:xfrm>
          </p:grpSpPr>
          <p:sp>
            <p:nvSpPr>
              <p:cNvPr id="397" name="Google Shape;397;p2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2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27"/>
            <p:cNvGrpSpPr/>
            <p:nvPr/>
          </p:nvGrpSpPr>
          <p:grpSpPr>
            <a:xfrm rot="10800000">
              <a:off x="7966375" y="445025"/>
              <a:ext cx="495375" cy="477875"/>
              <a:chOff x="3881575" y="2684100"/>
              <a:chExt cx="495375" cy="477875"/>
            </a:xfrm>
          </p:grpSpPr>
          <p:sp>
            <p:nvSpPr>
              <p:cNvPr id="400" name="Google Shape;400;p2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2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2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03" name="Google Shape;403;p27"/>
          <p:cNvGrpSpPr/>
          <p:nvPr/>
        </p:nvGrpSpPr>
        <p:grpSpPr>
          <a:xfrm rot="8100000" flipH="1">
            <a:off x="553109" y="5813985"/>
            <a:ext cx="660493" cy="637160"/>
            <a:chOff x="3881575" y="2684100"/>
            <a:chExt cx="495375" cy="477875"/>
          </a:xfrm>
        </p:grpSpPr>
        <p:sp>
          <p:nvSpPr>
            <p:cNvPr id="404" name="Google Shape;404;p2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2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2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7" name="Google Shape;407;p27"/>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408" name="Google Shape;408;p27"/>
          <p:cNvSpPr txBox="1">
            <a:spLocks noGrp="1"/>
          </p:cNvSpPr>
          <p:nvPr>
            <p:ph type="subTitle" idx="1"/>
          </p:nvPr>
        </p:nvSpPr>
        <p:spPr>
          <a:xfrm>
            <a:off x="2946333" y="2134617"/>
            <a:ext cx="5978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09" name="Google Shape;409;p27"/>
          <p:cNvSpPr txBox="1">
            <a:spLocks noGrp="1"/>
          </p:cNvSpPr>
          <p:nvPr>
            <p:ph type="subTitle" idx="2"/>
          </p:nvPr>
        </p:nvSpPr>
        <p:spPr>
          <a:xfrm>
            <a:off x="3192800" y="4057033"/>
            <a:ext cx="5978800" cy="6060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10" name="Google Shape;410;p27"/>
          <p:cNvSpPr txBox="1">
            <a:spLocks noGrp="1"/>
          </p:cNvSpPr>
          <p:nvPr>
            <p:ph type="subTitle" idx="3"/>
          </p:nvPr>
        </p:nvSpPr>
        <p:spPr>
          <a:xfrm>
            <a:off x="2946333" y="2692651"/>
            <a:ext cx="5978800" cy="948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411" name="Google Shape;411;p27"/>
          <p:cNvSpPr txBox="1">
            <a:spLocks noGrp="1"/>
          </p:cNvSpPr>
          <p:nvPr>
            <p:ph type="subTitle" idx="4"/>
          </p:nvPr>
        </p:nvSpPr>
        <p:spPr>
          <a:xfrm>
            <a:off x="3192800" y="4610367"/>
            <a:ext cx="5978800" cy="9484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9655666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412"/>
        <p:cNvGrpSpPr/>
        <p:nvPr/>
      </p:nvGrpSpPr>
      <p:grpSpPr>
        <a:xfrm>
          <a:off x="0" y="0"/>
          <a:ext cx="0" cy="0"/>
          <a:chOff x="0" y="0"/>
          <a:chExt cx="0" cy="0"/>
        </a:xfrm>
      </p:grpSpPr>
      <p:sp>
        <p:nvSpPr>
          <p:cNvPr id="413" name="Google Shape;413;p28"/>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4" name="Google Shape;414;p28"/>
          <p:cNvSpPr txBox="1">
            <a:spLocks noGrp="1"/>
          </p:cNvSpPr>
          <p:nvPr>
            <p:ph type="subTitle" idx="1"/>
          </p:nvPr>
        </p:nvSpPr>
        <p:spPr>
          <a:xfrm>
            <a:off x="950967" y="1529600"/>
            <a:ext cx="5145200" cy="45960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400"/>
              <a:buChar char="●"/>
              <a:defRPr sz="2133"/>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a:r>
              <a:rPr lang="en-US"/>
              <a:t>Click to edit Master subtitle style</a:t>
            </a:r>
            <a:endParaRPr/>
          </a:p>
        </p:txBody>
      </p:sp>
      <p:sp>
        <p:nvSpPr>
          <p:cNvPr id="415" name="Google Shape;415;p28"/>
          <p:cNvSpPr txBox="1">
            <a:spLocks noGrp="1"/>
          </p:cNvSpPr>
          <p:nvPr>
            <p:ph type="subTitle" idx="2"/>
          </p:nvPr>
        </p:nvSpPr>
        <p:spPr>
          <a:xfrm>
            <a:off x="6096000" y="1529600"/>
            <a:ext cx="5145200" cy="459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600"/>
              <a:buChar char="●"/>
              <a:defRPr sz="2133"/>
            </a:lvl1pPr>
            <a:lvl2pPr lvl="1" rtl="0">
              <a:spcBef>
                <a:spcPts val="0"/>
              </a:spcBef>
              <a:spcAft>
                <a:spcPts val="0"/>
              </a:spcAft>
              <a:buSzPts val="1200"/>
              <a:buChar char="○"/>
              <a:defRPr/>
            </a:lvl2pPr>
            <a:lvl3pPr lvl="2" rtl="0">
              <a:spcBef>
                <a:spcPts val="0"/>
              </a:spcBef>
              <a:spcAft>
                <a:spcPts val="0"/>
              </a:spcAft>
              <a:buSzPts val="1200"/>
              <a:buChar char="■"/>
              <a:defRPr/>
            </a:lvl3pPr>
            <a:lvl4pPr lvl="3" rtl="0">
              <a:spcBef>
                <a:spcPts val="0"/>
              </a:spcBef>
              <a:spcAft>
                <a:spcPts val="0"/>
              </a:spcAft>
              <a:buSzPts val="1200"/>
              <a:buChar char="●"/>
              <a:defRPr/>
            </a:lvl4pPr>
            <a:lvl5pPr lvl="4" rtl="0">
              <a:spcBef>
                <a:spcPts val="0"/>
              </a:spcBef>
              <a:spcAft>
                <a:spcPts val="0"/>
              </a:spcAft>
              <a:buSzPts val="1200"/>
              <a:buChar char="○"/>
              <a:defRPr/>
            </a:lvl5pPr>
            <a:lvl6pPr lvl="5" rtl="0">
              <a:spcBef>
                <a:spcPts val="0"/>
              </a:spcBef>
              <a:spcAft>
                <a:spcPts val="0"/>
              </a:spcAft>
              <a:buSzPts val="1200"/>
              <a:buChar char="■"/>
              <a:defRPr/>
            </a:lvl6pPr>
            <a:lvl7pPr lvl="6" rtl="0">
              <a:spcBef>
                <a:spcPts val="0"/>
              </a:spcBef>
              <a:spcAft>
                <a:spcPts val="0"/>
              </a:spcAft>
              <a:buSzPts val="1200"/>
              <a:buChar char="●"/>
              <a:defRPr/>
            </a:lvl7pPr>
            <a:lvl8pPr lvl="7" rtl="0">
              <a:spcBef>
                <a:spcPts val="0"/>
              </a:spcBef>
              <a:spcAft>
                <a:spcPts val="0"/>
              </a:spcAft>
              <a:buSzPts val="1200"/>
              <a:buChar char="○"/>
              <a:defRPr/>
            </a:lvl8pPr>
            <a:lvl9pPr lvl="8" rtl="0">
              <a:spcBef>
                <a:spcPts val="0"/>
              </a:spcBef>
              <a:spcAft>
                <a:spcPts val="0"/>
              </a:spcAft>
              <a:buSzPts val="1200"/>
              <a:buChar char="■"/>
              <a:defRPr/>
            </a:lvl9pPr>
          </a:lstStyle>
          <a:p>
            <a:r>
              <a:rPr lang="en-US"/>
              <a:t>Click to edit Master subtitle style</a:t>
            </a:r>
            <a:endParaRPr/>
          </a:p>
        </p:txBody>
      </p:sp>
      <p:sp>
        <p:nvSpPr>
          <p:cNvPr id="416" name="Google Shape;416;p28"/>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417" name="Google Shape;417;p28"/>
          <p:cNvGrpSpPr/>
          <p:nvPr/>
        </p:nvGrpSpPr>
        <p:grpSpPr>
          <a:xfrm>
            <a:off x="10004867" y="593367"/>
            <a:ext cx="1729933" cy="637167"/>
            <a:chOff x="7164300" y="445025"/>
            <a:chExt cx="1297450" cy="477875"/>
          </a:xfrm>
        </p:grpSpPr>
        <p:grpSp>
          <p:nvGrpSpPr>
            <p:cNvPr id="418" name="Google Shape;418;p28"/>
            <p:cNvGrpSpPr/>
            <p:nvPr/>
          </p:nvGrpSpPr>
          <p:grpSpPr>
            <a:xfrm>
              <a:off x="7301725" y="555088"/>
              <a:ext cx="1160025" cy="257725"/>
              <a:chOff x="3464600" y="3479675"/>
              <a:chExt cx="1160025" cy="257725"/>
            </a:xfrm>
          </p:grpSpPr>
          <p:sp>
            <p:nvSpPr>
              <p:cNvPr id="419" name="Google Shape;419;p28"/>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28"/>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1" name="Google Shape;421;p28"/>
            <p:cNvGrpSpPr/>
            <p:nvPr/>
          </p:nvGrpSpPr>
          <p:grpSpPr>
            <a:xfrm rot="10800000" flipH="1">
              <a:off x="7164300" y="445025"/>
              <a:ext cx="495375" cy="477875"/>
              <a:chOff x="3881575" y="2684100"/>
              <a:chExt cx="495375" cy="477875"/>
            </a:xfrm>
          </p:grpSpPr>
          <p:sp>
            <p:nvSpPr>
              <p:cNvPr id="422" name="Google Shape;422;p2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2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2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25" name="Google Shape;425;p28"/>
          <p:cNvGrpSpPr/>
          <p:nvPr/>
        </p:nvGrpSpPr>
        <p:grpSpPr>
          <a:xfrm rot="8100000" flipH="1">
            <a:off x="553109" y="5813985"/>
            <a:ext cx="660493" cy="637160"/>
            <a:chOff x="3881575" y="2684100"/>
            <a:chExt cx="495375" cy="477875"/>
          </a:xfrm>
        </p:grpSpPr>
        <p:sp>
          <p:nvSpPr>
            <p:cNvPr id="426" name="Google Shape;426;p2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2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2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878377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29"/>
        <p:cNvGrpSpPr/>
        <p:nvPr/>
      </p:nvGrpSpPr>
      <p:grpSpPr>
        <a:xfrm>
          <a:off x="0" y="0"/>
          <a:ext cx="0" cy="0"/>
          <a:chOff x="0" y="0"/>
          <a:chExt cx="0" cy="0"/>
        </a:xfrm>
      </p:grpSpPr>
      <p:sp>
        <p:nvSpPr>
          <p:cNvPr id="430" name="Google Shape;430;p29"/>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31" name="Google Shape;431;p29"/>
          <p:cNvGrpSpPr/>
          <p:nvPr/>
        </p:nvGrpSpPr>
        <p:grpSpPr>
          <a:xfrm rot="8100000" flipH="1">
            <a:off x="10983810" y="5814019"/>
            <a:ext cx="660493" cy="637160"/>
            <a:chOff x="3881575" y="2684100"/>
            <a:chExt cx="495375" cy="477875"/>
          </a:xfrm>
        </p:grpSpPr>
        <p:sp>
          <p:nvSpPr>
            <p:cNvPr id="432" name="Google Shape;432;p2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2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2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5" name="Google Shape;435;p29"/>
          <p:cNvGrpSpPr/>
          <p:nvPr/>
        </p:nvGrpSpPr>
        <p:grpSpPr>
          <a:xfrm>
            <a:off x="10060400" y="593367"/>
            <a:ext cx="1729933" cy="637167"/>
            <a:chOff x="7164300" y="445025"/>
            <a:chExt cx="1297450" cy="477875"/>
          </a:xfrm>
        </p:grpSpPr>
        <p:grpSp>
          <p:nvGrpSpPr>
            <p:cNvPr id="436" name="Google Shape;436;p29"/>
            <p:cNvGrpSpPr/>
            <p:nvPr/>
          </p:nvGrpSpPr>
          <p:grpSpPr>
            <a:xfrm flipH="1">
              <a:off x="7164300" y="555088"/>
              <a:ext cx="1160025" cy="257725"/>
              <a:chOff x="3464600" y="3479675"/>
              <a:chExt cx="1160025" cy="257725"/>
            </a:xfrm>
          </p:grpSpPr>
          <p:sp>
            <p:nvSpPr>
              <p:cNvPr id="437" name="Google Shape;437;p29"/>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29"/>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9" name="Google Shape;439;p29"/>
            <p:cNvGrpSpPr/>
            <p:nvPr/>
          </p:nvGrpSpPr>
          <p:grpSpPr>
            <a:xfrm rot="10800000">
              <a:off x="7966375" y="445025"/>
              <a:ext cx="495375" cy="477875"/>
              <a:chOff x="3881575" y="2684100"/>
              <a:chExt cx="495375" cy="477875"/>
            </a:xfrm>
          </p:grpSpPr>
          <p:sp>
            <p:nvSpPr>
              <p:cNvPr id="440" name="Google Shape;440;p2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2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2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43" name="Google Shape;443;p29"/>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444" name="Google Shape;444;p29"/>
          <p:cNvSpPr txBox="1">
            <a:spLocks noGrp="1"/>
          </p:cNvSpPr>
          <p:nvPr>
            <p:ph type="subTitle" idx="1"/>
          </p:nvPr>
        </p:nvSpPr>
        <p:spPr>
          <a:xfrm>
            <a:off x="1129900" y="3438300"/>
            <a:ext cx="3100800" cy="606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45" name="Google Shape;445;p29"/>
          <p:cNvSpPr txBox="1">
            <a:spLocks noGrp="1"/>
          </p:cNvSpPr>
          <p:nvPr>
            <p:ph type="subTitle" idx="2"/>
          </p:nvPr>
        </p:nvSpPr>
        <p:spPr>
          <a:xfrm>
            <a:off x="7961300" y="3438300"/>
            <a:ext cx="3100800" cy="606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46" name="Google Shape;446;p29"/>
          <p:cNvSpPr txBox="1">
            <a:spLocks noGrp="1"/>
          </p:cNvSpPr>
          <p:nvPr>
            <p:ph type="subTitle" idx="3"/>
          </p:nvPr>
        </p:nvSpPr>
        <p:spPr>
          <a:xfrm>
            <a:off x="4545600" y="2417067"/>
            <a:ext cx="3100800" cy="606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47" name="Google Shape;447;p29"/>
          <p:cNvSpPr txBox="1">
            <a:spLocks noGrp="1"/>
          </p:cNvSpPr>
          <p:nvPr>
            <p:ph type="subTitle" idx="4"/>
          </p:nvPr>
        </p:nvSpPr>
        <p:spPr>
          <a:xfrm>
            <a:off x="1129900" y="3995400"/>
            <a:ext cx="3100800" cy="873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448" name="Google Shape;448;p29"/>
          <p:cNvSpPr txBox="1">
            <a:spLocks noGrp="1"/>
          </p:cNvSpPr>
          <p:nvPr>
            <p:ph type="subTitle" idx="5"/>
          </p:nvPr>
        </p:nvSpPr>
        <p:spPr>
          <a:xfrm>
            <a:off x="7961300" y="3995400"/>
            <a:ext cx="3100800" cy="873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449" name="Google Shape;449;p29"/>
          <p:cNvSpPr txBox="1">
            <a:spLocks noGrp="1"/>
          </p:cNvSpPr>
          <p:nvPr>
            <p:ph type="subTitle" idx="6"/>
          </p:nvPr>
        </p:nvSpPr>
        <p:spPr>
          <a:xfrm>
            <a:off x="4545600" y="2970391"/>
            <a:ext cx="3100800" cy="873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5258861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50"/>
        <p:cNvGrpSpPr/>
        <p:nvPr/>
      </p:nvGrpSpPr>
      <p:grpSpPr>
        <a:xfrm>
          <a:off x="0" y="0"/>
          <a:ext cx="0" cy="0"/>
          <a:chOff x="0" y="0"/>
          <a:chExt cx="0" cy="0"/>
        </a:xfrm>
      </p:grpSpPr>
      <p:sp>
        <p:nvSpPr>
          <p:cNvPr id="451" name="Google Shape;451;p30"/>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52" name="Google Shape;452;p30"/>
          <p:cNvGrpSpPr/>
          <p:nvPr/>
        </p:nvGrpSpPr>
        <p:grpSpPr>
          <a:xfrm>
            <a:off x="10060400" y="593367"/>
            <a:ext cx="1729933" cy="637167"/>
            <a:chOff x="7164300" y="445025"/>
            <a:chExt cx="1297450" cy="477875"/>
          </a:xfrm>
        </p:grpSpPr>
        <p:grpSp>
          <p:nvGrpSpPr>
            <p:cNvPr id="453" name="Google Shape;453;p30"/>
            <p:cNvGrpSpPr/>
            <p:nvPr/>
          </p:nvGrpSpPr>
          <p:grpSpPr>
            <a:xfrm flipH="1">
              <a:off x="7164300" y="555088"/>
              <a:ext cx="1160025" cy="257725"/>
              <a:chOff x="3464600" y="3479675"/>
              <a:chExt cx="1160025" cy="257725"/>
            </a:xfrm>
          </p:grpSpPr>
          <p:sp>
            <p:nvSpPr>
              <p:cNvPr id="454" name="Google Shape;454;p30"/>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30"/>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6" name="Google Shape;456;p30"/>
            <p:cNvGrpSpPr/>
            <p:nvPr/>
          </p:nvGrpSpPr>
          <p:grpSpPr>
            <a:xfrm rot="10800000">
              <a:off x="7966375" y="445025"/>
              <a:ext cx="495375" cy="477875"/>
              <a:chOff x="3881575" y="2684100"/>
              <a:chExt cx="495375" cy="477875"/>
            </a:xfrm>
          </p:grpSpPr>
          <p:sp>
            <p:nvSpPr>
              <p:cNvPr id="457" name="Google Shape;457;p30"/>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30"/>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30"/>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60" name="Google Shape;460;p30"/>
          <p:cNvGrpSpPr/>
          <p:nvPr/>
        </p:nvGrpSpPr>
        <p:grpSpPr>
          <a:xfrm rot="-5547522">
            <a:off x="426789" y="5813981"/>
            <a:ext cx="660513" cy="637180"/>
            <a:chOff x="3881575" y="2684100"/>
            <a:chExt cx="495375" cy="477875"/>
          </a:xfrm>
        </p:grpSpPr>
        <p:sp>
          <p:nvSpPr>
            <p:cNvPr id="461" name="Google Shape;461;p30"/>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30"/>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30"/>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64" name="Google Shape;464;p30"/>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465" name="Google Shape;465;p30"/>
          <p:cNvSpPr txBox="1">
            <a:spLocks noGrp="1"/>
          </p:cNvSpPr>
          <p:nvPr>
            <p:ph type="subTitle" idx="1"/>
          </p:nvPr>
        </p:nvSpPr>
        <p:spPr>
          <a:xfrm>
            <a:off x="951001" y="2145833"/>
            <a:ext cx="32240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66" name="Google Shape;466;p30"/>
          <p:cNvSpPr txBox="1">
            <a:spLocks noGrp="1"/>
          </p:cNvSpPr>
          <p:nvPr>
            <p:ph type="subTitle" idx="2"/>
          </p:nvPr>
        </p:nvSpPr>
        <p:spPr>
          <a:xfrm>
            <a:off x="4331801" y="2145833"/>
            <a:ext cx="32240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67" name="Google Shape;467;p30"/>
          <p:cNvSpPr txBox="1">
            <a:spLocks noGrp="1"/>
          </p:cNvSpPr>
          <p:nvPr>
            <p:ph type="subTitle" idx="3"/>
          </p:nvPr>
        </p:nvSpPr>
        <p:spPr>
          <a:xfrm>
            <a:off x="951001" y="2702933"/>
            <a:ext cx="3224000" cy="873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468" name="Google Shape;468;p30"/>
          <p:cNvSpPr txBox="1">
            <a:spLocks noGrp="1"/>
          </p:cNvSpPr>
          <p:nvPr>
            <p:ph type="subTitle" idx="4"/>
          </p:nvPr>
        </p:nvSpPr>
        <p:spPr>
          <a:xfrm>
            <a:off x="4331800" y="2702933"/>
            <a:ext cx="3224000" cy="873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469" name="Google Shape;469;p30"/>
          <p:cNvSpPr txBox="1">
            <a:spLocks noGrp="1"/>
          </p:cNvSpPr>
          <p:nvPr>
            <p:ph type="subTitle" idx="5"/>
          </p:nvPr>
        </p:nvSpPr>
        <p:spPr>
          <a:xfrm>
            <a:off x="950967" y="3968800"/>
            <a:ext cx="32240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70" name="Google Shape;470;p30"/>
          <p:cNvSpPr txBox="1">
            <a:spLocks noGrp="1"/>
          </p:cNvSpPr>
          <p:nvPr>
            <p:ph type="subTitle" idx="6"/>
          </p:nvPr>
        </p:nvSpPr>
        <p:spPr>
          <a:xfrm>
            <a:off x="4331767" y="3968800"/>
            <a:ext cx="32240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71" name="Google Shape;471;p30"/>
          <p:cNvSpPr txBox="1">
            <a:spLocks noGrp="1"/>
          </p:cNvSpPr>
          <p:nvPr>
            <p:ph type="subTitle" idx="7"/>
          </p:nvPr>
        </p:nvSpPr>
        <p:spPr>
          <a:xfrm>
            <a:off x="950967" y="4525900"/>
            <a:ext cx="3224000" cy="873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472" name="Google Shape;472;p30"/>
          <p:cNvSpPr txBox="1">
            <a:spLocks noGrp="1"/>
          </p:cNvSpPr>
          <p:nvPr>
            <p:ph type="subTitle" idx="8"/>
          </p:nvPr>
        </p:nvSpPr>
        <p:spPr>
          <a:xfrm>
            <a:off x="4331765" y="4525900"/>
            <a:ext cx="3224000" cy="873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5171746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73"/>
        <p:cNvGrpSpPr/>
        <p:nvPr/>
      </p:nvGrpSpPr>
      <p:grpSpPr>
        <a:xfrm>
          <a:off x="0" y="0"/>
          <a:ext cx="0" cy="0"/>
          <a:chOff x="0" y="0"/>
          <a:chExt cx="0" cy="0"/>
        </a:xfrm>
      </p:grpSpPr>
      <p:sp>
        <p:nvSpPr>
          <p:cNvPr id="474" name="Google Shape;474;p31"/>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75" name="Google Shape;475;p31"/>
          <p:cNvGrpSpPr/>
          <p:nvPr/>
        </p:nvGrpSpPr>
        <p:grpSpPr>
          <a:xfrm>
            <a:off x="10004867" y="593367"/>
            <a:ext cx="1729933" cy="637167"/>
            <a:chOff x="7164300" y="445025"/>
            <a:chExt cx="1297450" cy="477875"/>
          </a:xfrm>
        </p:grpSpPr>
        <p:grpSp>
          <p:nvGrpSpPr>
            <p:cNvPr id="476" name="Google Shape;476;p31"/>
            <p:cNvGrpSpPr/>
            <p:nvPr/>
          </p:nvGrpSpPr>
          <p:grpSpPr>
            <a:xfrm>
              <a:off x="7301725" y="555088"/>
              <a:ext cx="1160025" cy="257725"/>
              <a:chOff x="3464600" y="3479675"/>
              <a:chExt cx="1160025" cy="257725"/>
            </a:xfrm>
          </p:grpSpPr>
          <p:sp>
            <p:nvSpPr>
              <p:cNvPr id="477" name="Google Shape;477;p31"/>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31"/>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9" name="Google Shape;479;p31"/>
            <p:cNvGrpSpPr/>
            <p:nvPr/>
          </p:nvGrpSpPr>
          <p:grpSpPr>
            <a:xfrm rot="10800000" flipH="1">
              <a:off x="7164300" y="445025"/>
              <a:ext cx="495375" cy="477875"/>
              <a:chOff x="3881575" y="2684100"/>
              <a:chExt cx="495375" cy="477875"/>
            </a:xfrm>
          </p:grpSpPr>
          <p:sp>
            <p:nvSpPr>
              <p:cNvPr id="480" name="Google Shape;480;p31"/>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31"/>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31"/>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83" name="Google Shape;483;p31"/>
          <p:cNvGrpSpPr/>
          <p:nvPr/>
        </p:nvGrpSpPr>
        <p:grpSpPr>
          <a:xfrm rot="8100000" flipH="1">
            <a:off x="553109" y="5813985"/>
            <a:ext cx="660493" cy="637160"/>
            <a:chOff x="3881575" y="2684100"/>
            <a:chExt cx="495375" cy="477875"/>
          </a:xfrm>
        </p:grpSpPr>
        <p:sp>
          <p:nvSpPr>
            <p:cNvPr id="484" name="Google Shape;484;p31"/>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31"/>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31"/>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87" name="Google Shape;487;p31"/>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
        <p:nvSpPr>
          <p:cNvPr id="488" name="Google Shape;488;p31"/>
          <p:cNvSpPr txBox="1">
            <a:spLocks noGrp="1"/>
          </p:cNvSpPr>
          <p:nvPr>
            <p:ph type="subTitle" idx="1"/>
          </p:nvPr>
        </p:nvSpPr>
        <p:spPr>
          <a:xfrm>
            <a:off x="1205267" y="1990333"/>
            <a:ext cx="31428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900"/>
              <a:buFont typeface="Abril Fatface"/>
              <a:buNone/>
              <a:defRPr sz="2933">
                <a:solidFill>
                  <a:schemeClr val="lt2"/>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9pPr>
          </a:lstStyle>
          <a:p>
            <a:r>
              <a:rPr lang="en-US"/>
              <a:t>Click to edit Master subtitle style</a:t>
            </a:r>
            <a:endParaRPr/>
          </a:p>
        </p:txBody>
      </p:sp>
      <p:sp>
        <p:nvSpPr>
          <p:cNvPr id="489" name="Google Shape;489;p31"/>
          <p:cNvSpPr txBox="1">
            <a:spLocks noGrp="1"/>
          </p:cNvSpPr>
          <p:nvPr>
            <p:ph type="subTitle" idx="2"/>
          </p:nvPr>
        </p:nvSpPr>
        <p:spPr>
          <a:xfrm>
            <a:off x="4524600" y="1990333"/>
            <a:ext cx="31428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900"/>
              <a:buFont typeface="Abril Fatface"/>
              <a:buNone/>
              <a:defRPr sz="2933">
                <a:solidFill>
                  <a:schemeClr val="dk2"/>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9pPr>
          </a:lstStyle>
          <a:p>
            <a:r>
              <a:rPr lang="en-US"/>
              <a:t>Click to edit Master subtitle style</a:t>
            </a:r>
            <a:endParaRPr/>
          </a:p>
        </p:txBody>
      </p:sp>
      <p:sp>
        <p:nvSpPr>
          <p:cNvPr id="490" name="Google Shape;490;p31"/>
          <p:cNvSpPr txBox="1">
            <a:spLocks noGrp="1"/>
          </p:cNvSpPr>
          <p:nvPr>
            <p:ph type="subTitle" idx="3"/>
          </p:nvPr>
        </p:nvSpPr>
        <p:spPr>
          <a:xfrm>
            <a:off x="7843933" y="1990333"/>
            <a:ext cx="31428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900"/>
              <a:buFont typeface="Abril Fatface"/>
              <a:buNone/>
              <a:defRPr sz="2933">
                <a:solidFill>
                  <a:schemeClr val="accent1"/>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9pPr>
          </a:lstStyle>
          <a:p>
            <a:r>
              <a:rPr lang="en-US"/>
              <a:t>Click to edit Master subtitle style</a:t>
            </a:r>
            <a:endParaRPr/>
          </a:p>
        </p:txBody>
      </p:sp>
      <p:sp>
        <p:nvSpPr>
          <p:cNvPr id="491" name="Google Shape;491;p31"/>
          <p:cNvSpPr txBox="1">
            <a:spLocks noGrp="1"/>
          </p:cNvSpPr>
          <p:nvPr>
            <p:ph type="subTitle" idx="4"/>
          </p:nvPr>
        </p:nvSpPr>
        <p:spPr>
          <a:xfrm>
            <a:off x="1205267" y="2561533"/>
            <a:ext cx="3142800" cy="9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2133"/>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r>
              <a:rPr lang="en-US"/>
              <a:t>Click to edit Master subtitle style</a:t>
            </a:r>
            <a:endParaRPr/>
          </a:p>
        </p:txBody>
      </p:sp>
      <p:sp>
        <p:nvSpPr>
          <p:cNvPr id="492" name="Google Shape;492;p31"/>
          <p:cNvSpPr txBox="1">
            <a:spLocks noGrp="1"/>
          </p:cNvSpPr>
          <p:nvPr>
            <p:ph type="subTitle" idx="5"/>
          </p:nvPr>
        </p:nvSpPr>
        <p:spPr>
          <a:xfrm>
            <a:off x="4524600" y="2561533"/>
            <a:ext cx="3142800" cy="9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2133"/>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r>
              <a:rPr lang="en-US"/>
              <a:t>Click to edit Master subtitle style</a:t>
            </a:r>
            <a:endParaRPr/>
          </a:p>
        </p:txBody>
      </p:sp>
      <p:sp>
        <p:nvSpPr>
          <p:cNvPr id="493" name="Google Shape;493;p31"/>
          <p:cNvSpPr txBox="1">
            <a:spLocks noGrp="1"/>
          </p:cNvSpPr>
          <p:nvPr>
            <p:ph type="subTitle" idx="6"/>
          </p:nvPr>
        </p:nvSpPr>
        <p:spPr>
          <a:xfrm>
            <a:off x="7843933" y="2561533"/>
            <a:ext cx="3142800" cy="9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2133"/>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r>
              <a:rPr lang="en-US"/>
              <a:t>Click to edit Master subtitle style</a:t>
            </a:r>
            <a:endParaRPr/>
          </a:p>
        </p:txBody>
      </p:sp>
      <p:sp>
        <p:nvSpPr>
          <p:cNvPr id="494" name="Google Shape;494;p31"/>
          <p:cNvSpPr txBox="1">
            <a:spLocks noGrp="1"/>
          </p:cNvSpPr>
          <p:nvPr>
            <p:ph type="subTitle" idx="7"/>
          </p:nvPr>
        </p:nvSpPr>
        <p:spPr>
          <a:xfrm>
            <a:off x="1205233" y="3941900"/>
            <a:ext cx="31428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900"/>
              <a:buFont typeface="Abril Fatface"/>
              <a:buNone/>
              <a:defRPr sz="2933">
                <a:solidFill>
                  <a:schemeClr val="dk2"/>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9pPr>
          </a:lstStyle>
          <a:p>
            <a:r>
              <a:rPr lang="en-US"/>
              <a:t>Click to edit Master subtitle style</a:t>
            </a:r>
            <a:endParaRPr/>
          </a:p>
        </p:txBody>
      </p:sp>
      <p:sp>
        <p:nvSpPr>
          <p:cNvPr id="495" name="Google Shape;495;p31"/>
          <p:cNvSpPr txBox="1">
            <a:spLocks noGrp="1"/>
          </p:cNvSpPr>
          <p:nvPr>
            <p:ph type="subTitle" idx="8"/>
          </p:nvPr>
        </p:nvSpPr>
        <p:spPr>
          <a:xfrm>
            <a:off x="4524567" y="3941900"/>
            <a:ext cx="31428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900"/>
              <a:buFont typeface="Abril Fatface"/>
              <a:buNone/>
              <a:defRPr sz="2933">
                <a:solidFill>
                  <a:schemeClr val="accent2"/>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9pPr>
          </a:lstStyle>
          <a:p>
            <a:r>
              <a:rPr lang="en-US"/>
              <a:t>Click to edit Master subtitle style</a:t>
            </a:r>
            <a:endParaRPr/>
          </a:p>
        </p:txBody>
      </p:sp>
      <p:sp>
        <p:nvSpPr>
          <p:cNvPr id="496" name="Google Shape;496;p31"/>
          <p:cNvSpPr txBox="1">
            <a:spLocks noGrp="1"/>
          </p:cNvSpPr>
          <p:nvPr>
            <p:ph type="subTitle" idx="9"/>
          </p:nvPr>
        </p:nvSpPr>
        <p:spPr>
          <a:xfrm>
            <a:off x="7843900" y="3941900"/>
            <a:ext cx="31428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900"/>
              <a:buFont typeface="Abril Fatface"/>
              <a:buNone/>
              <a:defRPr sz="2933">
                <a:solidFill>
                  <a:schemeClr val="lt2"/>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9pPr>
          </a:lstStyle>
          <a:p>
            <a:r>
              <a:rPr lang="en-US"/>
              <a:t>Click to edit Master subtitle style</a:t>
            </a:r>
            <a:endParaRPr/>
          </a:p>
        </p:txBody>
      </p:sp>
      <p:sp>
        <p:nvSpPr>
          <p:cNvPr id="497" name="Google Shape;497;p31"/>
          <p:cNvSpPr txBox="1">
            <a:spLocks noGrp="1"/>
          </p:cNvSpPr>
          <p:nvPr>
            <p:ph type="subTitle" idx="13"/>
          </p:nvPr>
        </p:nvSpPr>
        <p:spPr>
          <a:xfrm>
            <a:off x="1205233" y="4513100"/>
            <a:ext cx="3142800" cy="9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2133"/>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r>
              <a:rPr lang="en-US"/>
              <a:t>Click to edit Master subtitle style</a:t>
            </a:r>
            <a:endParaRPr/>
          </a:p>
        </p:txBody>
      </p:sp>
      <p:sp>
        <p:nvSpPr>
          <p:cNvPr id="498" name="Google Shape;498;p31"/>
          <p:cNvSpPr txBox="1">
            <a:spLocks noGrp="1"/>
          </p:cNvSpPr>
          <p:nvPr>
            <p:ph type="subTitle" idx="14"/>
          </p:nvPr>
        </p:nvSpPr>
        <p:spPr>
          <a:xfrm>
            <a:off x="4524567" y="4513100"/>
            <a:ext cx="3142800" cy="9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2133"/>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r>
              <a:rPr lang="en-US"/>
              <a:t>Click to edit Master subtitle style</a:t>
            </a:r>
            <a:endParaRPr/>
          </a:p>
        </p:txBody>
      </p:sp>
      <p:sp>
        <p:nvSpPr>
          <p:cNvPr id="499" name="Google Shape;499;p31"/>
          <p:cNvSpPr txBox="1">
            <a:spLocks noGrp="1"/>
          </p:cNvSpPr>
          <p:nvPr>
            <p:ph type="subTitle" idx="15"/>
          </p:nvPr>
        </p:nvSpPr>
        <p:spPr>
          <a:xfrm>
            <a:off x="7843900" y="4513100"/>
            <a:ext cx="3142800" cy="9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2133"/>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r>
              <a:rPr lang="en-US"/>
              <a:t>Click to edit Master subtitle style</a:t>
            </a:r>
            <a:endParaRPr/>
          </a:p>
        </p:txBody>
      </p:sp>
    </p:spTree>
    <p:extLst>
      <p:ext uri="{BB962C8B-B14F-4D97-AF65-F5344CB8AC3E}">
        <p14:creationId xmlns:p14="http://schemas.microsoft.com/office/powerpoint/2010/main" val="918363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0"/>
        <p:cNvGrpSpPr/>
        <p:nvPr/>
      </p:nvGrpSpPr>
      <p:grpSpPr>
        <a:xfrm>
          <a:off x="0" y="0"/>
          <a:ext cx="0" cy="0"/>
          <a:chOff x="0" y="0"/>
          <a:chExt cx="0" cy="0"/>
        </a:xfrm>
      </p:grpSpPr>
      <p:sp>
        <p:nvSpPr>
          <p:cNvPr id="51" name="Google Shape;51;p5"/>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5"/>
          <p:cNvSpPr txBox="1">
            <a:spLocks noGrp="1"/>
          </p:cNvSpPr>
          <p:nvPr>
            <p:ph type="body" idx="1"/>
          </p:nvPr>
        </p:nvSpPr>
        <p:spPr>
          <a:xfrm>
            <a:off x="950967" y="1536633"/>
            <a:ext cx="5145200" cy="4596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chemeClr val="dk2"/>
              </a:buClr>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53" name="Google Shape;53;p5"/>
          <p:cNvSpPr txBox="1">
            <a:spLocks noGrp="1"/>
          </p:cNvSpPr>
          <p:nvPr>
            <p:ph type="body" idx="2"/>
          </p:nvPr>
        </p:nvSpPr>
        <p:spPr>
          <a:xfrm>
            <a:off x="6096167" y="1536633"/>
            <a:ext cx="5145200" cy="4596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chemeClr val="dk2"/>
              </a:buClr>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54" name="Google Shape;54;p5"/>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55" name="Google Shape;55;p5"/>
          <p:cNvGrpSpPr/>
          <p:nvPr/>
        </p:nvGrpSpPr>
        <p:grpSpPr>
          <a:xfrm>
            <a:off x="10060400" y="593367"/>
            <a:ext cx="1729933" cy="637167"/>
            <a:chOff x="7164300" y="445025"/>
            <a:chExt cx="1297450" cy="477875"/>
          </a:xfrm>
        </p:grpSpPr>
        <p:grpSp>
          <p:nvGrpSpPr>
            <p:cNvPr id="56" name="Google Shape;56;p5"/>
            <p:cNvGrpSpPr/>
            <p:nvPr/>
          </p:nvGrpSpPr>
          <p:grpSpPr>
            <a:xfrm flipH="1">
              <a:off x="7164300" y="555088"/>
              <a:ext cx="1160025" cy="257725"/>
              <a:chOff x="3464600" y="3479675"/>
              <a:chExt cx="1160025" cy="257725"/>
            </a:xfrm>
          </p:grpSpPr>
          <p:sp>
            <p:nvSpPr>
              <p:cNvPr id="57" name="Google Shape;57;p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 name="Google Shape;59;p5"/>
            <p:cNvGrpSpPr/>
            <p:nvPr/>
          </p:nvGrpSpPr>
          <p:grpSpPr>
            <a:xfrm rot="10800000">
              <a:off x="7966375" y="445025"/>
              <a:ext cx="495375" cy="477875"/>
              <a:chOff x="3881575" y="2684100"/>
              <a:chExt cx="495375" cy="477875"/>
            </a:xfrm>
          </p:grpSpPr>
          <p:sp>
            <p:nvSpPr>
              <p:cNvPr id="60" name="Google Shape;60;p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63" name="Google Shape;63;p5"/>
          <p:cNvGrpSpPr/>
          <p:nvPr/>
        </p:nvGrpSpPr>
        <p:grpSpPr>
          <a:xfrm rot="-5547522">
            <a:off x="426789" y="5813981"/>
            <a:ext cx="660513" cy="637180"/>
            <a:chOff x="3881575" y="2684100"/>
            <a:chExt cx="495375" cy="477875"/>
          </a:xfrm>
        </p:grpSpPr>
        <p:sp>
          <p:nvSpPr>
            <p:cNvPr id="64" name="Google Shape;64;p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7766031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00"/>
        <p:cNvGrpSpPr/>
        <p:nvPr/>
      </p:nvGrpSpPr>
      <p:grpSpPr>
        <a:xfrm>
          <a:off x="0" y="0"/>
          <a:ext cx="0" cy="0"/>
          <a:chOff x="0" y="0"/>
          <a:chExt cx="0" cy="0"/>
        </a:xfrm>
      </p:grpSpPr>
      <p:sp>
        <p:nvSpPr>
          <p:cNvPr id="501" name="Google Shape;501;p32"/>
          <p:cNvSpPr txBox="1">
            <a:spLocks noGrp="1"/>
          </p:cNvSpPr>
          <p:nvPr>
            <p:ph type="title"/>
          </p:nvPr>
        </p:nvSpPr>
        <p:spPr>
          <a:xfrm>
            <a:off x="5530200" y="699133"/>
            <a:ext cx="5802800" cy="1626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12266"/>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502" name="Google Shape;502;p32"/>
          <p:cNvSpPr txBox="1">
            <a:spLocks noGrp="1"/>
          </p:cNvSpPr>
          <p:nvPr>
            <p:ph type="subTitle" idx="1"/>
          </p:nvPr>
        </p:nvSpPr>
        <p:spPr>
          <a:xfrm>
            <a:off x="6303733" y="2325917"/>
            <a:ext cx="4937200" cy="131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03" name="Google Shape;503;p32"/>
          <p:cNvSpPr txBox="1"/>
          <p:nvPr/>
        </p:nvSpPr>
        <p:spPr>
          <a:xfrm>
            <a:off x="6286300" y="4589217"/>
            <a:ext cx="4937200" cy="1056800"/>
          </a:xfrm>
          <a:prstGeom prst="rect">
            <a:avLst/>
          </a:prstGeom>
          <a:noFill/>
          <a:ln>
            <a:noFill/>
          </a:ln>
        </p:spPr>
        <p:txBody>
          <a:bodyPr spcFirstLastPara="1" wrap="square" lIns="121900" tIns="121900" rIns="121900" bIns="121900" anchor="t" anchorCtr="0">
            <a:noAutofit/>
          </a:bodyPr>
          <a:lstStyle/>
          <a:p>
            <a:pPr marL="0" lvl="0" indent="0" algn="r" rtl="0">
              <a:spcBef>
                <a:spcPts val="400"/>
              </a:spcBef>
              <a:spcAft>
                <a:spcPts val="0"/>
              </a:spcAft>
              <a:buNone/>
            </a:pPr>
            <a:r>
              <a:rPr lang="en" sz="1600">
                <a:solidFill>
                  <a:schemeClr val="dk1"/>
                </a:solidFill>
                <a:latin typeface="Didact Gothic"/>
                <a:ea typeface="Didact Gothic"/>
                <a:cs typeface="Didact Gothic"/>
                <a:sym typeface="Didact Gothic"/>
              </a:rPr>
              <a:t>CREDITS: This presentation template was created by </a:t>
            </a:r>
            <a:r>
              <a:rPr lang="en" sz="1600" b="1">
                <a:solidFill>
                  <a:schemeClr val="dk1"/>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600">
                <a:solidFill>
                  <a:schemeClr val="dk1"/>
                </a:solidFill>
                <a:latin typeface="Didact Gothic"/>
                <a:ea typeface="Didact Gothic"/>
                <a:cs typeface="Didact Gothic"/>
                <a:sym typeface="Didact Gothic"/>
              </a:rPr>
              <a:t>, including icons by </a:t>
            </a:r>
            <a:r>
              <a:rPr lang="en" sz="1600" b="1">
                <a:solidFill>
                  <a:schemeClr val="dk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600">
                <a:solidFill>
                  <a:schemeClr val="dk1"/>
                </a:solidFill>
                <a:latin typeface="Didact Gothic"/>
                <a:ea typeface="Didact Gothic"/>
                <a:cs typeface="Didact Gothic"/>
                <a:sym typeface="Didact Gothic"/>
              </a:rPr>
              <a:t>, infographics &amp; images by </a:t>
            </a:r>
            <a:r>
              <a:rPr lang="en" sz="1600" b="1">
                <a:solidFill>
                  <a:schemeClr val="dk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600">
                <a:solidFill>
                  <a:schemeClr val="dk1"/>
                </a:solidFill>
                <a:latin typeface="Didact Gothic"/>
                <a:ea typeface="Didact Gothic"/>
                <a:cs typeface="Didact Gothic"/>
                <a:sym typeface="Didact Gothic"/>
              </a:rPr>
              <a:t> </a:t>
            </a:r>
            <a:endParaRPr sz="1600">
              <a:solidFill>
                <a:schemeClr val="dk1"/>
              </a:solidFill>
              <a:latin typeface="Didact Gothic"/>
              <a:ea typeface="Didact Gothic"/>
              <a:cs typeface="Didact Gothic"/>
              <a:sym typeface="Didact Gothic"/>
            </a:endParaRPr>
          </a:p>
        </p:txBody>
      </p:sp>
      <p:sp>
        <p:nvSpPr>
          <p:cNvPr id="504" name="Google Shape;504;p32"/>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5" name="Google Shape;505;p32"/>
          <p:cNvSpPr txBox="1"/>
          <p:nvPr/>
        </p:nvSpPr>
        <p:spPr>
          <a:xfrm>
            <a:off x="6286300" y="4629984"/>
            <a:ext cx="4937200" cy="1056800"/>
          </a:xfrm>
          <a:prstGeom prst="rect">
            <a:avLst/>
          </a:prstGeom>
          <a:noFill/>
          <a:ln>
            <a:noFill/>
          </a:ln>
        </p:spPr>
        <p:txBody>
          <a:bodyPr spcFirstLastPara="1" wrap="square" lIns="121900" tIns="121900" rIns="121900" bIns="121900" anchor="t" anchorCtr="0">
            <a:noAutofit/>
          </a:bodyPr>
          <a:lstStyle/>
          <a:p>
            <a:pPr marL="0" lvl="0" indent="0" algn="r" rtl="0">
              <a:spcBef>
                <a:spcPts val="400"/>
              </a:spcBef>
              <a:spcAft>
                <a:spcPts val="0"/>
              </a:spcAft>
              <a:buNone/>
            </a:pPr>
            <a:r>
              <a:rPr lang="en" sz="1600">
                <a:solidFill>
                  <a:schemeClr val="accent3"/>
                </a:solidFill>
                <a:latin typeface="Ubuntu"/>
                <a:ea typeface="Ubuntu"/>
                <a:cs typeface="Ubuntu"/>
                <a:sym typeface="Ubuntu"/>
              </a:rPr>
              <a:t>CREDITS: This presentation template was created by </a:t>
            </a:r>
            <a:r>
              <a:rPr lang="en" sz="1600" b="1">
                <a:solidFill>
                  <a:schemeClr val="accent3"/>
                </a:solidFill>
                <a:uFill>
                  <a:noFill/>
                </a:uFill>
                <a:latin typeface="Ubuntu"/>
                <a:ea typeface="Ubuntu"/>
                <a:cs typeface="Ubuntu"/>
                <a:sym typeface="Ubuntu"/>
                <a:hlinkClick r:id="rId2">
                  <a:extLst>
                    <a:ext uri="{A12FA001-AC4F-418D-AE19-62706E023703}">
                      <ahyp:hlinkClr xmlns:ahyp="http://schemas.microsoft.com/office/drawing/2018/hyperlinkcolor" val="tx"/>
                    </a:ext>
                  </a:extLst>
                </a:hlinkClick>
              </a:rPr>
              <a:t>Slidesgo</a:t>
            </a:r>
            <a:r>
              <a:rPr lang="en" sz="1600">
                <a:solidFill>
                  <a:schemeClr val="accent3"/>
                </a:solidFill>
                <a:latin typeface="Ubuntu"/>
                <a:ea typeface="Ubuntu"/>
                <a:cs typeface="Ubuntu"/>
                <a:sym typeface="Ubuntu"/>
              </a:rPr>
              <a:t>, including icons by </a:t>
            </a:r>
            <a:r>
              <a:rPr lang="en" sz="1600" b="1">
                <a:solidFill>
                  <a:schemeClr val="accent3"/>
                </a:solidFill>
                <a:uFill>
                  <a:noFill/>
                </a:uFill>
                <a:latin typeface="Ubuntu"/>
                <a:ea typeface="Ubuntu"/>
                <a:cs typeface="Ubuntu"/>
                <a:sym typeface="Ubuntu"/>
                <a:hlinkClick r:id="rId3">
                  <a:extLst>
                    <a:ext uri="{A12FA001-AC4F-418D-AE19-62706E023703}">
                      <ahyp:hlinkClr xmlns:ahyp="http://schemas.microsoft.com/office/drawing/2018/hyperlinkcolor" val="tx"/>
                    </a:ext>
                  </a:extLst>
                </a:hlinkClick>
              </a:rPr>
              <a:t>Flaticon</a:t>
            </a:r>
            <a:r>
              <a:rPr lang="en" sz="1600">
                <a:solidFill>
                  <a:schemeClr val="accent3"/>
                </a:solidFill>
                <a:latin typeface="Ubuntu"/>
                <a:ea typeface="Ubuntu"/>
                <a:cs typeface="Ubuntu"/>
                <a:sym typeface="Ubuntu"/>
              </a:rPr>
              <a:t>, and infographics &amp; images by </a:t>
            </a:r>
            <a:r>
              <a:rPr lang="en" sz="1600" b="1">
                <a:solidFill>
                  <a:schemeClr val="accent3"/>
                </a:solidFill>
                <a:uFill>
                  <a:noFill/>
                </a:uFill>
                <a:latin typeface="Ubuntu"/>
                <a:ea typeface="Ubuntu"/>
                <a:cs typeface="Ubuntu"/>
                <a:sym typeface="Ubuntu"/>
                <a:hlinkClick r:id="rId4">
                  <a:extLst>
                    <a:ext uri="{A12FA001-AC4F-418D-AE19-62706E023703}">
                      <ahyp:hlinkClr xmlns:ahyp="http://schemas.microsoft.com/office/drawing/2018/hyperlinkcolor" val="tx"/>
                    </a:ext>
                  </a:extLst>
                </a:hlinkClick>
              </a:rPr>
              <a:t>Freepik</a:t>
            </a:r>
            <a:r>
              <a:rPr lang="en" sz="1600">
                <a:solidFill>
                  <a:schemeClr val="accent3"/>
                </a:solidFill>
                <a:latin typeface="Ubuntu"/>
                <a:ea typeface="Ubuntu"/>
                <a:cs typeface="Ubuntu"/>
                <a:sym typeface="Ubuntu"/>
              </a:rPr>
              <a:t> </a:t>
            </a:r>
            <a:endParaRPr sz="1600">
              <a:solidFill>
                <a:schemeClr val="accent3"/>
              </a:solidFill>
              <a:latin typeface="Ubuntu"/>
              <a:ea typeface="Ubuntu"/>
              <a:cs typeface="Ubuntu"/>
              <a:sym typeface="Ubuntu"/>
            </a:endParaRPr>
          </a:p>
        </p:txBody>
      </p:sp>
      <p:grpSp>
        <p:nvGrpSpPr>
          <p:cNvPr id="506" name="Google Shape;506;p32"/>
          <p:cNvGrpSpPr/>
          <p:nvPr/>
        </p:nvGrpSpPr>
        <p:grpSpPr>
          <a:xfrm>
            <a:off x="424567" y="593351"/>
            <a:ext cx="1729933" cy="637167"/>
            <a:chOff x="318425" y="357163"/>
            <a:chExt cx="1297450" cy="477875"/>
          </a:xfrm>
        </p:grpSpPr>
        <p:grpSp>
          <p:nvGrpSpPr>
            <p:cNvPr id="507" name="Google Shape;507;p32"/>
            <p:cNvGrpSpPr/>
            <p:nvPr/>
          </p:nvGrpSpPr>
          <p:grpSpPr>
            <a:xfrm rot="10800000" flipH="1">
              <a:off x="455850" y="467250"/>
              <a:ext cx="1160025" cy="257725"/>
              <a:chOff x="3464600" y="3479675"/>
              <a:chExt cx="1160025" cy="257725"/>
            </a:xfrm>
          </p:grpSpPr>
          <p:sp>
            <p:nvSpPr>
              <p:cNvPr id="508" name="Google Shape;508;p32"/>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32"/>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0" name="Google Shape;510;p32"/>
            <p:cNvGrpSpPr/>
            <p:nvPr/>
          </p:nvGrpSpPr>
          <p:grpSpPr>
            <a:xfrm>
              <a:off x="318425" y="357163"/>
              <a:ext cx="495375" cy="477875"/>
              <a:chOff x="3881575" y="2684100"/>
              <a:chExt cx="495375" cy="477875"/>
            </a:xfrm>
          </p:grpSpPr>
          <p:sp>
            <p:nvSpPr>
              <p:cNvPr id="511" name="Google Shape;511;p3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3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3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42358622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
  <p:cSld name="Background ">
    <p:spTree>
      <p:nvGrpSpPr>
        <p:cNvPr id="1" name="Shape 514"/>
        <p:cNvGrpSpPr/>
        <p:nvPr/>
      </p:nvGrpSpPr>
      <p:grpSpPr>
        <a:xfrm>
          <a:off x="0" y="0"/>
          <a:ext cx="0" cy="0"/>
          <a:chOff x="0" y="0"/>
          <a:chExt cx="0" cy="0"/>
        </a:xfrm>
      </p:grpSpPr>
      <p:sp>
        <p:nvSpPr>
          <p:cNvPr id="515" name="Google Shape;515;p33"/>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16" name="Google Shape;516;p33"/>
          <p:cNvGrpSpPr/>
          <p:nvPr/>
        </p:nvGrpSpPr>
        <p:grpSpPr>
          <a:xfrm>
            <a:off x="10060400" y="593367"/>
            <a:ext cx="1729933" cy="637167"/>
            <a:chOff x="7164300" y="445025"/>
            <a:chExt cx="1297450" cy="477875"/>
          </a:xfrm>
        </p:grpSpPr>
        <p:grpSp>
          <p:nvGrpSpPr>
            <p:cNvPr id="517" name="Google Shape;517;p33"/>
            <p:cNvGrpSpPr/>
            <p:nvPr/>
          </p:nvGrpSpPr>
          <p:grpSpPr>
            <a:xfrm flipH="1">
              <a:off x="7164300" y="555088"/>
              <a:ext cx="1160025" cy="257725"/>
              <a:chOff x="3464600" y="3479675"/>
              <a:chExt cx="1160025" cy="257725"/>
            </a:xfrm>
          </p:grpSpPr>
          <p:sp>
            <p:nvSpPr>
              <p:cNvPr id="518" name="Google Shape;518;p3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3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0" name="Google Shape;520;p33"/>
            <p:cNvGrpSpPr/>
            <p:nvPr/>
          </p:nvGrpSpPr>
          <p:grpSpPr>
            <a:xfrm rot="10800000">
              <a:off x="7966375" y="445025"/>
              <a:ext cx="495375" cy="477875"/>
              <a:chOff x="3881575" y="2684100"/>
              <a:chExt cx="495375" cy="477875"/>
            </a:xfrm>
          </p:grpSpPr>
          <p:sp>
            <p:nvSpPr>
              <p:cNvPr id="521" name="Google Shape;521;p3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3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3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24" name="Google Shape;524;p33"/>
          <p:cNvGrpSpPr/>
          <p:nvPr/>
        </p:nvGrpSpPr>
        <p:grpSpPr>
          <a:xfrm rot="8100000" flipH="1">
            <a:off x="553109" y="5813985"/>
            <a:ext cx="660493" cy="637160"/>
            <a:chOff x="3881575" y="2684100"/>
            <a:chExt cx="495375" cy="477875"/>
          </a:xfrm>
        </p:grpSpPr>
        <p:sp>
          <p:nvSpPr>
            <p:cNvPr id="525" name="Google Shape;525;p3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3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3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068744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528"/>
        <p:cNvGrpSpPr/>
        <p:nvPr/>
      </p:nvGrpSpPr>
      <p:grpSpPr>
        <a:xfrm>
          <a:off x="0" y="0"/>
          <a:ext cx="0" cy="0"/>
          <a:chOff x="0" y="0"/>
          <a:chExt cx="0" cy="0"/>
        </a:xfrm>
      </p:grpSpPr>
      <p:sp>
        <p:nvSpPr>
          <p:cNvPr id="529" name="Google Shape;529;p34"/>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30" name="Google Shape;530;p34"/>
          <p:cNvGrpSpPr/>
          <p:nvPr/>
        </p:nvGrpSpPr>
        <p:grpSpPr>
          <a:xfrm>
            <a:off x="10060400" y="593367"/>
            <a:ext cx="1729933" cy="637167"/>
            <a:chOff x="7164300" y="445025"/>
            <a:chExt cx="1297450" cy="477875"/>
          </a:xfrm>
        </p:grpSpPr>
        <p:grpSp>
          <p:nvGrpSpPr>
            <p:cNvPr id="531" name="Google Shape;531;p34"/>
            <p:cNvGrpSpPr/>
            <p:nvPr/>
          </p:nvGrpSpPr>
          <p:grpSpPr>
            <a:xfrm flipH="1">
              <a:off x="7164300" y="555088"/>
              <a:ext cx="1160025" cy="257725"/>
              <a:chOff x="3464600" y="3479675"/>
              <a:chExt cx="1160025" cy="257725"/>
            </a:xfrm>
          </p:grpSpPr>
          <p:sp>
            <p:nvSpPr>
              <p:cNvPr id="532" name="Google Shape;532;p3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3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4" name="Google Shape;534;p34"/>
            <p:cNvGrpSpPr/>
            <p:nvPr/>
          </p:nvGrpSpPr>
          <p:grpSpPr>
            <a:xfrm rot="10800000">
              <a:off x="7966375" y="445025"/>
              <a:ext cx="495375" cy="477875"/>
              <a:chOff x="3881575" y="2684100"/>
              <a:chExt cx="495375" cy="477875"/>
            </a:xfrm>
          </p:grpSpPr>
          <p:sp>
            <p:nvSpPr>
              <p:cNvPr id="535" name="Google Shape;535;p3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3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3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38" name="Google Shape;538;p34"/>
          <p:cNvGrpSpPr/>
          <p:nvPr/>
        </p:nvGrpSpPr>
        <p:grpSpPr>
          <a:xfrm>
            <a:off x="424567" y="593351"/>
            <a:ext cx="1729933" cy="637167"/>
            <a:chOff x="318425" y="357163"/>
            <a:chExt cx="1297450" cy="477875"/>
          </a:xfrm>
        </p:grpSpPr>
        <p:grpSp>
          <p:nvGrpSpPr>
            <p:cNvPr id="539" name="Google Shape;539;p34"/>
            <p:cNvGrpSpPr/>
            <p:nvPr/>
          </p:nvGrpSpPr>
          <p:grpSpPr>
            <a:xfrm rot="10800000" flipH="1">
              <a:off x="455850" y="467250"/>
              <a:ext cx="1160025" cy="257725"/>
              <a:chOff x="3464600" y="3479675"/>
              <a:chExt cx="1160025" cy="257725"/>
            </a:xfrm>
          </p:grpSpPr>
          <p:sp>
            <p:nvSpPr>
              <p:cNvPr id="540" name="Google Shape;540;p3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3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2" name="Google Shape;542;p34"/>
            <p:cNvGrpSpPr/>
            <p:nvPr/>
          </p:nvGrpSpPr>
          <p:grpSpPr>
            <a:xfrm>
              <a:off x="318425" y="357163"/>
              <a:ext cx="495375" cy="477875"/>
              <a:chOff x="3881575" y="2684100"/>
              <a:chExt cx="495375" cy="477875"/>
            </a:xfrm>
          </p:grpSpPr>
          <p:sp>
            <p:nvSpPr>
              <p:cNvPr id="543" name="Google Shape;543;p3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3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3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7031979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546"/>
        <p:cNvGrpSpPr/>
        <p:nvPr/>
      </p:nvGrpSpPr>
      <p:grpSpPr>
        <a:xfrm>
          <a:off x="0" y="0"/>
          <a:ext cx="0" cy="0"/>
          <a:chOff x="0" y="0"/>
          <a:chExt cx="0" cy="0"/>
        </a:xfrm>
      </p:grpSpPr>
      <p:sp>
        <p:nvSpPr>
          <p:cNvPr id="547" name="Google Shape;547;p35"/>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48" name="Google Shape;548;p35"/>
          <p:cNvGrpSpPr/>
          <p:nvPr/>
        </p:nvGrpSpPr>
        <p:grpSpPr>
          <a:xfrm>
            <a:off x="10004867" y="593367"/>
            <a:ext cx="1729933" cy="637167"/>
            <a:chOff x="7164300" y="445025"/>
            <a:chExt cx="1297450" cy="477875"/>
          </a:xfrm>
        </p:grpSpPr>
        <p:grpSp>
          <p:nvGrpSpPr>
            <p:cNvPr id="549" name="Google Shape;549;p35"/>
            <p:cNvGrpSpPr/>
            <p:nvPr/>
          </p:nvGrpSpPr>
          <p:grpSpPr>
            <a:xfrm>
              <a:off x="7301725" y="555088"/>
              <a:ext cx="1160025" cy="257725"/>
              <a:chOff x="3464600" y="3479675"/>
              <a:chExt cx="1160025" cy="257725"/>
            </a:xfrm>
          </p:grpSpPr>
          <p:sp>
            <p:nvSpPr>
              <p:cNvPr id="550" name="Google Shape;550;p3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3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2" name="Google Shape;552;p35"/>
            <p:cNvGrpSpPr/>
            <p:nvPr/>
          </p:nvGrpSpPr>
          <p:grpSpPr>
            <a:xfrm rot="10800000" flipH="1">
              <a:off x="7164300" y="445025"/>
              <a:ext cx="495375" cy="477875"/>
              <a:chOff x="3881575" y="2684100"/>
              <a:chExt cx="495375" cy="477875"/>
            </a:xfrm>
          </p:grpSpPr>
          <p:sp>
            <p:nvSpPr>
              <p:cNvPr id="553" name="Google Shape;553;p3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3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3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56" name="Google Shape;556;p35"/>
          <p:cNvGrpSpPr/>
          <p:nvPr/>
        </p:nvGrpSpPr>
        <p:grpSpPr>
          <a:xfrm rot="-5547522">
            <a:off x="426789" y="5813981"/>
            <a:ext cx="660513" cy="637180"/>
            <a:chOff x="3881575" y="2684100"/>
            <a:chExt cx="495375" cy="477875"/>
          </a:xfrm>
        </p:grpSpPr>
        <p:sp>
          <p:nvSpPr>
            <p:cNvPr id="557" name="Google Shape;557;p3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3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3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6529257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C1FB-B88D-48F9-96BD-85476A1F7E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88BCE3-2AF0-4E48-AB37-D2B4C0F750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946F9-FDEF-49FC-AEF9-D3CE312C763B}"/>
              </a:ext>
            </a:extLst>
          </p:cNvPr>
          <p:cNvSpPr>
            <a:spLocks noGrp="1"/>
          </p:cNvSpPr>
          <p:nvPr>
            <p:ph type="dt" sz="half" idx="10"/>
          </p:nvPr>
        </p:nvSpPr>
        <p:spPr/>
        <p:txBody>
          <a:bodyPr/>
          <a:lstStyle/>
          <a:p>
            <a:fld id="{81F8426E-DB7D-4B8A-99F6-A597D8C01C3C}" type="datetimeFigureOut">
              <a:rPr lang="en-US" smtClean="0"/>
              <a:t>3/8/2022</a:t>
            </a:fld>
            <a:endParaRPr lang="en-US"/>
          </a:p>
        </p:txBody>
      </p:sp>
      <p:sp>
        <p:nvSpPr>
          <p:cNvPr id="5" name="Footer Placeholder 4">
            <a:extLst>
              <a:ext uri="{FF2B5EF4-FFF2-40B4-BE49-F238E27FC236}">
                <a16:creationId xmlns:a16="http://schemas.microsoft.com/office/drawing/2014/main" id="{EB26728E-1D0C-4327-B0B6-5EB7D0427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F2F01-1301-4D9A-95F3-CAE70825C61D}"/>
              </a:ext>
            </a:extLst>
          </p:cNvPr>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29496118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342B-FC56-4B06-84EC-6DAFA88EF4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2DC9D8-7EBC-4D3E-8B1F-57B82062F84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C3B570-1F6F-48AA-8BBA-D24DD18899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01930A-15B9-4FC5-BC17-895BFBA9A0CF}"/>
              </a:ext>
            </a:extLst>
          </p:cNvPr>
          <p:cNvSpPr>
            <a:spLocks noGrp="1"/>
          </p:cNvSpPr>
          <p:nvPr>
            <p:ph type="dt" sz="half" idx="10"/>
          </p:nvPr>
        </p:nvSpPr>
        <p:spPr/>
        <p:txBody>
          <a:bodyPr/>
          <a:lstStyle/>
          <a:p>
            <a:fld id="{81F8426E-DB7D-4B8A-99F6-A597D8C01C3C}" type="datetimeFigureOut">
              <a:rPr lang="en-US" smtClean="0"/>
              <a:t>3/8/2022</a:t>
            </a:fld>
            <a:endParaRPr lang="en-US"/>
          </a:p>
        </p:txBody>
      </p:sp>
      <p:sp>
        <p:nvSpPr>
          <p:cNvPr id="6" name="Footer Placeholder 5">
            <a:extLst>
              <a:ext uri="{FF2B5EF4-FFF2-40B4-BE49-F238E27FC236}">
                <a16:creationId xmlns:a16="http://schemas.microsoft.com/office/drawing/2014/main" id="{80C53A3E-1959-44D6-A181-6ADBBDF314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208F8B-FBAD-4C68-AD78-A76097918008}"/>
              </a:ext>
            </a:extLst>
          </p:cNvPr>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29974539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563"/>
        <p:cNvGrpSpPr/>
        <p:nvPr/>
      </p:nvGrpSpPr>
      <p:grpSpPr>
        <a:xfrm>
          <a:off x="0" y="0"/>
          <a:ext cx="0" cy="0"/>
          <a:chOff x="0" y="0"/>
          <a:chExt cx="0" cy="0"/>
        </a:xfrm>
      </p:grpSpPr>
    </p:spTree>
    <p:extLst>
      <p:ext uri="{BB962C8B-B14F-4D97-AF65-F5344CB8AC3E}">
        <p14:creationId xmlns:p14="http://schemas.microsoft.com/office/powerpoint/2010/main" val="29265461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3/8/2022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35304089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35720833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221069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7"/>
        <p:cNvGrpSpPr/>
        <p:nvPr/>
      </p:nvGrpSpPr>
      <p:grpSpPr>
        <a:xfrm>
          <a:off x="0" y="0"/>
          <a:ext cx="0" cy="0"/>
          <a:chOff x="0" y="0"/>
          <a:chExt cx="0" cy="0"/>
        </a:xfrm>
      </p:grpSpPr>
      <p:grpSp>
        <p:nvGrpSpPr>
          <p:cNvPr id="68" name="Google Shape;68;p6"/>
          <p:cNvGrpSpPr/>
          <p:nvPr/>
        </p:nvGrpSpPr>
        <p:grpSpPr>
          <a:xfrm>
            <a:off x="10004867" y="593367"/>
            <a:ext cx="1729933" cy="637167"/>
            <a:chOff x="7164300" y="445025"/>
            <a:chExt cx="1297450" cy="477875"/>
          </a:xfrm>
        </p:grpSpPr>
        <p:grpSp>
          <p:nvGrpSpPr>
            <p:cNvPr id="69" name="Google Shape;69;p6"/>
            <p:cNvGrpSpPr/>
            <p:nvPr/>
          </p:nvGrpSpPr>
          <p:grpSpPr>
            <a:xfrm>
              <a:off x="7301725" y="555088"/>
              <a:ext cx="1160025" cy="257725"/>
              <a:chOff x="3464600" y="3479675"/>
              <a:chExt cx="1160025" cy="257725"/>
            </a:xfrm>
          </p:grpSpPr>
          <p:sp>
            <p:nvSpPr>
              <p:cNvPr id="70" name="Google Shape;70;p6"/>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6"/>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 name="Google Shape;72;p6"/>
            <p:cNvGrpSpPr/>
            <p:nvPr/>
          </p:nvGrpSpPr>
          <p:grpSpPr>
            <a:xfrm rot="10800000" flipH="1">
              <a:off x="7164300" y="445025"/>
              <a:ext cx="495375" cy="477875"/>
              <a:chOff x="3881575" y="2684100"/>
              <a:chExt cx="495375" cy="477875"/>
            </a:xfrm>
          </p:grpSpPr>
          <p:sp>
            <p:nvSpPr>
              <p:cNvPr id="73" name="Google Shape;73;p6"/>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6"/>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6"/>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6" name="Google Shape;76;p6"/>
          <p:cNvGrpSpPr/>
          <p:nvPr/>
        </p:nvGrpSpPr>
        <p:grpSpPr>
          <a:xfrm rot="5547522" flipH="1">
            <a:off x="426789" y="5813981"/>
            <a:ext cx="660513" cy="637180"/>
            <a:chOff x="3881575" y="2684100"/>
            <a:chExt cx="495375" cy="477875"/>
          </a:xfrm>
        </p:grpSpPr>
        <p:sp>
          <p:nvSpPr>
            <p:cNvPr id="77" name="Google Shape;77;p6"/>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6"/>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6"/>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0" name="Google Shape;80;p6"/>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1" name="Google Shape;81;p6"/>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23747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40348075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3252631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38354029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39941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23641409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39748460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19526529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10036812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10498327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1793730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2"/>
        <p:cNvGrpSpPr/>
        <p:nvPr/>
      </p:nvGrpSpPr>
      <p:grpSpPr>
        <a:xfrm>
          <a:off x="0" y="0"/>
          <a:ext cx="0" cy="0"/>
          <a:chOff x="0" y="0"/>
          <a:chExt cx="0" cy="0"/>
        </a:xfrm>
      </p:grpSpPr>
      <p:sp>
        <p:nvSpPr>
          <p:cNvPr id="83" name="Google Shape;83;p7"/>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4" name="Google Shape;84;p7"/>
          <p:cNvGrpSpPr/>
          <p:nvPr/>
        </p:nvGrpSpPr>
        <p:grpSpPr>
          <a:xfrm>
            <a:off x="424567" y="593351"/>
            <a:ext cx="1729933" cy="637167"/>
            <a:chOff x="318425" y="357163"/>
            <a:chExt cx="1297450" cy="477875"/>
          </a:xfrm>
        </p:grpSpPr>
        <p:grpSp>
          <p:nvGrpSpPr>
            <p:cNvPr id="85" name="Google Shape;85;p7"/>
            <p:cNvGrpSpPr/>
            <p:nvPr/>
          </p:nvGrpSpPr>
          <p:grpSpPr>
            <a:xfrm rot="10800000" flipH="1">
              <a:off x="455850" y="467250"/>
              <a:ext cx="1160025" cy="257725"/>
              <a:chOff x="3464600" y="3479675"/>
              <a:chExt cx="1160025" cy="257725"/>
            </a:xfrm>
          </p:grpSpPr>
          <p:sp>
            <p:nvSpPr>
              <p:cNvPr id="86" name="Google Shape;86;p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8" name="Google Shape;88;p7"/>
            <p:cNvGrpSpPr/>
            <p:nvPr/>
          </p:nvGrpSpPr>
          <p:grpSpPr>
            <a:xfrm>
              <a:off x="318425" y="357163"/>
              <a:ext cx="495375" cy="477875"/>
              <a:chOff x="3881575" y="2684100"/>
              <a:chExt cx="495375" cy="477875"/>
            </a:xfrm>
          </p:grpSpPr>
          <p:sp>
            <p:nvSpPr>
              <p:cNvPr id="89" name="Google Shape;89;p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92" name="Google Shape;92;p7"/>
          <p:cNvSpPr txBox="1">
            <a:spLocks noGrp="1"/>
          </p:cNvSpPr>
          <p:nvPr>
            <p:ph type="title"/>
          </p:nvPr>
        </p:nvSpPr>
        <p:spPr>
          <a:xfrm>
            <a:off x="950967" y="2067784"/>
            <a:ext cx="5498000" cy="1474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40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93" name="Google Shape;93;p7"/>
          <p:cNvSpPr txBox="1">
            <a:spLocks noGrp="1"/>
          </p:cNvSpPr>
          <p:nvPr>
            <p:ph type="body" idx="1"/>
          </p:nvPr>
        </p:nvSpPr>
        <p:spPr>
          <a:xfrm>
            <a:off x="950967" y="3542600"/>
            <a:ext cx="5030800" cy="12476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2133"/>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Tree>
    <p:extLst>
      <p:ext uri="{BB962C8B-B14F-4D97-AF65-F5344CB8AC3E}">
        <p14:creationId xmlns:p14="http://schemas.microsoft.com/office/powerpoint/2010/main" val="219474368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39343730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27635765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39056557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339341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94"/>
        <p:cNvGrpSpPr/>
        <p:nvPr/>
      </p:nvGrpSpPr>
      <p:grpSpPr>
        <a:xfrm>
          <a:off x="0" y="0"/>
          <a:ext cx="0" cy="0"/>
          <a:chOff x="0" y="0"/>
          <a:chExt cx="0" cy="0"/>
        </a:xfrm>
      </p:grpSpPr>
      <p:sp>
        <p:nvSpPr>
          <p:cNvPr id="95" name="Google Shape;95;p8"/>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6" name="Google Shape;96;p8"/>
          <p:cNvGrpSpPr/>
          <p:nvPr/>
        </p:nvGrpSpPr>
        <p:grpSpPr>
          <a:xfrm>
            <a:off x="424567" y="593351"/>
            <a:ext cx="1729933" cy="637167"/>
            <a:chOff x="318425" y="357163"/>
            <a:chExt cx="1297450" cy="477875"/>
          </a:xfrm>
        </p:grpSpPr>
        <p:grpSp>
          <p:nvGrpSpPr>
            <p:cNvPr id="97" name="Google Shape;97;p8"/>
            <p:cNvGrpSpPr/>
            <p:nvPr/>
          </p:nvGrpSpPr>
          <p:grpSpPr>
            <a:xfrm rot="10800000" flipH="1">
              <a:off x="455850" y="467250"/>
              <a:ext cx="1160025" cy="257725"/>
              <a:chOff x="3464600" y="3479675"/>
              <a:chExt cx="1160025" cy="257725"/>
            </a:xfrm>
          </p:grpSpPr>
          <p:sp>
            <p:nvSpPr>
              <p:cNvPr id="98" name="Google Shape;98;p8"/>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8"/>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 name="Google Shape;100;p8"/>
            <p:cNvGrpSpPr/>
            <p:nvPr/>
          </p:nvGrpSpPr>
          <p:grpSpPr>
            <a:xfrm>
              <a:off x="318425" y="357163"/>
              <a:ext cx="495375" cy="477875"/>
              <a:chOff x="3881575" y="2684100"/>
              <a:chExt cx="495375" cy="477875"/>
            </a:xfrm>
          </p:grpSpPr>
          <p:sp>
            <p:nvSpPr>
              <p:cNvPr id="101" name="Google Shape;101;p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4" name="Google Shape;104;p8"/>
          <p:cNvSpPr txBox="1">
            <a:spLocks noGrp="1"/>
          </p:cNvSpPr>
          <p:nvPr>
            <p:ph type="title"/>
          </p:nvPr>
        </p:nvSpPr>
        <p:spPr>
          <a:xfrm>
            <a:off x="950967" y="1777400"/>
            <a:ext cx="6820400" cy="3303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112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2286853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05"/>
        <p:cNvGrpSpPr/>
        <p:nvPr/>
      </p:nvGrpSpPr>
      <p:grpSpPr>
        <a:xfrm>
          <a:off x="0" y="0"/>
          <a:ext cx="0" cy="0"/>
          <a:chOff x="0" y="0"/>
          <a:chExt cx="0" cy="0"/>
        </a:xfrm>
      </p:grpSpPr>
      <p:sp>
        <p:nvSpPr>
          <p:cNvPr id="106" name="Google Shape;106;p9"/>
          <p:cNvSpPr/>
          <p:nvPr/>
        </p:nvSpPr>
        <p:spPr>
          <a:xfrm flipH="1">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7" name="Google Shape;107;p9"/>
          <p:cNvGrpSpPr/>
          <p:nvPr/>
        </p:nvGrpSpPr>
        <p:grpSpPr>
          <a:xfrm rot="8100000" flipH="1">
            <a:off x="553109" y="5813985"/>
            <a:ext cx="660493" cy="637160"/>
            <a:chOff x="3881575" y="2684100"/>
            <a:chExt cx="495375" cy="477875"/>
          </a:xfrm>
        </p:grpSpPr>
        <p:sp>
          <p:nvSpPr>
            <p:cNvPr id="108" name="Google Shape;108;p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1" name="Google Shape;111;p9"/>
          <p:cNvGrpSpPr/>
          <p:nvPr/>
        </p:nvGrpSpPr>
        <p:grpSpPr>
          <a:xfrm>
            <a:off x="10060400" y="593367"/>
            <a:ext cx="1729933" cy="637167"/>
            <a:chOff x="7164300" y="445025"/>
            <a:chExt cx="1297450" cy="477875"/>
          </a:xfrm>
        </p:grpSpPr>
        <p:grpSp>
          <p:nvGrpSpPr>
            <p:cNvPr id="112" name="Google Shape;112;p9"/>
            <p:cNvGrpSpPr/>
            <p:nvPr/>
          </p:nvGrpSpPr>
          <p:grpSpPr>
            <a:xfrm flipH="1">
              <a:off x="7164300" y="555088"/>
              <a:ext cx="1160025" cy="257725"/>
              <a:chOff x="3464600" y="3479675"/>
              <a:chExt cx="1160025" cy="257725"/>
            </a:xfrm>
          </p:grpSpPr>
          <p:sp>
            <p:nvSpPr>
              <p:cNvPr id="113" name="Google Shape;113;p9"/>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9"/>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5" name="Google Shape;115;p9"/>
            <p:cNvGrpSpPr/>
            <p:nvPr/>
          </p:nvGrpSpPr>
          <p:grpSpPr>
            <a:xfrm rot="10800000">
              <a:off x="7966375" y="445025"/>
              <a:ext cx="495375" cy="477875"/>
              <a:chOff x="3881575" y="2684100"/>
              <a:chExt cx="495375" cy="477875"/>
            </a:xfrm>
          </p:grpSpPr>
          <p:sp>
            <p:nvSpPr>
              <p:cNvPr id="116" name="Google Shape;116;p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19" name="Google Shape;119;p9"/>
          <p:cNvSpPr txBox="1">
            <a:spLocks noGrp="1"/>
          </p:cNvSpPr>
          <p:nvPr>
            <p:ph type="title"/>
          </p:nvPr>
        </p:nvSpPr>
        <p:spPr>
          <a:xfrm>
            <a:off x="950967" y="1761800"/>
            <a:ext cx="4911600" cy="19764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13333"/>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120" name="Google Shape;120;p9"/>
          <p:cNvSpPr txBox="1">
            <a:spLocks noGrp="1"/>
          </p:cNvSpPr>
          <p:nvPr>
            <p:ph type="subTitle" idx="1"/>
          </p:nvPr>
        </p:nvSpPr>
        <p:spPr>
          <a:xfrm>
            <a:off x="950967" y="3738200"/>
            <a:ext cx="4911600" cy="1358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2133"/>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Tree>
    <p:extLst>
      <p:ext uri="{BB962C8B-B14F-4D97-AF65-F5344CB8AC3E}">
        <p14:creationId xmlns:p14="http://schemas.microsoft.com/office/powerpoint/2010/main" val="57480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21"/>
        <p:cNvGrpSpPr/>
        <p:nvPr/>
      </p:nvGrpSpPr>
      <p:grpSpPr>
        <a:xfrm>
          <a:off x="0" y="0"/>
          <a:ext cx="0" cy="0"/>
          <a:chOff x="0" y="0"/>
          <a:chExt cx="0" cy="0"/>
        </a:xfrm>
      </p:grpSpPr>
      <p:sp>
        <p:nvSpPr>
          <p:cNvPr id="122" name="Google Shape;122;p10"/>
          <p:cNvSpPr/>
          <p:nvPr/>
        </p:nvSpPr>
        <p:spPr>
          <a:xfrm>
            <a:off x="0" y="0"/>
            <a:ext cx="12192000" cy="6858000"/>
          </a:xfrm>
          <a:prstGeom prst="rect">
            <a:avLst/>
          </a:prstGeom>
          <a:solidFill>
            <a:srgbClr val="F1E8DC">
              <a:alpha val="383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10"/>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4" name="Google Shape;124;p10"/>
          <p:cNvGrpSpPr/>
          <p:nvPr/>
        </p:nvGrpSpPr>
        <p:grpSpPr>
          <a:xfrm rot="8100000" flipH="1">
            <a:off x="553109" y="5813985"/>
            <a:ext cx="660493" cy="637160"/>
            <a:chOff x="3881575" y="2684100"/>
            <a:chExt cx="495375" cy="477875"/>
          </a:xfrm>
        </p:grpSpPr>
        <p:sp>
          <p:nvSpPr>
            <p:cNvPr id="125" name="Google Shape;125;p10"/>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10"/>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10"/>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8" name="Google Shape;128;p10"/>
          <p:cNvSpPr txBox="1">
            <a:spLocks noGrp="1"/>
          </p:cNvSpPr>
          <p:nvPr>
            <p:ph type="title"/>
          </p:nvPr>
        </p:nvSpPr>
        <p:spPr>
          <a:xfrm>
            <a:off x="950967" y="597400"/>
            <a:ext cx="3945200" cy="2105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4000"/>
            </a:lvl1pPr>
            <a:lvl2pPr lvl="1">
              <a:spcBef>
                <a:spcPts val="0"/>
              </a:spcBef>
              <a:spcAft>
                <a:spcPts val="0"/>
              </a:spcAft>
              <a:buSzPts val="2800"/>
              <a:buNone/>
              <a:defRPr>
                <a:latin typeface="Ubuntu"/>
                <a:ea typeface="Ubuntu"/>
                <a:cs typeface="Ubuntu"/>
                <a:sym typeface="Ubuntu"/>
              </a:defRPr>
            </a:lvl2pPr>
            <a:lvl3pPr lvl="2">
              <a:spcBef>
                <a:spcPts val="0"/>
              </a:spcBef>
              <a:spcAft>
                <a:spcPts val="0"/>
              </a:spcAft>
              <a:buSzPts val="2800"/>
              <a:buNone/>
              <a:defRPr>
                <a:latin typeface="Ubuntu"/>
                <a:ea typeface="Ubuntu"/>
                <a:cs typeface="Ubuntu"/>
                <a:sym typeface="Ubuntu"/>
              </a:defRPr>
            </a:lvl3pPr>
            <a:lvl4pPr lvl="3">
              <a:spcBef>
                <a:spcPts val="0"/>
              </a:spcBef>
              <a:spcAft>
                <a:spcPts val="0"/>
              </a:spcAft>
              <a:buSzPts val="2800"/>
              <a:buNone/>
              <a:defRPr>
                <a:latin typeface="Ubuntu"/>
                <a:ea typeface="Ubuntu"/>
                <a:cs typeface="Ubuntu"/>
                <a:sym typeface="Ubuntu"/>
              </a:defRPr>
            </a:lvl4pPr>
            <a:lvl5pPr lvl="4">
              <a:spcBef>
                <a:spcPts val="0"/>
              </a:spcBef>
              <a:spcAft>
                <a:spcPts val="0"/>
              </a:spcAft>
              <a:buSzPts val="2800"/>
              <a:buNone/>
              <a:defRPr>
                <a:latin typeface="Ubuntu"/>
                <a:ea typeface="Ubuntu"/>
                <a:cs typeface="Ubuntu"/>
                <a:sym typeface="Ubuntu"/>
              </a:defRPr>
            </a:lvl5pPr>
            <a:lvl6pPr lvl="5">
              <a:spcBef>
                <a:spcPts val="0"/>
              </a:spcBef>
              <a:spcAft>
                <a:spcPts val="0"/>
              </a:spcAft>
              <a:buSzPts val="2800"/>
              <a:buNone/>
              <a:defRPr>
                <a:latin typeface="Ubuntu"/>
                <a:ea typeface="Ubuntu"/>
                <a:cs typeface="Ubuntu"/>
                <a:sym typeface="Ubuntu"/>
              </a:defRPr>
            </a:lvl6pPr>
            <a:lvl7pPr lvl="6">
              <a:spcBef>
                <a:spcPts val="0"/>
              </a:spcBef>
              <a:spcAft>
                <a:spcPts val="0"/>
              </a:spcAft>
              <a:buSzPts val="2800"/>
              <a:buNone/>
              <a:defRPr>
                <a:latin typeface="Ubuntu"/>
                <a:ea typeface="Ubuntu"/>
                <a:cs typeface="Ubuntu"/>
                <a:sym typeface="Ubuntu"/>
              </a:defRPr>
            </a:lvl7pPr>
            <a:lvl8pPr lvl="7">
              <a:spcBef>
                <a:spcPts val="0"/>
              </a:spcBef>
              <a:spcAft>
                <a:spcPts val="0"/>
              </a:spcAft>
              <a:buSzPts val="2800"/>
              <a:buNone/>
              <a:defRPr>
                <a:latin typeface="Ubuntu"/>
                <a:ea typeface="Ubuntu"/>
                <a:cs typeface="Ubuntu"/>
                <a:sym typeface="Ubuntu"/>
              </a:defRPr>
            </a:lvl8pPr>
            <a:lvl9pPr lvl="8">
              <a:spcBef>
                <a:spcPts val="0"/>
              </a:spcBef>
              <a:spcAft>
                <a:spcPts val="0"/>
              </a:spcAft>
              <a:buSzPts val="2800"/>
              <a:buNone/>
              <a:defRPr>
                <a:latin typeface="Ubuntu"/>
                <a:ea typeface="Ubuntu"/>
                <a:cs typeface="Ubuntu"/>
                <a:sym typeface="Ubuntu"/>
              </a:defRPr>
            </a:lvl9pPr>
          </a:lstStyle>
          <a:p>
            <a:r>
              <a:rPr lang="en-US"/>
              <a:t>Click to edit Master title style</a:t>
            </a:r>
            <a:endParaRPr/>
          </a:p>
        </p:txBody>
      </p:sp>
    </p:spTree>
    <p:extLst>
      <p:ext uri="{BB962C8B-B14F-4D97-AF65-F5344CB8AC3E}">
        <p14:creationId xmlns:p14="http://schemas.microsoft.com/office/powerpoint/2010/main" val="1427097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9"/>
        <p:cNvGrpSpPr/>
        <p:nvPr/>
      </p:nvGrpSpPr>
      <p:grpSpPr>
        <a:xfrm>
          <a:off x="0" y="0"/>
          <a:ext cx="0" cy="0"/>
          <a:chOff x="0" y="0"/>
          <a:chExt cx="0" cy="0"/>
        </a:xfrm>
      </p:grpSpPr>
      <p:sp>
        <p:nvSpPr>
          <p:cNvPr id="130" name="Google Shape;130;p11"/>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1" name="Google Shape;131;p11"/>
          <p:cNvGrpSpPr/>
          <p:nvPr/>
        </p:nvGrpSpPr>
        <p:grpSpPr>
          <a:xfrm>
            <a:off x="10004867" y="593367"/>
            <a:ext cx="1729933" cy="637167"/>
            <a:chOff x="7164300" y="445025"/>
            <a:chExt cx="1297450" cy="477875"/>
          </a:xfrm>
        </p:grpSpPr>
        <p:grpSp>
          <p:nvGrpSpPr>
            <p:cNvPr id="132" name="Google Shape;132;p11"/>
            <p:cNvGrpSpPr/>
            <p:nvPr/>
          </p:nvGrpSpPr>
          <p:grpSpPr>
            <a:xfrm>
              <a:off x="7301725" y="555088"/>
              <a:ext cx="1160025" cy="257725"/>
              <a:chOff x="3464600" y="3479675"/>
              <a:chExt cx="1160025" cy="257725"/>
            </a:xfrm>
          </p:grpSpPr>
          <p:sp>
            <p:nvSpPr>
              <p:cNvPr id="133" name="Google Shape;133;p11"/>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11"/>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11"/>
            <p:cNvGrpSpPr/>
            <p:nvPr/>
          </p:nvGrpSpPr>
          <p:grpSpPr>
            <a:xfrm rot="10800000" flipH="1">
              <a:off x="7164300" y="445025"/>
              <a:ext cx="495375" cy="477875"/>
              <a:chOff x="3881575" y="2684100"/>
              <a:chExt cx="495375" cy="477875"/>
            </a:xfrm>
          </p:grpSpPr>
          <p:sp>
            <p:nvSpPr>
              <p:cNvPr id="136" name="Google Shape;136;p11"/>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11"/>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11"/>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39" name="Google Shape;139;p11"/>
          <p:cNvGrpSpPr/>
          <p:nvPr/>
        </p:nvGrpSpPr>
        <p:grpSpPr>
          <a:xfrm rot="-5547522">
            <a:off x="426789" y="5813981"/>
            <a:ext cx="660513" cy="637180"/>
            <a:chOff x="3881575" y="2684100"/>
            <a:chExt cx="495375" cy="477875"/>
          </a:xfrm>
        </p:grpSpPr>
        <p:sp>
          <p:nvSpPr>
            <p:cNvPr id="140" name="Google Shape;140;p11"/>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11"/>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11"/>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3" name="Google Shape;143;p11"/>
          <p:cNvSpPr txBox="1">
            <a:spLocks noGrp="1"/>
          </p:cNvSpPr>
          <p:nvPr>
            <p:ph type="title" hasCustomPrompt="1"/>
          </p:nvPr>
        </p:nvSpPr>
        <p:spPr>
          <a:xfrm>
            <a:off x="5064800" y="1672233"/>
            <a:ext cx="6176400" cy="26180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16000">
                <a:solidFill>
                  <a:schemeClr val="dk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144" name="Google Shape;144;p11"/>
          <p:cNvSpPr txBox="1">
            <a:spLocks noGrp="1"/>
          </p:cNvSpPr>
          <p:nvPr>
            <p:ph type="body" idx="1"/>
          </p:nvPr>
        </p:nvSpPr>
        <p:spPr>
          <a:xfrm>
            <a:off x="7597200" y="4290233"/>
            <a:ext cx="3644000" cy="924400"/>
          </a:xfrm>
          <a:prstGeom prst="rect">
            <a:avLst/>
          </a:prstGeom>
        </p:spPr>
        <p:txBody>
          <a:bodyPr spcFirstLastPara="1" wrap="square" lIns="91425" tIns="91425" rIns="91425" bIns="91425" anchor="t" anchorCtr="0">
            <a:noAutofit/>
          </a:bodyPr>
          <a:lstStyle>
            <a:lvl1pPr marL="609585" lvl="0" indent="-457189" algn="r">
              <a:spcBef>
                <a:spcPts val="0"/>
              </a:spcBef>
              <a:spcAft>
                <a:spcPts val="0"/>
              </a:spcAft>
              <a:buSzPts val="1800"/>
              <a:buChar char="●"/>
              <a:defRPr sz="2133"/>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31143890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theme" Target="../theme/theme3.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1pPr>
            <a:lvl2pPr lvl="1">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2pPr>
            <a:lvl3pPr lvl="2">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3pPr>
            <a:lvl4pPr lvl="3">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4pPr>
            <a:lvl5pPr lvl="4">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5pPr>
            <a:lvl6pPr lvl="5">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6pPr>
            <a:lvl7pPr lvl="6">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7pPr>
            <a:lvl8pPr lvl="7">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8pPr>
            <a:lvl9pPr lvl="8">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3"/>
              </a:buClr>
              <a:buSzPts val="1800"/>
              <a:buFont typeface="Ubuntu"/>
              <a:buChar char="●"/>
              <a:defRPr sz="1800">
                <a:solidFill>
                  <a:schemeClr val="accent3"/>
                </a:solidFill>
                <a:latin typeface="Ubuntu"/>
                <a:ea typeface="Ubuntu"/>
                <a:cs typeface="Ubuntu"/>
                <a:sym typeface="Ubuntu"/>
              </a:defRPr>
            </a:lvl1pPr>
            <a:lvl2pPr marL="914400" lvl="1"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2pPr>
            <a:lvl3pPr marL="1371600" lvl="2"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3pPr>
            <a:lvl4pPr marL="1828800" lvl="3"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4pPr>
            <a:lvl5pPr marL="2286000" lvl="4"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5pPr>
            <a:lvl6pPr marL="2743200" lvl="5"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6pPr>
            <a:lvl7pPr marL="3200400" lvl="6"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7pPr>
            <a:lvl8pPr marL="3657600" lvl="7"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8pPr>
            <a:lvl9pPr marL="4114800" lvl="8"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73C1E3EA-62CD-4C0B-A535-33CA71F7C2AF}" type="slidenum">
              <a:rPr lang="en-US" smtClean="0"/>
              <a:t>‹#›</a:t>
            </a:fld>
            <a:endParaRPr lang="en-US"/>
          </a:p>
        </p:txBody>
      </p:sp>
    </p:spTree>
    <p:extLst>
      <p:ext uri="{BB962C8B-B14F-4D97-AF65-F5344CB8AC3E}">
        <p14:creationId xmlns:p14="http://schemas.microsoft.com/office/powerpoint/2010/main" val="10435982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560"/>
        <p:cNvGrpSpPr/>
        <p:nvPr/>
      </p:nvGrpSpPr>
      <p:grpSpPr>
        <a:xfrm>
          <a:off x="0" y="0"/>
          <a:ext cx="0" cy="0"/>
          <a:chOff x="0" y="0"/>
          <a:chExt cx="0" cy="0"/>
        </a:xfrm>
      </p:grpSpPr>
      <p:sp>
        <p:nvSpPr>
          <p:cNvPr id="561" name="Google Shape;561;p36"/>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62" name="Google Shape;562;p36"/>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315091584"/>
      </p:ext>
    </p:extLst>
  </p:cSld>
  <p:clrMap bg1="lt1" tx1="dk1" bg2="dk2" tx2="lt2" accent1="accent1" accent2="accent2" accent3="accent3" accent4="accent4" accent5="accent5" accent6="accent6" hlink="hlink" folHlink="folHlink"/>
  <p:sldLayoutIdLst>
    <p:sldLayoutId id="2147483697"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3/8/2022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C1E3EA-62CD-4C0B-A535-33CA71F7C2AF}" type="slidenum">
              <a:rPr lang="en-US" smtClean="0"/>
              <a:t>‹#›</a:t>
            </a:fld>
            <a:endParaRPr lang="en-US"/>
          </a:p>
        </p:txBody>
      </p:sp>
    </p:spTree>
    <p:extLst>
      <p:ext uri="{BB962C8B-B14F-4D97-AF65-F5344CB8AC3E}">
        <p14:creationId xmlns:p14="http://schemas.microsoft.com/office/powerpoint/2010/main" val="414509882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372E7-CD7D-4F3C-8682-38356FEFDCF2}"/>
              </a:ext>
            </a:extLst>
          </p:cNvPr>
          <p:cNvSpPr>
            <a:spLocks noGrp="1"/>
          </p:cNvSpPr>
          <p:nvPr>
            <p:ph type="ctrTitle"/>
          </p:nvPr>
        </p:nvSpPr>
        <p:spPr>
          <a:xfrm>
            <a:off x="1314037" y="520294"/>
            <a:ext cx="10721080" cy="2764400"/>
          </a:xfrm>
        </p:spPr>
        <p:txBody>
          <a:bodyPr>
            <a:normAutofit fontScale="90000"/>
          </a:bodyPr>
          <a:lstStyle/>
          <a:p>
            <a:pPr algn="l"/>
            <a:r>
              <a:rPr lang="en-US" dirty="0"/>
              <a:t>Project 1</a:t>
            </a:r>
            <a:br>
              <a:rPr lang="en-US" dirty="0"/>
            </a:br>
            <a:r>
              <a:rPr lang="en-US" dirty="0"/>
              <a:t>Database Design For Non Profit Organization</a:t>
            </a:r>
          </a:p>
        </p:txBody>
      </p:sp>
      <p:sp>
        <p:nvSpPr>
          <p:cNvPr id="3" name="Subtitle 2">
            <a:extLst>
              <a:ext uri="{FF2B5EF4-FFF2-40B4-BE49-F238E27FC236}">
                <a16:creationId xmlns:a16="http://schemas.microsoft.com/office/drawing/2014/main" id="{22EEB5CD-FF15-4485-880E-4F893C471DEB}"/>
              </a:ext>
            </a:extLst>
          </p:cNvPr>
          <p:cNvSpPr>
            <a:spLocks noGrp="1"/>
          </p:cNvSpPr>
          <p:nvPr>
            <p:ph type="subTitle" idx="1"/>
          </p:nvPr>
        </p:nvSpPr>
        <p:spPr>
          <a:xfrm>
            <a:off x="1751012" y="4400800"/>
            <a:ext cx="8689976" cy="1371599"/>
          </a:xfrm>
        </p:spPr>
        <p:txBody>
          <a:bodyPr/>
          <a:lstStyle/>
          <a:p>
            <a:r>
              <a:rPr lang="en-US" sz="2000" dirty="0"/>
              <a:t>Harika </a:t>
            </a:r>
            <a:r>
              <a:rPr lang="en-US" sz="2000" dirty="0" err="1"/>
              <a:t>Bhemidi</a:t>
            </a:r>
            <a:endParaRPr lang="en-US" sz="2000" dirty="0"/>
          </a:p>
          <a:p>
            <a:endParaRPr lang="en-US" dirty="0"/>
          </a:p>
        </p:txBody>
      </p:sp>
    </p:spTree>
    <p:extLst>
      <p:ext uri="{BB962C8B-B14F-4D97-AF65-F5344CB8AC3E}">
        <p14:creationId xmlns:p14="http://schemas.microsoft.com/office/powerpoint/2010/main" val="81267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5C63-CEFE-4E74-8076-828898E57737}"/>
              </a:ext>
            </a:extLst>
          </p:cNvPr>
          <p:cNvSpPr>
            <a:spLocks noGrp="1"/>
          </p:cNvSpPr>
          <p:nvPr>
            <p:ph type="title"/>
          </p:nvPr>
        </p:nvSpPr>
        <p:spPr>
          <a:xfrm>
            <a:off x="1447383" y="-38416"/>
            <a:ext cx="10018713" cy="1752599"/>
          </a:xfrm>
        </p:spPr>
        <p:txBody>
          <a:bodyPr>
            <a:normAutofit/>
          </a:bodyPr>
          <a:lstStyle/>
          <a:p>
            <a:r>
              <a:rPr lang="en-US" sz="4000" dirty="0"/>
              <a:t>Performance Analysis on Indexing:</a:t>
            </a:r>
          </a:p>
        </p:txBody>
      </p:sp>
      <p:sp>
        <p:nvSpPr>
          <p:cNvPr id="5" name="TextBox 4">
            <a:extLst>
              <a:ext uri="{FF2B5EF4-FFF2-40B4-BE49-F238E27FC236}">
                <a16:creationId xmlns:a16="http://schemas.microsoft.com/office/drawing/2014/main" id="{FA80B6A9-8F48-451E-8E45-1830C77DBA27}"/>
              </a:ext>
            </a:extLst>
          </p:cNvPr>
          <p:cNvSpPr txBox="1"/>
          <p:nvPr/>
        </p:nvSpPr>
        <p:spPr>
          <a:xfrm>
            <a:off x="725904" y="1367523"/>
            <a:ext cx="11201637" cy="2477345"/>
          </a:xfrm>
          <a:prstGeom prst="rect">
            <a:avLst/>
          </a:prstGeom>
          <a:noFill/>
        </p:spPr>
        <p:txBody>
          <a:bodyPr wrap="square" rtlCol="0">
            <a:spAutoFit/>
          </a:bodyPr>
          <a:lstStyle/>
          <a:p>
            <a:pPr marL="457200" marR="0">
              <a:lnSpc>
                <a:spcPct val="106000"/>
              </a:lnSpc>
              <a:spcBef>
                <a:spcPts val="0"/>
              </a:spcBef>
              <a:spcAft>
                <a:spcPts val="800"/>
              </a:spcAft>
            </a:pPr>
            <a:r>
              <a:rPr lang="en-US" sz="1800" b="1" dirty="0">
                <a:latin typeface="Calibri" panose="020F0502020204030204" pitchFamily="34" charset="0"/>
                <a:cs typeface="Calibri" panose="020F0502020204030204" pitchFamily="34" charset="0"/>
              </a:rPr>
              <a:t>Query: </a:t>
            </a:r>
            <a:r>
              <a:rPr lang="en-US" sz="1800" dirty="0">
                <a:effectLst/>
                <a:latin typeface="Calibri" panose="020F0502020204030204" pitchFamily="34" charset="0"/>
                <a:ea typeface="Calibri" panose="020F0502020204030204" pitchFamily="34" charset="0"/>
                <a:cs typeface="Calibri" panose="020F0502020204030204" pitchFamily="34" charset="0"/>
              </a:rPr>
              <a:t>select * from project1_harika_db.person where </a:t>
            </a:r>
            <a:r>
              <a:rPr lang="en-US" sz="1800" dirty="0" err="1">
                <a:effectLst/>
                <a:latin typeface="Calibri" panose="020F0502020204030204" pitchFamily="34" charset="0"/>
                <a:ea typeface="Calibri" panose="020F0502020204030204" pitchFamily="34" charset="0"/>
                <a:cs typeface="Calibri" panose="020F0502020204030204" pitchFamily="34" charset="0"/>
              </a:rPr>
              <a:t>ssn</a:t>
            </a:r>
            <a:r>
              <a:rPr lang="en-US" sz="1800" dirty="0">
                <a:effectLst/>
                <a:latin typeface="Calibri" panose="020F0502020204030204" pitchFamily="34" charset="0"/>
                <a:ea typeface="Calibri" panose="020F0502020204030204" pitchFamily="34" charset="0"/>
                <a:cs typeface="Calibri" panose="020F0502020204030204" pitchFamily="34" charset="0"/>
              </a:rPr>
              <a:t> in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ssn</a:t>
            </a:r>
            <a:r>
              <a:rPr lang="en-US" sz="1800" dirty="0">
                <a:effectLst/>
                <a:latin typeface="Calibri" panose="020F0502020204030204" pitchFamily="34" charset="0"/>
                <a:ea typeface="Calibri" panose="020F0502020204030204" pitchFamily="34" charset="0"/>
                <a:cs typeface="Calibri" panose="020F0502020204030204" pitchFamily="34" charset="0"/>
              </a:rPr>
              <a:t> from project1_harika_db.donor where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in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from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Row_Number</a:t>
            </a:r>
            <a:r>
              <a:rPr lang="en-US" sz="1800" dirty="0">
                <a:effectLst/>
                <a:latin typeface="Calibri" panose="020F0502020204030204" pitchFamily="34" charset="0"/>
                <a:ea typeface="Calibri" panose="020F0502020204030204" pitchFamily="34" charset="0"/>
                <a:cs typeface="Calibri" panose="020F0502020204030204" pitchFamily="34" charset="0"/>
              </a:rPr>
              <a:t>() Over (Order By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desc) As </a:t>
            </a:r>
            <a:r>
              <a:rPr lang="en-US" sz="1800" dirty="0" err="1">
                <a:effectLst/>
                <a:latin typeface="Calibri" panose="020F0502020204030204" pitchFamily="34" charset="0"/>
                <a:ea typeface="Calibri" panose="020F0502020204030204" pitchFamily="34" charset="0"/>
                <a:cs typeface="Calibri" panose="020F0502020204030204" pitchFamily="34" charset="0"/>
              </a:rPr>
              <a:t>RowNum</a:t>
            </a:r>
            <a:r>
              <a:rPr lang="en-US" sz="1800" dirty="0">
                <a:effectLst/>
                <a:latin typeface="Calibri" panose="020F0502020204030204" pitchFamily="34" charset="0"/>
                <a:ea typeface="Calibri" panose="020F0502020204030204" pitchFamily="34" charset="0"/>
                <a:cs typeface="Calibri" panose="020F0502020204030204" pitchFamily="34" charset="0"/>
              </a:rPr>
              <a:t> from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itemid,count</a:t>
            </a:r>
            <a:r>
              <a:rPr lang="en-US" sz="1800" dirty="0">
                <a:effectLst/>
                <a:latin typeface="Calibri" panose="020F0502020204030204" pitchFamily="34" charset="0"/>
                <a:ea typeface="Calibri" panose="020F0502020204030204" pitchFamily="34" charset="0"/>
                <a:cs typeface="Calibri" panose="020F0502020204030204" pitchFamily="34" charset="0"/>
              </a:rPr>
              <a:t>(*) from project1_harika_db.donor group by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order by count(*) desc) as t1 ) as t2 where </a:t>
            </a:r>
            <a:r>
              <a:rPr lang="en-US" sz="1800" dirty="0" err="1">
                <a:effectLst/>
                <a:latin typeface="Calibri" panose="020F0502020204030204" pitchFamily="34" charset="0"/>
                <a:ea typeface="Calibri" panose="020F0502020204030204" pitchFamily="34" charset="0"/>
                <a:cs typeface="Calibri" panose="020F0502020204030204" pitchFamily="34" charset="0"/>
              </a:rPr>
              <a:t>RowNum</a:t>
            </a:r>
            <a:r>
              <a:rPr lang="en-US" sz="1800" dirty="0">
                <a:effectLst/>
                <a:latin typeface="Calibri" panose="020F0502020204030204" pitchFamily="34" charset="0"/>
                <a:ea typeface="Calibri" panose="020F0502020204030204" pitchFamily="34" charset="0"/>
                <a:cs typeface="Calibri" panose="020F0502020204030204" pitchFamily="34" charset="0"/>
              </a:rPr>
              <a:t>&lt;=1)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3600" dirty="0"/>
              <a:t>Before:</a:t>
            </a:r>
          </a:p>
          <a:p>
            <a:endParaRPr lang="en-US" sz="3600" dirty="0"/>
          </a:p>
        </p:txBody>
      </p:sp>
      <p:sp>
        <p:nvSpPr>
          <p:cNvPr id="8" name="Rectangle 7">
            <a:extLst>
              <a:ext uri="{FF2B5EF4-FFF2-40B4-BE49-F238E27FC236}">
                <a16:creationId xmlns:a16="http://schemas.microsoft.com/office/drawing/2014/main" id="{087FB31F-7CD6-4AC5-A142-CD3CF645BC52}"/>
              </a:ext>
            </a:extLst>
          </p:cNvPr>
          <p:cNvSpPr/>
          <p:nvPr/>
        </p:nvSpPr>
        <p:spPr>
          <a:xfrm>
            <a:off x="725903" y="4174862"/>
            <a:ext cx="6096000" cy="523220"/>
          </a:xfrm>
          <a:prstGeom prst="rect">
            <a:avLst/>
          </a:prstGeom>
        </p:spPr>
        <p:txBody>
          <a:bodyPr>
            <a:spAutoFit/>
          </a:bodyPr>
          <a:lstStyle/>
          <a:p>
            <a:endParaRPr lang="en-US" dirty="0"/>
          </a:p>
          <a:p>
            <a:endParaRPr lang="en-US" dirty="0"/>
          </a:p>
        </p:txBody>
      </p:sp>
      <p:sp>
        <p:nvSpPr>
          <p:cNvPr id="10" name="Rectangle 9">
            <a:extLst>
              <a:ext uri="{FF2B5EF4-FFF2-40B4-BE49-F238E27FC236}">
                <a16:creationId xmlns:a16="http://schemas.microsoft.com/office/drawing/2014/main" id="{9544C32D-7CAB-4BA5-A13D-FEDE7D3D1869}"/>
              </a:ext>
            </a:extLst>
          </p:cNvPr>
          <p:cNvSpPr/>
          <p:nvPr/>
        </p:nvSpPr>
        <p:spPr>
          <a:xfrm>
            <a:off x="725903" y="5907206"/>
            <a:ext cx="9139991" cy="830997"/>
          </a:xfrm>
          <a:prstGeom prst="rect">
            <a:avLst/>
          </a:prstGeom>
        </p:spPr>
        <p:txBody>
          <a:bodyPr wrap="square">
            <a:spAutoFit/>
          </a:bodyPr>
          <a:lstStyle/>
          <a:p>
            <a:endParaRPr lang="en-US" sz="2400" dirty="0"/>
          </a:p>
          <a:p>
            <a:endParaRPr lang="en-US" sz="2400" dirty="0"/>
          </a:p>
        </p:txBody>
      </p:sp>
      <p:pic>
        <p:nvPicPr>
          <p:cNvPr id="9" name="Picture 8">
            <a:extLst>
              <a:ext uri="{FF2B5EF4-FFF2-40B4-BE49-F238E27FC236}">
                <a16:creationId xmlns:a16="http://schemas.microsoft.com/office/drawing/2014/main" id="{2B8ECDE8-125C-451F-92F7-A1976917D5E1}"/>
              </a:ext>
            </a:extLst>
          </p:cNvPr>
          <p:cNvPicPr>
            <a:picLocks noChangeAspect="1"/>
          </p:cNvPicPr>
          <p:nvPr/>
        </p:nvPicPr>
        <p:blipFill>
          <a:blip r:embed="rId2"/>
          <a:stretch>
            <a:fillRect/>
          </a:stretch>
        </p:blipFill>
        <p:spPr>
          <a:xfrm>
            <a:off x="2702859" y="2728538"/>
            <a:ext cx="8633012" cy="3893357"/>
          </a:xfrm>
          <a:prstGeom prst="rect">
            <a:avLst/>
          </a:prstGeom>
        </p:spPr>
      </p:pic>
    </p:spTree>
    <p:extLst>
      <p:ext uri="{BB962C8B-B14F-4D97-AF65-F5344CB8AC3E}">
        <p14:creationId xmlns:p14="http://schemas.microsoft.com/office/powerpoint/2010/main" val="3911004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12D7B-E106-41BF-811A-12E91DD7AB60}"/>
              </a:ext>
            </a:extLst>
          </p:cNvPr>
          <p:cNvSpPr>
            <a:spLocks noGrp="1"/>
          </p:cNvSpPr>
          <p:nvPr>
            <p:ph type="title"/>
          </p:nvPr>
        </p:nvSpPr>
        <p:spPr>
          <a:xfrm>
            <a:off x="1057835" y="251013"/>
            <a:ext cx="10018713" cy="1752599"/>
          </a:xfrm>
        </p:spPr>
        <p:txBody>
          <a:bodyPr/>
          <a:lstStyle/>
          <a:p>
            <a:pPr algn="l"/>
            <a:r>
              <a:rPr lang="en-US" sz="4000" dirty="0"/>
              <a:t>After</a:t>
            </a:r>
            <a:r>
              <a:rPr lang="en-US" dirty="0"/>
              <a:t>:</a:t>
            </a:r>
            <a:br>
              <a:rPr lang="en-US" dirty="0"/>
            </a:br>
            <a:endParaRPr lang="en-US" dirty="0"/>
          </a:p>
        </p:txBody>
      </p:sp>
      <p:pic>
        <p:nvPicPr>
          <p:cNvPr id="5" name="Content Placeholder 4">
            <a:extLst>
              <a:ext uri="{FF2B5EF4-FFF2-40B4-BE49-F238E27FC236}">
                <a16:creationId xmlns:a16="http://schemas.microsoft.com/office/drawing/2014/main" id="{2CA1DD86-CD92-4723-9DE9-A2FFEAC62B28}"/>
              </a:ext>
            </a:extLst>
          </p:cNvPr>
          <p:cNvPicPr>
            <a:picLocks noGrp="1" noChangeAspect="1"/>
          </p:cNvPicPr>
          <p:nvPr>
            <p:ph sz="half" idx="1"/>
          </p:nvPr>
        </p:nvPicPr>
        <p:blipFill>
          <a:blip r:embed="rId2"/>
          <a:stretch>
            <a:fillRect/>
          </a:stretch>
        </p:blipFill>
        <p:spPr>
          <a:xfrm>
            <a:off x="1632230" y="1216959"/>
            <a:ext cx="9165758" cy="4424082"/>
          </a:xfrm>
          <a:prstGeom prst="rect">
            <a:avLst/>
          </a:prstGeom>
        </p:spPr>
      </p:pic>
      <p:sp>
        <p:nvSpPr>
          <p:cNvPr id="7" name="TextBox 6">
            <a:extLst>
              <a:ext uri="{FF2B5EF4-FFF2-40B4-BE49-F238E27FC236}">
                <a16:creationId xmlns:a16="http://schemas.microsoft.com/office/drawing/2014/main" id="{2E795026-2B6D-4D77-BEA3-A3D2D518C508}"/>
              </a:ext>
            </a:extLst>
          </p:cNvPr>
          <p:cNvSpPr txBox="1"/>
          <p:nvPr/>
        </p:nvSpPr>
        <p:spPr>
          <a:xfrm>
            <a:off x="2054038" y="6125889"/>
            <a:ext cx="6098240" cy="307777"/>
          </a:xfrm>
          <a:prstGeom prst="rect">
            <a:avLst/>
          </a:prstGeom>
          <a:noFill/>
        </p:spPr>
        <p:txBody>
          <a:bodyPr wrap="square">
            <a:spAutoFit/>
          </a:bodyPr>
          <a:lstStyle/>
          <a:p>
            <a:r>
              <a:rPr lang="en-US" sz="1400" dirty="0"/>
              <a:t>It clearly shows that there is decrease in processing time after Indexing.</a:t>
            </a:r>
          </a:p>
        </p:txBody>
      </p:sp>
    </p:spTree>
    <p:extLst>
      <p:ext uri="{BB962C8B-B14F-4D97-AF65-F5344CB8AC3E}">
        <p14:creationId xmlns:p14="http://schemas.microsoft.com/office/powerpoint/2010/main" val="3677096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5C63-CEFE-4E74-8076-828898E57737}"/>
              </a:ext>
            </a:extLst>
          </p:cNvPr>
          <p:cNvSpPr>
            <a:spLocks noGrp="1"/>
          </p:cNvSpPr>
          <p:nvPr>
            <p:ph type="title"/>
          </p:nvPr>
        </p:nvSpPr>
        <p:spPr/>
        <p:txBody>
          <a:bodyPr>
            <a:normAutofit/>
          </a:bodyPr>
          <a:lstStyle/>
          <a:p>
            <a:r>
              <a:rPr lang="en-US" sz="4000" dirty="0"/>
              <a:t>Performance Analysis on Denormalization:</a:t>
            </a:r>
          </a:p>
        </p:txBody>
      </p:sp>
      <p:sp>
        <p:nvSpPr>
          <p:cNvPr id="5" name="TextBox 4">
            <a:extLst>
              <a:ext uri="{FF2B5EF4-FFF2-40B4-BE49-F238E27FC236}">
                <a16:creationId xmlns:a16="http://schemas.microsoft.com/office/drawing/2014/main" id="{FA80B6A9-8F48-451E-8E45-1830C77DBA27}"/>
              </a:ext>
            </a:extLst>
          </p:cNvPr>
          <p:cNvSpPr txBox="1"/>
          <p:nvPr/>
        </p:nvSpPr>
        <p:spPr>
          <a:xfrm>
            <a:off x="838200" y="2041001"/>
            <a:ext cx="1728537" cy="1200329"/>
          </a:xfrm>
          <a:prstGeom prst="rect">
            <a:avLst/>
          </a:prstGeom>
          <a:noFill/>
        </p:spPr>
        <p:txBody>
          <a:bodyPr wrap="square" rtlCol="0">
            <a:spAutoFit/>
          </a:bodyPr>
          <a:lstStyle/>
          <a:p>
            <a:r>
              <a:rPr lang="en-US" sz="3600" dirty="0"/>
              <a:t>Before:</a:t>
            </a:r>
          </a:p>
          <a:p>
            <a:endParaRPr lang="en-US" sz="3600" dirty="0"/>
          </a:p>
        </p:txBody>
      </p:sp>
      <p:pic>
        <p:nvPicPr>
          <p:cNvPr id="3" name="Picture 2">
            <a:extLst>
              <a:ext uri="{FF2B5EF4-FFF2-40B4-BE49-F238E27FC236}">
                <a16:creationId xmlns:a16="http://schemas.microsoft.com/office/drawing/2014/main" id="{F5BC8505-B65D-4DDC-8C06-11518491A5E6}"/>
              </a:ext>
            </a:extLst>
          </p:cNvPr>
          <p:cNvPicPr>
            <a:picLocks noChangeAspect="1"/>
          </p:cNvPicPr>
          <p:nvPr/>
        </p:nvPicPr>
        <p:blipFill>
          <a:blip r:embed="rId2"/>
          <a:stretch>
            <a:fillRect/>
          </a:stretch>
        </p:blipFill>
        <p:spPr>
          <a:xfrm>
            <a:off x="1748118" y="2904564"/>
            <a:ext cx="8780929" cy="3845859"/>
          </a:xfrm>
          <a:prstGeom prst="rect">
            <a:avLst/>
          </a:prstGeom>
        </p:spPr>
      </p:pic>
    </p:spTree>
    <p:extLst>
      <p:ext uri="{BB962C8B-B14F-4D97-AF65-F5344CB8AC3E}">
        <p14:creationId xmlns:p14="http://schemas.microsoft.com/office/powerpoint/2010/main" val="2073779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7E52C84-AFF9-4513-AC06-2E8A709CF206}"/>
              </a:ext>
            </a:extLst>
          </p:cNvPr>
          <p:cNvSpPr/>
          <p:nvPr/>
        </p:nvSpPr>
        <p:spPr>
          <a:xfrm>
            <a:off x="883839" y="913438"/>
            <a:ext cx="6096000" cy="923330"/>
          </a:xfrm>
          <a:prstGeom prst="rect">
            <a:avLst/>
          </a:prstGeom>
        </p:spPr>
        <p:txBody>
          <a:bodyPr>
            <a:spAutoFit/>
          </a:bodyPr>
          <a:lstStyle/>
          <a:p>
            <a:r>
              <a:rPr lang="en-US" sz="3600" dirty="0"/>
              <a:t>After</a:t>
            </a:r>
            <a:r>
              <a:rPr lang="en-US" dirty="0"/>
              <a:t>:</a:t>
            </a:r>
          </a:p>
          <a:p>
            <a:endParaRPr lang="en-US" dirty="0"/>
          </a:p>
        </p:txBody>
      </p:sp>
      <p:sp>
        <p:nvSpPr>
          <p:cNvPr id="7" name="Rectangle 6">
            <a:extLst>
              <a:ext uri="{FF2B5EF4-FFF2-40B4-BE49-F238E27FC236}">
                <a16:creationId xmlns:a16="http://schemas.microsoft.com/office/drawing/2014/main" id="{47C35FC0-C9C2-489B-AD65-58F05788F009}"/>
              </a:ext>
            </a:extLst>
          </p:cNvPr>
          <p:cNvSpPr/>
          <p:nvPr/>
        </p:nvSpPr>
        <p:spPr>
          <a:xfrm>
            <a:off x="838200" y="5783698"/>
            <a:ext cx="10070432" cy="1077218"/>
          </a:xfrm>
          <a:prstGeom prst="rect">
            <a:avLst/>
          </a:prstGeom>
        </p:spPr>
        <p:txBody>
          <a:bodyPr wrap="square">
            <a:spAutoFit/>
          </a:bodyPr>
          <a:lstStyle/>
          <a:p>
            <a:r>
              <a:rPr lang="en-US" sz="2800" dirty="0"/>
              <a:t>It clearly shows that there is increase in time after denormalization.</a:t>
            </a:r>
          </a:p>
          <a:p>
            <a:endParaRPr lang="en-US" dirty="0"/>
          </a:p>
          <a:p>
            <a:endParaRPr lang="en-US" dirty="0"/>
          </a:p>
        </p:txBody>
      </p:sp>
      <p:pic>
        <p:nvPicPr>
          <p:cNvPr id="8" name="Picture 7">
            <a:extLst>
              <a:ext uri="{FF2B5EF4-FFF2-40B4-BE49-F238E27FC236}">
                <a16:creationId xmlns:a16="http://schemas.microsoft.com/office/drawing/2014/main" id="{62E9F332-7138-4F2B-989A-97379267DC7B}"/>
              </a:ext>
            </a:extLst>
          </p:cNvPr>
          <p:cNvPicPr>
            <a:picLocks noChangeAspect="1"/>
          </p:cNvPicPr>
          <p:nvPr/>
        </p:nvPicPr>
        <p:blipFill>
          <a:blip r:embed="rId2"/>
          <a:stretch>
            <a:fillRect/>
          </a:stretch>
        </p:blipFill>
        <p:spPr>
          <a:xfrm>
            <a:off x="2514600" y="1436800"/>
            <a:ext cx="7723351" cy="4721379"/>
          </a:xfrm>
          <a:prstGeom prst="rect">
            <a:avLst/>
          </a:prstGeom>
        </p:spPr>
      </p:pic>
    </p:spTree>
    <p:extLst>
      <p:ext uri="{BB962C8B-B14F-4D97-AF65-F5344CB8AC3E}">
        <p14:creationId xmlns:p14="http://schemas.microsoft.com/office/powerpoint/2010/main" val="3571363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12A8-ADF5-4168-88F2-7A835BFBB4D0}"/>
              </a:ext>
            </a:extLst>
          </p:cNvPr>
          <p:cNvSpPr>
            <a:spLocks noGrp="1"/>
          </p:cNvSpPr>
          <p:nvPr>
            <p:ph type="title"/>
          </p:nvPr>
        </p:nvSpPr>
        <p:spPr/>
        <p:txBody>
          <a:bodyPr>
            <a:normAutofit/>
          </a:bodyPr>
          <a:lstStyle/>
          <a:p>
            <a:r>
              <a:rPr lang="en-US" sz="4400" dirty="0">
                <a:effectLst/>
                <a:latin typeface="Calibri" panose="020F0502020204030204" pitchFamily="34" charset="0"/>
                <a:ea typeface="Calibri" panose="020F0502020204030204" pitchFamily="34" charset="0"/>
              </a:rPr>
              <a:t>Performance after applying different techniques </a:t>
            </a:r>
            <a:endParaRPr lang="en-US" sz="4400" dirty="0"/>
          </a:p>
        </p:txBody>
      </p:sp>
      <p:sp>
        <p:nvSpPr>
          <p:cNvPr id="3" name="Content Placeholder 2">
            <a:extLst>
              <a:ext uri="{FF2B5EF4-FFF2-40B4-BE49-F238E27FC236}">
                <a16:creationId xmlns:a16="http://schemas.microsoft.com/office/drawing/2014/main" id="{AAE8D137-C987-4B11-9F04-6529CC8448DB}"/>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rPr>
              <a:t>Before indexing it is 0.045 Sec.</a:t>
            </a:r>
          </a:p>
          <a:p>
            <a:r>
              <a:rPr lang="en-US" sz="1800" dirty="0">
                <a:effectLst/>
                <a:latin typeface="Calibri" panose="020F0502020204030204" pitchFamily="34" charset="0"/>
                <a:ea typeface="Calibri" panose="020F0502020204030204" pitchFamily="34" charset="0"/>
                <a:cs typeface="Calibri" panose="020F0502020204030204" pitchFamily="34" charset="0"/>
              </a:rPr>
              <a:t> After indexing it reduced to 0.016 Sec.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Content Placeholder 3">
            <a:extLst>
              <a:ext uri="{FF2B5EF4-FFF2-40B4-BE49-F238E27FC236}">
                <a16:creationId xmlns:a16="http://schemas.microsoft.com/office/drawing/2014/main" id="{2A4A3488-5F4B-4C22-9879-6E238FE8D809}"/>
              </a:ext>
            </a:extLst>
          </p:cNvPr>
          <p:cNvSpPr>
            <a:spLocks noGrp="1"/>
          </p:cNvSpPr>
          <p:nvPr>
            <p:ph sz="half" idx="2"/>
          </p:nvPr>
        </p:nvSpPr>
        <p:spPr/>
        <p: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Before denormalization it is 0.015 Sec.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After indexing it reduced to 0.0001 Sec.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551332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49ED-F4AC-4C46-9505-78219C7ADB46}"/>
              </a:ext>
            </a:extLst>
          </p:cNvPr>
          <p:cNvSpPr>
            <a:spLocks noGrp="1"/>
          </p:cNvSpPr>
          <p:nvPr>
            <p:ph type="title"/>
          </p:nvPr>
        </p:nvSpPr>
        <p:spPr>
          <a:xfrm>
            <a:off x="2508380" y="2212586"/>
            <a:ext cx="6915538" cy="1995520"/>
          </a:xfrm>
        </p:spPr>
        <p:txBody>
          <a:bodyPr>
            <a:normAutofit/>
          </a:bodyPr>
          <a:lstStyle/>
          <a:p>
            <a:r>
              <a:rPr lang="en-US" sz="3600" dirty="0"/>
              <a:t>Thank You</a:t>
            </a:r>
          </a:p>
        </p:txBody>
      </p:sp>
    </p:spTree>
    <p:extLst>
      <p:ext uri="{BB962C8B-B14F-4D97-AF65-F5344CB8AC3E}">
        <p14:creationId xmlns:p14="http://schemas.microsoft.com/office/powerpoint/2010/main" val="3418369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23F1D-473D-4E32-A7C1-840DEB2D0D6C}"/>
              </a:ext>
            </a:extLst>
          </p:cNvPr>
          <p:cNvSpPr>
            <a:spLocks noGrp="1"/>
          </p:cNvSpPr>
          <p:nvPr>
            <p:ph type="title"/>
          </p:nvPr>
        </p:nvSpPr>
        <p:spPr/>
        <p:txBody>
          <a:bodyPr/>
          <a:lstStyle/>
          <a:p>
            <a:pPr algn="l"/>
            <a:r>
              <a:rPr lang="en-US" sz="4000" dirty="0"/>
              <a:t>Problem Statement:</a:t>
            </a:r>
            <a:br>
              <a:rPr lang="en-US" sz="4000" dirty="0"/>
            </a:br>
            <a:endParaRPr lang="en-US" dirty="0"/>
          </a:p>
        </p:txBody>
      </p:sp>
      <p:sp>
        <p:nvSpPr>
          <p:cNvPr id="3" name="Content Placeholder 2">
            <a:extLst>
              <a:ext uri="{FF2B5EF4-FFF2-40B4-BE49-F238E27FC236}">
                <a16:creationId xmlns:a16="http://schemas.microsoft.com/office/drawing/2014/main" id="{50E39987-5E3B-4C41-AE3C-28D0BB0C47EE}"/>
              </a:ext>
            </a:extLst>
          </p:cNvPr>
          <p:cNvSpPr>
            <a:spLocks noGrp="1"/>
          </p:cNvSpPr>
          <p:nvPr>
            <p:ph idx="1"/>
          </p:nvPr>
        </p:nvSpPr>
        <p:spPr/>
        <p:txBody>
          <a:bodyPr>
            <a:normAutofit fontScale="92500" lnSpcReduction="20000"/>
          </a:bodyPr>
          <a:lstStyle/>
          <a:p>
            <a:r>
              <a:rPr lang="en-US" sz="2400" dirty="0"/>
              <a:t>A nonprofit organization depends on a number of different types of persons for its successful operation. The organization is interested in the following attributes for all of these persons: </a:t>
            </a:r>
            <a:r>
              <a:rPr lang="en-US" sz="2400" b="1" dirty="0"/>
              <a:t>SSN, Name, Address, City/State/Zip</a:t>
            </a:r>
            <a:r>
              <a:rPr lang="en-US" sz="2400" dirty="0"/>
              <a:t>, and </a:t>
            </a:r>
            <a:r>
              <a:rPr lang="en-US" sz="2400" b="1" dirty="0"/>
              <a:t>Telephone</a:t>
            </a:r>
            <a:r>
              <a:rPr lang="en-US" sz="2400" dirty="0"/>
              <a:t>. Three types of persons are of greatest interest: </a:t>
            </a:r>
            <a:r>
              <a:rPr lang="en-US" sz="2400" b="1" dirty="0"/>
              <a:t>employees, volunteers, and donors</a:t>
            </a:r>
            <a:r>
              <a:rPr lang="en-US" sz="2400" dirty="0"/>
              <a:t>. Employees have only a Date Hired attribute, and volunteers have only a Skill attribute. Donors have only a relationship (named Donates) with an Item entity type. A donor must have donated one or more items, and an item may have no donors, or one or more donors. There are persons other than employees, volunteers, and donors who are of interest to the organization so that a person need not belong to any of these three groups. On the other hand, at a given time a person may belong to two or more of these groups (e.g., employee and donor).</a:t>
            </a:r>
            <a:endParaRPr lang="en-US" dirty="0"/>
          </a:p>
        </p:txBody>
      </p:sp>
    </p:spTree>
    <p:extLst>
      <p:ext uri="{BB962C8B-B14F-4D97-AF65-F5344CB8AC3E}">
        <p14:creationId xmlns:p14="http://schemas.microsoft.com/office/powerpoint/2010/main" val="3603297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3DC4C-E9CA-41F5-923E-B50EB9515588}"/>
              </a:ext>
            </a:extLst>
          </p:cNvPr>
          <p:cNvSpPr>
            <a:spLocks noGrp="1"/>
          </p:cNvSpPr>
          <p:nvPr>
            <p:ph type="title"/>
          </p:nvPr>
        </p:nvSpPr>
        <p:spPr/>
        <p:txBody>
          <a:bodyPr/>
          <a:lstStyle/>
          <a:p>
            <a:pPr algn="l"/>
            <a:r>
              <a:rPr lang="en-US" dirty="0"/>
              <a:t>EER Diagram</a:t>
            </a:r>
          </a:p>
        </p:txBody>
      </p:sp>
      <p:pic>
        <p:nvPicPr>
          <p:cNvPr id="5" name="Picture 4">
            <a:extLst>
              <a:ext uri="{FF2B5EF4-FFF2-40B4-BE49-F238E27FC236}">
                <a16:creationId xmlns:a16="http://schemas.microsoft.com/office/drawing/2014/main" id="{06303896-9592-4178-8A91-BD655803DA83}"/>
              </a:ext>
            </a:extLst>
          </p:cNvPr>
          <p:cNvPicPr>
            <a:picLocks noChangeAspect="1"/>
          </p:cNvPicPr>
          <p:nvPr/>
        </p:nvPicPr>
        <p:blipFill>
          <a:blip r:embed="rId2"/>
          <a:stretch>
            <a:fillRect/>
          </a:stretch>
        </p:blipFill>
        <p:spPr>
          <a:xfrm>
            <a:off x="5625596" y="494982"/>
            <a:ext cx="5620385" cy="5868035"/>
          </a:xfrm>
          <a:prstGeom prst="rect">
            <a:avLst/>
          </a:prstGeom>
        </p:spPr>
      </p:pic>
    </p:spTree>
    <p:extLst>
      <p:ext uri="{BB962C8B-B14F-4D97-AF65-F5344CB8AC3E}">
        <p14:creationId xmlns:p14="http://schemas.microsoft.com/office/powerpoint/2010/main" val="374571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48D3-034B-47FD-94E6-CA546F337D64}"/>
              </a:ext>
            </a:extLst>
          </p:cNvPr>
          <p:cNvSpPr>
            <a:spLocks noGrp="1"/>
          </p:cNvSpPr>
          <p:nvPr>
            <p:ph type="title"/>
          </p:nvPr>
        </p:nvSpPr>
        <p:spPr/>
        <p:txBody>
          <a:bodyPr/>
          <a:lstStyle/>
          <a:p>
            <a:r>
              <a:rPr lang="en-US" dirty="0"/>
              <a:t>Tables</a:t>
            </a:r>
          </a:p>
        </p:txBody>
      </p:sp>
      <p:graphicFrame>
        <p:nvGraphicFramePr>
          <p:cNvPr id="4" name="Table 4">
            <a:extLst>
              <a:ext uri="{FF2B5EF4-FFF2-40B4-BE49-F238E27FC236}">
                <a16:creationId xmlns:a16="http://schemas.microsoft.com/office/drawing/2014/main" id="{0E24FE6E-EC72-4B17-8758-E382818F2213}"/>
              </a:ext>
            </a:extLst>
          </p:cNvPr>
          <p:cNvGraphicFramePr>
            <a:graphicFrameLocks noGrp="1"/>
          </p:cNvGraphicFramePr>
          <p:nvPr>
            <p:ph idx="1"/>
            <p:extLst>
              <p:ext uri="{D42A27DB-BD31-4B8C-83A1-F6EECF244321}">
                <p14:modId xmlns:p14="http://schemas.microsoft.com/office/powerpoint/2010/main" val="1449459723"/>
              </p:ext>
            </p:extLst>
          </p:nvPr>
        </p:nvGraphicFramePr>
        <p:xfrm>
          <a:off x="1277471" y="2129117"/>
          <a:ext cx="10757646" cy="3032760"/>
        </p:xfrm>
        <a:graphic>
          <a:graphicData uri="http://schemas.openxmlformats.org/drawingml/2006/table">
            <a:tbl>
              <a:tblPr firstRow="1" bandRow="1">
                <a:tableStyleId>{5C22544A-7EE6-4342-B048-85BDC9FD1C3A}</a:tableStyleId>
              </a:tblPr>
              <a:tblGrid>
                <a:gridCol w="1210235">
                  <a:extLst>
                    <a:ext uri="{9D8B030D-6E8A-4147-A177-3AD203B41FA5}">
                      <a16:colId xmlns:a16="http://schemas.microsoft.com/office/drawing/2014/main" val="2668187884"/>
                    </a:ext>
                  </a:extLst>
                </a:gridCol>
                <a:gridCol w="968188">
                  <a:extLst>
                    <a:ext uri="{9D8B030D-6E8A-4147-A177-3AD203B41FA5}">
                      <a16:colId xmlns:a16="http://schemas.microsoft.com/office/drawing/2014/main" val="3994328726"/>
                    </a:ext>
                  </a:extLst>
                </a:gridCol>
                <a:gridCol w="954741">
                  <a:extLst>
                    <a:ext uri="{9D8B030D-6E8A-4147-A177-3AD203B41FA5}">
                      <a16:colId xmlns:a16="http://schemas.microsoft.com/office/drawing/2014/main" val="770235276"/>
                    </a:ext>
                  </a:extLst>
                </a:gridCol>
                <a:gridCol w="1110394">
                  <a:extLst>
                    <a:ext uri="{9D8B030D-6E8A-4147-A177-3AD203B41FA5}">
                      <a16:colId xmlns:a16="http://schemas.microsoft.com/office/drawing/2014/main" val="1606307639"/>
                    </a:ext>
                  </a:extLst>
                </a:gridCol>
                <a:gridCol w="1457994">
                  <a:extLst>
                    <a:ext uri="{9D8B030D-6E8A-4147-A177-3AD203B41FA5}">
                      <a16:colId xmlns:a16="http://schemas.microsoft.com/office/drawing/2014/main" val="1639870577"/>
                    </a:ext>
                  </a:extLst>
                </a:gridCol>
                <a:gridCol w="1032457">
                  <a:extLst>
                    <a:ext uri="{9D8B030D-6E8A-4147-A177-3AD203B41FA5}">
                      <a16:colId xmlns:a16="http://schemas.microsoft.com/office/drawing/2014/main" val="1597565732"/>
                    </a:ext>
                  </a:extLst>
                </a:gridCol>
                <a:gridCol w="1210761">
                  <a:extLst>
                    <a:ext uri="{9D8B030D-6E8A-4147-A177-3AD203B41FA5}">
                      <a16:colId xmlns:a16="http://schemas.microsoft.com/office/drawing/2014/main" val="3515658121"/>
                    </a:ext>
                  </a:extLst>
                </a:gridCol>
                <a:gridCol w="1406438">
                  <a:extLst>
                    <a:ext uri="{9D8B030D-6E8A-4147-A177-3AD203B41FA5}">
                      <a16:colId xmlns:a16="http://schemas.microsoft.com/office/drawing/2014/main" val="645853186"/>
                    </a:ext>
                  </a:extLst>
                </a:gridCol>
                <a:gridCol w="1406438">
                  <a:extLst>
                    <a:ext uri="{9D8B030D-6E8A-4147-A177-3AD203B41FA5}">
                      <a16:colId xmlns:a16="http://schemas.microsoft.com/office/drawing/2014/main" val="3094927370"/>
                    </a:ext>
                  </a:extLst>
                </a:gridCol>
              </a:tblGrid>
              <a:tr h="370840">
                <a:tc>
                  <a:txBody>
                    <a:bodyPr/>
                    <a:lstStyle/>
                    <a:p>
                      <a:r>
                        <a:rPr lang="en-US" dirty="0"/>
                        <a:t>Table Name</a:t>
                      </a:r>
                    </a:p>
                  </a:txBody>
                  <a:tcPr/>
                </a:tc>
                <a:tc>
                  <a:txBody>
                    <a:bodyPr/>
                    <a:lstStyle/>
                    <a:p>
                      <a:r>
                        <a:rPr lang="en-US" dirty="0"/>
                        <a:t>Column </a:t>
                      </a:r>
                    </a:p>
                  </a:txBody>
                  <a:tcPr/>
                </a:tc>
                <a:tc>
                  <a:txBody>
                    <a:bodyPr/>
                    <a:lstStyle/>
                    <a:p>
                      <a:r>
                        <a:rPr lang="en-US" dirty="0"/>
                        <a:t>Column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Column</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Column</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Column</a:t>
                      </a:r>
                    </a:p>
                    <a:p>
                      <a:endParaRPr lang="en-US" dirty="0"/>
                    </a:p>
                  </a:txBody>
                  <a:tcPr/>
                </a:tc>
                <a:tc>
                  <a:txBody>
                    <a:bodyPr/>
                    <a:lstStyle/>
                    <a:p>
                      <a:r>
                        <a:rPr lang="en-US" dirty="0"/>
                        <a:t>Column</a:t>
                      </a:r>
                    </a:p>
                  </a:txBody>
                  <a:tcPr/>
                </a:tc>
                <a:tc>
                  <a:txBody>
                    <a:bodyPr/>
                    <a:lstStyle/>
                    <a:p>
                      <a:r>
                        <a:rPr lang="en-US" dirty="0"/>
                        <a:t>Column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Column</a:t>
                      </a:r>
                    </a:p>
                    <a:p>
                      <a:endParaRPr lang="en-US" dirty="0"/>
                    </a:p>
                  </a:txBody>
                  <a:tcPr/>
                </a:tc>
                <a:extLst>
                  <a:ext uri="{0D108BD9-81ED-4DB2-BD59-A6C34878D82A}">
                    <a16:rowId xmlns:a16="http://schemas.microsoft.com/office/drawing/2014/main" val="492953276"/>
                  </a:ext>
                </a:extLst>
              </a:tr>
              <a:tr h="370840">
                <a:tc>
                  <a:txBody>
                    <a:bodyPr/>
                    <a:lstStyle/>
                    <a:p>
                      <a:r>
                        <a:rPr lang="en-US" dirty="0"/>
                        <a:t>person</a:t>
                      </a:r>
                    </a:p>
                  </a:txBody>
                  <a:tcPr/>
                </a:tc>
                <a:tc>
                  <a:txBody>
                    <a:bodyPr/>
                    <a:lstStyle/>
                    <a:p>
                      <a:r>
                        <a:rPr lang="en-US" dirty="0">
                          <a:solidFill>
                            <a:srgbClr val="92D050"/>
                          </a:solidFill>
                        </a:rPr>
                        <a:t>SSN</a:t>
                      </a:r>
                    </a:p>
                  </a:txBody>
                  <a:tcPr/>
                </a:tc>
                <a:tc>
                  <a:txBody>
                    <a:bodyPr/>
                    <a:lstStyle/>
                    <a:p>
                      <a:r>
                        <a:rPr lang="en-US" dirty="0"/>
                        <a:t>NAME</a:t>
                      </a:r>
                    </a:p>
                  </a:txBody>
                  <a:tcPr/>
                </a:tc>
                <a:tc>
                  <a:txBody>
                    <a:bodyPr/>
                    <a:lstStyle/>
                    <a:p>
                      <a:r>
                        <a:rPr lang="en-US" dirty="0"/>
                        <a:t>STATE</a:t>
                      </a:r>
                    </a:p>
                  </a:txBody>
                  <a:tcPr/>
                </a:tc>
                <a:tc>
                  <a:txBody>
                    <a:bodyPr/>
                    <a:lstStyle/>
                    <a:p>
                      <a:r>
                        <a:rPr lang="en-US" dirty="0"/>
                        <a:t>TELEPHONE</a:t>
                      </a:r>
                    </a:p>
                  </a:txBody>
                  <a:tcPr/>
                </a:tc>
                <a:tc>
                  <a:txBody>
                    <a:bodyPr/>
                    <a:lstStyle/>
                    <a:p>
                      <a:r>
                        <a:rPr lang="en-US" dirty="0"/>
                        <a:t>PERSONTYPE</a:t>
                      </a:r>
                    </a:p>
                  </a:txBody>
                  <a:tcPr/>
                </a:tc>
                <a:tc>
                  <a:txBody>
                    <a:bodyPr/>
                    <a:lstStyle/>
                    <a:p>
                      <a:r>
                        <a:rPr lang="en-US" dirty="0"/>
                        <a:t>ADDRESS</a:t>
                      </a:r>
                    </a:p>
                  </a:txBody>
                  <a:tcPr/>
                </a:tc>
                <a:tc>
                  <a:txBody>
                    <a:bodyPr/>
                    <a:lstStyle/>
                    <a:p>
                      <a:r>
                        <a:rPr lang="en-US" dirty="0"/>
                        <a:t>CITY</a:t>
                      </a:r>
                    </a:p>
                  </a:txBody>
                  <a:tcPr/>
                </a:tc>
                <a:tc>
                  <a:txBody>
                    <a:bodyPr/>
                    <a:lstStyle/>
                    <a:p>
                      <a:r>
                        <a:rPr lang="en-US" dirty="0"/>
                        <a:t>ZIP</a:t>
                      </a:r>
                    </a:p>
                  </a:txBody>
                  <a:tcPr/>
                </a:tc>
                <a:extLst>
                  <a:ext uri="{0D108BD9-81ED-4DB2-BD59-A6C34878D82A}">
                    <a16:rowId xmlns:a16="http://schemas.microsoft.com/office/drawing/2014/main" val="1186150692"/>
                  </a:ext>
                </a:extLst>
              </a:tr>
              <a:tr h="370840">
                <a:tc>
                  <a:txBody>
                    <a:bodyPr/>
                    <a:lstStyle/>
                    <a:p>
                      <a:r>
                        <a:rPr lang="en-US" dirty="0"/>
                        <a:t>donor</a:t>
                      </a:r>
                    </a:p>
                  </a:txBody>
                  <a:tcPr/>
                </a:tc>
                <a:tc>
                  <a:txBody>
                    <a:bodyPr/>
                    <a:lstStyle/>
                    <a:p>
                      <a:r>
                        <a:rPr lang="en-US" dirty="0">
                          <a:solidFill>
                            <a:srgbClr val="92D050"/>
                          </a:solidFill>
                        </a:rPr>
                        <a:t>DID</a:t>
                      </a:r>
                    </a:p>
                  </a:txBody>
                  <a:tcPr/>
                </a:tc>
                <a:tc>
                  <a:txBody>
                    <a:bodyPr/>
                    <a:lstStyle/>
                    <a:p>
                      <a:r>
                        <a:rPr lang="en-US" dirty="0">
                          <a:solidFill>
                            <a:srgbClr val="FFC000"/>
                          </a:solidFill>
                        </a:rPr>
                        <a:t>SSN </a:t>
                      </a:r>
                    </a:p>
                  </a:txBody>
                  <a:tcPr/>
                </a:tc>
                <a:tc>
                  <a:txBody>
                    <a:bodyPr/>
                    <a:lstStyle/>
                    <a:p>
                      <a:r>
                        <a:rPr lang="en-US" dirty="0"/>
                        <a:t>ITEMID</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33197069"/>
                  </a:ext>
                </a:extLst>
              </a:tr>
              <a:tr h="370840">
                <a:tc>
                  <a:txBody>
                    <a:bodyPr/>
                    <a:lstStyle/>
                    <a:p>
                      <a:r>
                        <a:rPr lang="en-US" dirty="0"/>
                        <a:t>employee</a:t>
                      </a:r>
                    </a:p>
                  </a:txBody>
                  <a:tcPr/>
                </a:tc>
                <a:tc>
                  <a:txBody>
                    <a:bodyPr/>
                    <a:lstStyle/>
                    <a:p>
                      <a:r>
                        <a:rPr lang="en-US" dirty="0">
                          <a:solidFill>
                            <a:srgbClr val="92D050"/>
                          </a:solidFill>
                        </a:rPr>
                        <a:t>EID</a:t>
                      </a:r>
                    </a:p>
                  </a:txBody>
                  <a:tcPr/>
                </a:tc>
                <a:tc>
                  <a:txBody>
                    <a:bodyPr/>
                    <a:lstStyle/>
                    <a:p>
                      <a:r>
                        <a:rPr lang="en-US" dirty="0">
                          <a:solidFill>
                            <a:srgbClr val="FFC000"/>
                          </a:solidFill>
                        </a:rPr>
                        <a:t>SSN</a:t>
                      </a:r>
                    </a:p>
                  </a:txBody>
                  <a:tcPr/>
                </a:tc>
                <a:tc>
                  <a:txBody>
                    <a:bodyPr/>
                    <a:lstStyle/>
                    <a:p>
                      <a:r>
                        <a:rPr lang="en-US" dirty="0"/>
                        <a:t>SKILL</a:t>
                      </a:r>
                    </a:p>
                  </a:txBody>
                  <a:tcPr/>
                </a:tc>
                <a:tc>
                  <a:txBody>
                    <a:bodyPr/>
                    <a:lstStyle/>
                    <a:p>
                      <a:r>
                        <a:rPr lang="en-US" dirty="0"/>
                        <a:t>STATE</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03085579"/>
                  </a:ext>
                </a:extLst>
              </a:tr>
              <a:tr h="370840">
                <a:tc>
                  <a:txBody>
                    <a:bodyPr/>
                    <a:lstStyle/>
                    <a:p>
                      <a:r>
                        <a:rPr lang="en-US" dirty="0"/>
                        <a:t>item</a:t>
                      </a:r>
                    </a:p>
                  </a:txBody>
                  <a:tcPr/>
                </a:tc>
                <a:tc>
                  <a:txBody>
                    <a:bodyPr/>
                    <a:lstStyle/>
                    <a:p>
                      <a:r>
                        <a:rPr lang="en-US" dirty="0">
                          <a:solidFill>
                            <a:srgbClr val="92D050"/>
                          </a:solidFill>
                        </a:rPr>
                        <a:t>ITEMID</a:t>
                      </a:r>
                    </a:p>
                  </a:txBody>
                  <a:tcPr/>
                </a:tc>
                <a:tc>
                  <a:txBody>
                    <a:bodyPr/>
                    <a:lstStyle/>
                    <a:p>
                      <a:r>
                        <a:rPr lang="en-US" dirty="0"/>
                        <a:t>ITEMDESC</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33777764"/>
                  </a:ext>
                </a:extLst>
              </a:tr>
              <a:tr h="370840">
                <a:tc>
                  <a:txBody>
                    <a:bodyPr/>
                    <a:lstStyle/>
                    <a:p>
                      <a:r>
                        <a:rPr lang="en-US" dirty="0"/>
                        <a:t>volunteer</a:t>
                      </a:r>
                    </a:p>
                  </a:txBody>
                  <a:tcPr/>
                </a:tc>
                <a:tc>
                  <a:txBody>
                    <a:bodyPr/>
                    <a:lstStyle/>
                    <a:p>
                      <a:r>
                        <a:rPr lang="en-US" dirty="0">
                          <a:solidFill>
                            <a:srgbClr val="92D050"/>
                          </a:solidFill>
                        </a:rPr>
                        <a:t>VID</a:t>
                      </a:r>
                    </a:p>
                  </a:txBody>
                  <a:tcPr/>
                </a:tc>
                <a:tc>
                  <a:txBody>
                    <a:bodyPr/>
                    <a:lstStyle/>
                    <a:p>
                      <a:r>
                        <a:rPr lang="en-US" dirty="0">
                          <a:solidFill>
                            <a:srgbClr val="FFC000"/>
                          </a:solidFill>
                        </a:rPr>
                        <a:t>SSN</a:t>
                      </a:r>
                    </a:p>
                  </a:txBody>
                  <a:tcPr/>
                </a:tc>
                <a:tc>
                  <a:txBody>
                    <a:bodyPr/>
                    <a:lstStyle/>
                    <a:p>
                      <a:r>
                        <a:rPr lang="en-US" dirty="0"/>
                        <a:t>SKILL</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47301129"/>
                  </a:ext>
                </a:extLst>
              </a:tr>
            </a:tbl>
          </a:graphicData>
        </a:graphic>
      </p:graphicFrame>
      <p:cxnSp>
        <p:nvCxnSpPr>
          <p:cNvPr id="6" name="Straight Connector 5">
            <a:extLst>
              <a:ext uri="{FF2B5EF4-FFF2-40B4-BE49-F238E27FC236}">
                <a16:creationId xmlns:a16="http://schemas.microsoft.com/office/drawing/2014/main" id="{42281F3C-50D5-441A-B898-573E5026EC3A}"/>
              </a:ext>
            </a:extLst>
          </p:cNvPr>
          <p:cNvCxnSpPr/>
          <p:nvPr/>
        </p:nvCxnSpPr>
        <p:spPr>
          <a:xfrm>
            <a:off x="4034118" y="5620871"/>
            <a:ext cx="16002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4BF470A-234E-4B87-85CC-67BC58B75C62}"/>
              </a:ext>
            </a:extLst>
          </p:cNvPr>
          <p:cNvCxnSpPr/>
          <p:nvPr/>
        </p:nvCxnSpPr>
        <p:spPr>
          <a:xfrm>
            <a:off x="4034118" y="6055660"/>
            <a:ext cx="1600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E582518-866A-45B5-AF57-F3AA6916A9E4}"/>
              </a:ext>
            </a:extLst>
          </p:cNvPr>
          <p:cNvSpPr txBox="1"/>
          <p:nvPr/>
        </p:nvSpPr>
        <p:spPr>
          <a:xfrm>
            <a:off x="6239435" y="5513296"/>
            <a:ext cx="2581835" cy="307777"/>
          </a:xfrm>
          <a:prstGeom prst="rect">
            <a:avLst/>
          </a:prstGeom>
          <a:noFill/>
        </p:spPr>
        <p:txBody>
          <a:bodyPr wrap="square" rtlCol="0">
            <a:spAutoFit/>
          </a:bodyPr>
          <a:lstStyle/>
          <a:p>
            <a:r>
              <a:rPr lang="en-US" dirty="0"/>
              <a:t>Composite Key</a:t>
            </a:r>
          </a:p>
        </p:txBody>
      </p:sp>
      <p:sp>
        <p:nvSpPr>
          <p:cNvPr id="9" name="TextBox 8">
            <a:extLst>
              <a:ext uri="{FF2B5EF4-FFF2-40B4-BE49-F238E27FC236}">
                <a16:creationId xmlns:a16="http://schemas.microsoft.com/office/drawing/2014/main" id="{B8C3F88E-20E9-4BF5-B535-14506E2C7576}"/>
              </a:ext>
            </a:extLst>
          </p:cNvPr>
          <p:cNvSpPr txBox="1"/>
          <p:nvPr/>
        </p:nvSpPr>
        <p:spPr>
          <a:xfrm>
            <a:off x="6239434" y="5901771"/>
            <a:ext cx="2581835" cy="307777"/>
          </a:xfrm>
          <a:prstGeom prst="rect">
            <a:avLst/>
          </a:prstGeom>
          <a:noFill/>
        </p:spPr>
        <p:txBody>
          <a:bodyPr wrap="square" rtlCol="0">
            <a:spAutoFit/>
          </a:bodyPr>
          <a:lstStyle/>
          <a:p>
            <a:r>
              <a:rPr lang="en-US" dirty="0"/>
              <a:t>Primary Key</a:t>
            </a:r>
          </a:p>
        </p:txBody>
      </p:sp>
    </p:spTree>
    <p:extLst>
      <p:ext uri="{BB962C8B-B14F-4D97-AF65-F5344CB8AC3E}">
        <p14:creationId xmlns:p14="http://schemas.microsoft.com/office/powerpoint/2010/main" val="3806974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8C66-A014-4977-B909-C005D01B4086}"/>
              </a:ext>
            </a:extLst>
          </p:cNvPr>
          <p:cNvSpPr>
            <a:spLocks noGrp="1"/>
          </p:cNvSpPr>
          <p:nvPr>
            <p:ph type="title"/>
          </p:nvPr>
        </p:nvSpPr>
        <p:spPr>
          <a:xfrm>
            <a:off x="838200" y="1"/>
            <a:ext cx="10515600" cy="914400"/>
          </a:xfrm>
        </p:spPr>
        <p:txBody>
          <a:bodyPr/>
          <a:lstStyle/>
          <a:p>
            <a:r>
              <a:rPr lang="en-US" dirty="0"/>
              <a:t>Queries:</a:t>
            </a:r>
          </a:p>
        </p:txBody>
      </p:sp>
      <p:sp>
        <p:nvSpPr>
          <p:cNvPr id="5" name="TextBox 4">
            <a:extLst>
              <a:ext uri="{FF2B5EF4-FFF2-40B4-BE49-F238E27FC236}">
                <a16:creationId xmlns:a16="http://schemas.microsoft.com/office/drawing/2014/main" id="{56D11CA2-DEDE-48D1-8764-178A1C3A5B98}"/>
              </a:ext>
            </a:extLst>
          </p:cNvPr>
          <p:cNvSpPr txBox="1"/>
          <p:nvPr/>
        </p:nvSpPr>
        <p:spPr>
          <a:xfrm>
            <a:off x="574526" y="914401"/>
            <a:ext cx="11331335" cy="3688895"/>
          </a:xfrm>
          <a:prstGeom prst="rect">
            <a:avLst/>
          </a:prstGeom>
          <a:noFill/>
        </p:spPr>
        <p:txBody>
          <a:bodyPr wrap="square" rtlCol="0">
            <a:spAutoFit/>
          </a:bodyPr>
          <a:lstStyle/>
          <a:p>
            <a:pPr marL="342900" marR="0" lvl="0" indent="-342900" algn="just">
              <a:lnSpc>
                <a:spcPct val="106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Retrieve the details of Volunteer ID and their SSN details of volunteers who belongs to state AL with Skill level SKILL 14?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lvl="0" algn="just">
              <a:lnSpc>
                <a:spcPct val="106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06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vid,ssn,skill,state</a:t>
            </a:r>
            <a:r>
              <a:rPr lang="en-US" sz="1800" dirty="0">
                <a:effectLst/>
                <a:latin typeface="Calibri" panose="020F0502020204030204" pitchFamily="34" charset="0"/>
                <a:ea typeface="Calibri" panose="020F0502020204030204" pitchFamily="34" charset="0"/>
                <a:cs typeface="Calibri" panose="020F0502020204030204" pitchFamily="34" charset="0"/>
              </a:rPr>
              <a:t> from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06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p.ssn,v.vid,v.skill,p.state</a:t>
            </a:r>
            <a:r>
              <a:rPr lang="en-US" sz="1800" dirty="0">
                <a:effectLst/>
                <a:latin typeface="Calibri" panose="020F0502020204030204" pitchFamily="34" charset="0"/>
                <a:ea typeface="Calibri" panose="020F0502020204030204" pitchFamily="34" charset="0"/>
                <a:cs typeface="Calibri" panose="020F0502020204030204" pitchFamily="34" charset="0"/>
              </a:rPr>
              <a:t> from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06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 project1_harika_db.person p, project1_harika_db.volunteer v where </a:t>
            </a:r>
            <a:r>
              <a:rPr lang="en-US" sz="1800" dirty="0" err="1">
                <a:effectLst/>
                <a:latin typeface="Calibri" panose="020F0502020204030204" pitchFamily="34" charset="0"/>
                <a:ea typeface="Calibri" panose="020F0502020204030204" pitchFamily="34" charset="0"/>
                <a:cs typeface="Calibri" panose="020F0502020204030204" pitchFamily="34" charset="0"/>
              </a:rPr>
              <a:t>v.ssn</a:t>
            </a:r>
            <a:r>
              <a:rPr lang="en-US" sz="1800" dirty="0">
                <a:effectLst/>
                <a:latin typeface="Calibri" panose="020F0502020204030204" pitchFamily="34" charset="0"/>
                <a:ea typeface="Calibri" panose="020F0502020204030204" pitchFamily="34" charset="0"/>
                <a:cs typeface="Calibri" panose="020F0502020204030204" pitchFamily="34" charset="0"/>
              </a:rPr>
              <a:t> = </a:t>
            </a:r>
            <a:r>
              <a:rPr lang="en-US" sz="1800" dirty="0" err="1">
                <a:effectLst/>
                <a:latin typeface="Calibri" panose="020F0502020204030204" pitchFamily="34" charset="0"/>
                <a:ea typeface="Calibri" panose="020F0502020204030204" pitchFamily="34" charset="0"/>
                <a:cs typeface="Calibri" panose="020F0502020204030204" pitchFamily="34" charset="0"/>
              </a:rPr>
              <a:t>p.ssn</a:t>
            </a: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as P1 where skill = 'SKILL 14' and state = 'GA' group by </a:t>
            </a:r>
            <a:r>
              <a:rPr lang="en-US" sz="1800" dirty="0" err="1">
                <a:effectLst/>
                <a:latin typeface="Calibri" panose="020F0502020204030204" pitchFamily="34" charset="0"/>
                <a:ea typeface="Calibri" panose="020F0502020204030204" pitchFamily="34" charset="0"/>
                <a:cs typeface="Calibri" panose="020F0502020204030204" pitchFamily="34" charset="0"/>
              </a:rPr>
              <a:t>skill,state,vid,ssn</a:t>
            </a:r>
            <a:r>
              <a:rPr lang="en-US" sz="1800" dirty="0">
                <a:effectLst/>
                <a:latin typeface="Calibri" panose="020F0502020204030204" pitchFamily="34" charset="0"/>
                <a:ea typeface="Calibri" panose="020F0502020204030204" pitchFamily="34" charset="0"/>
                <a:cs typeface="Calibri" panose="020F0502020204030204" pitchFamily="34" charset="0"/>
              </a:rPr>
              <a:t>;</a:t>
            </a:r>
          </a:p>
          <a:p>
            <a:pPr marL="685800" marR="0" algn="just">
              <a:lnSpc>
                <a:spcPct val="106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lvl="0" algn="just">
              <a:lnSpc>
                <a:spcPct val="106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a:p>
            <a:r>
              <a:rPr lang="en-US" dirty="0"/>
              <a:t> </a:t>
            </a:r>
          </a:p>
          <a:p>
            <a:endParaRPr lang="en-US" dirty="0"/>
          </a:p>
        </p:txBody>
      </p:sp>
      <p:pic>
        <p:nvPicPr>
          <p:cNvPr id="6" name="Picture 5">
            <a:extLst>
              <a:ext uri="{FF2B5EF4-FFF2-40B4-BE49-F238E27FC236}">
                <a16:creationId xmlns:a16="http://schemas.microsoft.com/office/drawing/2014/main" id="{35C3BE11-17E4-4C44-B0C8-89D35FA3173E}"/>
              </a:ext>
            </a:extLst>
          </p:cNvPr>
          <p:cNvPicPr>
            <a:picLocks noChangeAspect="1"/>
          </p:cNvPicPr>
          <p:nvPr/>
        </p:nvPicPr>
        <p:blipFill>
          <a:blip r:embed="rId2"/>
          <a:stretch>
            <a:fillRect/>
          </a:stretch>
        </p:blipFill>
        <p:spPr>
          <a:xfrm>
            <a:off x="1223682" y="3580316"/>
            <a:ext cx="8807823" cy="2672567"/>
          </a:xfrm>
          <a:prstGeom prst="rect">
            <a:avLst/>
          </a:prstGeom>
        </p:spPr>
      </p:pic>
    </p:spTree>
    <p:extLst>
      <p:ext uri="{BB962C8B-B14F-4D97-AF65-F5344CB8AC3E}">
        <p14:creationId xmlns:p14="http://schemas.microsoft.com/office/powerpoint/2010/main" val="255685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8C66-A014-4977-B909-C005D01B4086}"/>
              </a:ext>
            </a:extLst>
          </p:cNvPr>
          <p:cNvSpPr>
            <a:spLocks noGrp="1"/>
          </p:cNvSpPr>
          <p:nvPr>
            <p:ph type="title"/>
          </p:nvPr>
        </p:nvSpPr>
        <p:spPr>
          <a:xfrm>
            <a:off x="838200" y="1"/>
            <a:ext cx="10515600" cy="914400"/>
          </a:xfrm>
        </p:spPr>
        <p:txBody>
          <a:bodyPr/>
          <a:lstStyle/>
          <a:p>
            <a:r>
              <a:rPr lang="en-US" dirty="0"/>
              <a:t>Queries:</a:t>
            </a:r>
          </a:p>
        </p:txBody>
      </p:sp>
      <p:sp>
        <p:nvSpPr>
          <p:cNvPr id="5" name="TextBox 4">
            <a:extLst>
              <a:ext uri="{FF2B5EF4-FFF2-40B4-BE49-F238E27FC236}">
                <a16:creationId xmlns:a16="http://schemas.microsoft.com/office/drawing/2014/main" id="{56D11CA2-DEDE-48D1-8764-178A1C3A5B98}"/>
              </a:ext>
            </a:extLst>
          </p:cNvPr>
          <p:cNvSpPr txBox="1"/>
          <p:nvPr/>
        </p:nvSpPr>
        <p:spPr>
          <a:xfrm>
            <a:off x="574526" y="914401"/>
            <a:ext cx="11331335" cy="3370859"/>
          </a:xfrm>
          <a:prstGeom prst="rect">
            <a:avLst/>
          </a:prstGeom>
          <a:noFill/>
        </p:spPr>
        <p:txBody>
          <a:bodyPr wrap="square" rtlCol="0">
            <a:spAutoFit/>
          </a:bodyPr>
          <a:lstStyle/>
          <a:p>
            <a:pPr marL="342900" marR="0" lvl="0" indent="-342900" algn="just">
              <a:lnSpc>
                <a:spcPct val="106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Calibri" panose="020F0502020204030204" pitchFamily="34" charset="0"/>
              </a:rPr>
              <a:t>Retrieve the details of employee who hired on or after 02/01/2022?</a:t>
            </a:r>
            <a:endParaRPr lang="en-US" sz="1800" dirty="0">
              <a:latin typeface="Calibri" panose="020F0502020204030204" pitchFamily="34" charset="0"/>
              <a:ea typeface="Calibri" panose="020F0502020204030204" pitchFamily="34" charset="0"/>
              <a:cs typeface="Arial" panose="020B0604020202020204" pitchFamily="34" charset="0"/>
            </a:endParaRPr>
          </a:p>
          <a:p>
            <a:pPr marR="0" lvl="0" algn="just">
              <a:lnSpc>
                <a:spcPct val="106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06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p.ssn,p.name,e.eid,e.datehired,p.state</a:t>
            </a:r>
            <a:r>
              <a:rPr lang="en-US" sz="1800" dirty="0">
                <a:effectLst/>
                <a:latin typeface="Calibri" panose="020F0502020204030204" pitchFamily="34" charset="0"/>
                <a:ea typeface="Calibri" panose="020F0502020204030204" pitchFamily="34" charset="0"/>
                <a:cs typeface="Calibri" panose="020F0502020204030204" pitchFamily="34" charset="0"/>
              </a:rPr>
              <a:t> from project1_harika_db.person p, project1_harika_db.employee e where </a:t>
            </a:r>
            <a:r>
              <a:rPr lang="en-US" sz="1800" dirty="0" err="1">
                <a:effectLst/>
                <a:latin typeface="Calibri" panose="020F0502020204030204" pitchFamily="34" charset="0"/>
                <a:ea typeface="Calibri" panose="020F0502020204030204" pitchFamily="34" charset="0"/>
                <a:cs typeface="Calibri" panose="020F0502020204030204" pitchFamily="34" charset="0"/>
              </a:rPr>
              <a:t>e.ssn</a:t>
            </a:r>
            <a:r>
              <a:rPr lang="en-US" sz="1800" dirty="0">
                <a:effectLst/>
                <a:latin typeface="Calibri" panose="020F0502020204030204" pitchFamily="34" charset="0"/>
                <a:ea typeface="Calibri" panose="020F0502020204030204" pitchFamily="34" charset="0"/>
                <a:cs typeface="Calibri" panose="020F0502020204030204" pitchFamily="34" charset="0"/>
              </a:rPr>
              <a:t> = </a:t>
            </a:r>
            <a:r>
              <a:rPr lang="en-US" sz="1800" dirty="0" err="1">
                <a:effectLst/>
                <a:latin typeface="Calibri" panose="020F0502020204030204" pitchFamily="34" charset="0"/>
                <a:ea typeface="Calibri" panose="020F0502020204030204" pitchFamily="34" charset="0"/>
                <a:cs typeface="Calibri" panose="020F0502020204030204" pitchFamily="34" charset="0"/>
              </a:rPr>
              <a:t>p.ssn</a:t>
            </a:r>
            <a:r>
              <a:rPr lang="en-US" sz="1800" dirty="0">
                <a:effectLst/>
                <a:latin typeface="Calibri" panose="020F0502020204030204" pitchFamily="34" charset="0"/>
                <a:ea typeface="Calibri" panose="020F0502020204030204" pitchFamily="34" charset="0"/>
                <a:cs typeface="Calibri" panose="020F0502020204030204" pitchFamily="34" charset="0"/>
              </a:rPr>
              <a:t> and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06000"/>
              </a:lnSpc>
              <a:spcBef>
                <a:spcPts val="0"/>
              </a:spcBef>
              <a:spcAft>
                <a:spcPts val="800"/>
              </a:spcAft>
            </a:pPr>
            <a:r>
              <a:rPr lang="en-US" sz="1800" dirty="0" err="1">
                <a:effectLst/>
                <a:latin typeface="Calibri" panose="020F0502020204030204" pitchFamily="34" charset="0"/>
                <a:ea typeface="Calibri" panose="020F0502020204030204" pitchFamily="34" charset="0"/>
                <a:cs typeface="Calibri" panose="020F0502020204030204" pitchFamily="34" charset="0"/>
              </a:rPr>
              <a:t>datehired</a:t>
            </a:r>
            <a:r>
              <a:rPr lang="en-US" sz="1800" dirty="0">
                <a:effectLst/>
                <a:latin typeface="Calibri" panose="020F0502020204030204" pitchFamily="34" charset="0"/>
                <a:ea typeface="Calibri" panose="020F0502020204030204" pitchFamily="34" charset="0"/>
                <a:cs typeface="Calibri" panose="020F0502020204030204" pitchFamily="34" charset="0"/>
              </a:rPr>
              <a:t> &gt;= '2022-01-02’ ;</a:t>
            </a:r>
          </a:p>
          <a:p>
            <a:pPr marL="685800" marR="0" algn="just">
              <a:lnSpc>
                <a:spcPct val="106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lvl="0" algn="just">
              <a:lnSpc>
                <a:spcPct val="106000"/>
              </a:lnSpc>
              <a:spcBef>
                <a:spcPts val="0"/>
              </a:spcBef>
              <a:spcAft>
                <a:spcPts val="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R="0" lvl="0" algn="just">
              <a:lnSpc>
                <a:spcPct val="106000"/>
              </a:lnSpc>
              <a:spcBef>
                <a:spcPts val="0"/>
              </a:spcBef>
              <a:spcAft>
                <a:spcPts val="0"/>
              </a:spcAft>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R="0" lvl="0" algn="just">
              <a:lnSpc>
                <a:spcPct val="106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dirty="0"/>
              <a:t> </a:t>
            </a:r>
          </a:p>
          <a:p>
            <a:endParaRPr lang="en-US" dirty="0"/>
          </a:p>
        </p:txBody>
      </p:sp>
      <p:pic>
        <p:nvPicPr>
          <p:cNvPr id="7" name="Picture 6">
            <a:extLst>
              <a:ext uri="{FF2B5EF4-FFF2-40B4-BE49-F238E27FC236}">
                <a16:creationId xmlns:a16="http://schemas.microsoft.com/office/drawing/2014/main" id="{AE82C953-A09D-4549-A562-407BABA576A8}"/>
              </a:ext>
            </a:extLst>
          </p:cNvPr>
          <p:cNvPicPr>
            <a:picLocks noChangeAspect="1"/>
          </p:cNvPicPr>
          <p:nvPr/>
        </p:nvPicPr>
        <p:blipFill>
          <a:blip r:embed="rId2"/>
          <a:stretch>
            <a:fillRect/>
          </a:stretch>
        </p:blipFill>
        <p:spPr>
          <a:xfrm>
            <a:off x="2041432" y="2793402"/>
            <a:ext cx="6994992" cy="3835998"/>
          </a:xfrm>
          <a:prstGeom prst="rect">
            <a:avLst/>
          </a:prstGeom>
        </p:spPr>
      </p:pic>
    </p:spTree>
    <p:extLst>
      <p:ext uri="{BB962C8B-B14F-4D97-AF65-F5344CB8AC3E}">
        <p14:creationId xmlns:p14="http://schemas.microsoft.com/office/powerpoint/2010/main" val="541261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8C66-A014-4977-B909-C005D01B4086}"/>
              </a:ext>
            </a:extLst>
          </p:cNvPr>
          <p:cNvSpPr>
            <a:spLocks noGrp="1"/>
          </p:cNvSpPr>
          <p:nvPr>
            <p:ph type="title"/>
          </p:nvPr>
        </p:nvSpPr>
        <p:spPr>
          <a:xfrm>
            <a:off x="838200" y="1"/>
            <a:ext cx="10515600" cy="914400"/>
          </a:xfrm>
        </p:spPr>
        <p:txBody>
          <a:bodyPr/>
          <a:lstStyle/>
          <a:p>
            <a:r>
              <a:rPr lang="en-US" dirty="0"/>
              <a:t>Queries:</a:t>
            </a:r>
          </a:p>
        </p:txBody>
      </p:sp>
      <p:sp>
        <p:nvSpPr>
          <p:cNvPr id="5" name="TextBox 4">
            <a:extLst>
              <a:ext uri="{FF2B5EF4-FFF2-40B4-BE49-F238E27FC236}">
                <a16:creationId xmlns:a16="http://schemas.microsoft.com/office/drawing/2014/main" id="{56D11CA2-DEDE-48D1-8764-178A1C3A5B98}"/>
              </a:ext>
            </a:extLst>
          </p:cNvPr>
          <p:cNvSpPr txBox="1"/>
          <p:nvPr/>
        </p:nvSpPr>
        <p:spPr>
          <a:xfrm>
            <a:off x="574526" y="914401"/>
            <a:ext cx="11331335" cy="3688895"/>
          </a:xfrm>
          <a:prstGeom prst="rect">
            <a:avLst/>
          </a:prstGeom>
          <a:noFill/>
        </p:spPr>
        <p:txBody>
          <a:bodyPr wrap="square" rtlCol="0">
            <a:spAutoFit/>
          </a:bodyPr>
          <a:lstStyle/>
          <a:p>
            <a:pPr marL="342900" marR="0" lvl="0" indent="-342900" algn="just">
              <a:lnSpc>
                <a:spcPct val="106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Calibri" panose="020F0502020204030204" pitchFamily="34" charset="0"/>
              </a:rPr>
              <a:t>Retrieve the item details, that are donated </a:t>
            </a:r>
            <a:r>
              <a:rPr lang="en-US" sz="1800" dirty="0">
                <a:latin typeface="Calibri" panose="020F0502020204030204" pitchFamily="34" charset="0"/>
                <a:ea typeface="Calibri" panose="020F0502020204030204" pitchFamily="34" charset="0"/>
                <a:cs typeface="Calibri" panose="020F0502020204030204" pitchFamily="34" charset="0"/>
              </a:rPr>
              <a:t>by mostly.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06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nSpc>
                <a:spcPct val="106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d.itemid,i.itemdesc</a:t>
            </a:r>
            <a:r>
              <a:rPr lang="en-US" sz="1800" dirty="0">
                <a:effectLst/>
                <a:latin typeface="Calibri" panose="020F0502020204030204" pitchFamily="34" charset="0"/>
                <a:ea typeface="Calibri" panose="020F0502020204030204" pitchFamily="34" charset="0"/>
                <a:cs typeface="Calibri" panose="020F0502020204030204" pitchFamily="34" charset="0"/>
              </a:rPr>
              <a:t> from(select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noofitems</a:t>
            </a:r>
            <a:r>
              <a:rPr lang="en-US" sz="1800" dirty="0">
                <a:effectLst/>
                <a:latin typeface="Calibri" panose="020F0502020204030204" pitchFamily="34" charset="0"/>
                <a:ea typeface="Calibri" panose="020F0502020204030204" pitchFamily="34" charset="0"/>
                <a:cs typeface="Calibri" panose="020F0502020204030204" pitchFamily="34" charset="0"/>
              </a:rPr>
              <a:t> from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it.noofitems</a:t>
            </a:r>
            <a:r>
              <a:rPr lang="en-US" sz="1800" dirty="0">
                <a:effectLst/>
                <a:latin typeface="Calibri" panose="020F0502020204030204" pitchFamily="34" charset="0"/>
                <a:ea typeface="Calibri" panose="020F0502020204030204" pitchFamily="34" charset="0"/>
                <a:cs typeface="Calibri" panose="020F0502020204030204" pitchFamily="34" charset="0"/>
              </a:rPr>
              <a:t> As </a:t>
            </a:r>
            <a:r>
              <a:rPr lang="en-US" sz="1800" dirty="0" err="1">
                <a:effectLst/>
                <a:latin typeface="Calibri" panose="020F0502020204030204" pitchFamily="34" charset="0"/>
                <a:ea typeface="Calibri" panose="020F0502020204030204" pitchFamily="34" charset="0"/>
                <a:cs typeface="Calibri" panose="020F0502020204030204" pitchFamily="34" charset="0"/>
              </a:rPr>
              <a:t>noofitems</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Row_Number</a:t>
            </a:r>
            <a:r>
              <a:rPr lang="en-US" sz="1800" dirty="0">
                <a:effectLst/>
                <a:latin typeface="Calibri" panose="020F0502020204030204" pitchFamily="34" charset="0"/>
                <a:ea typeface="Calibri" panose="020F0502020204030204" pitchFamily="34" charset="0"/>
                <a:cs typeface="Calibri" panose="020F0502020204030204" pitchFamily="34" charset="0"/>
              </a:rPr>
              <a:t>() Over (Order By </a:t>
            </a:r>
            <a:r>
              <a:rPr lang="en-US" sz="1800" dirty="0" err="1">
                <a:effectLst/>
                <a:latin typeface="Calibri" panose="020F0502020204030204" pitchFamily="34" charset="0"/>
                <a:ea typeface="Calibri" panose="020F0502020204030204" pitchFamily="34" charset="0"/>
                <a:cs typeface="Calibri" panose="020F0502020204030204" pitchFamily="34" charset="0"/>
              </a:rPr>
              <a:t>noofitems</a:t>
            </a:r>
            <a:r>
              <a:rPr lang="en-US" sz="1800" dirty="0">
                <a:effectLst/>
                <a:latin typeface="Calibri" panose="020F0502020204030204" pitchFamily="34" charset="0"/>
                <a:ea typeface="Calibri" panose="020F0502020204030204" pitchFamily="34" charset="0"/>
                <a:cs typeface="Calibri" panose="020F0502020204030204" pitchFamily="34" charset="0"/>
              </a:rPr>
              <a:t> desc) As </a:t>
            </a:r>
            <a:r>
              <a:rPr lang="en-US" sz="1800" dirty="0" err="1">
                <a:effectLst/>
                <a:latin typeface="Calibri" panose="020F0502020204030204" pitchFamily="34" charset="0"/>
                <a:ea typeface="Calibri" panose="020F0502020204030204" pitchFamily="34" charset="0"/>
                <a:cs typeface="Calibri" panose="020F0502020204030204" pitchFamily="34" charset="0"/>
              </a:rPr>
              <a:t>RowNum</a:t>
            </a:r>
            <a:r>
              <a:rPr lang="en-US" sz="1800" dirty="0">
                <a:effectLst/>
                <a:latin typeface="Calibri" panose="020F0502020204030204" pitchFamily="34" charset="0"/>
                <a:ea typeface="Calibri" panose="020F0502020204030204" pitchFamily="34" charset="0"/>
                <a:cs typeface="Calibri" panose="020F0502020204030204" pitchFamily="34" charset="0"/>
              </a:rPr>
              <a:t> from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nSpc>
                <a:spcPct val="106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itemid,count</a:t>
            </a:r>
            <a:r>
              <a:rPr lang="en-US" sz="1800" dirty="0">
                <a:effectLst/>
                <a:latin typeface="Calibri" panose="020F0502020204030204" pitchFamily="34" charset="0"/>
                <a:ea typeface="Calibri" panose="020F0502020204030204" pitchFamily="34" charset="0"/>
                <a:cs typeface="Calibri" panose="020F0502020204030204" pitchFamily="34" charset="0"/>
              </a:rPr>
              <a:t>(*) as </a:t>
            </a:r>
            <a:r>
              <a:rPr lang="en-US" sz="1800" dirty="0" err="1">
                <a:effectLst/>
                <a:latin typeface="Calibri" panose="020F0502020204030204" pitchFamily="34" charset="0"/>
                <a:ea typeface="Calibri" panose="020F0502020204030204" pitchFamily="34" charset="0"/>
                <a:cs typeface="Calibri" panose="020F0502020204030204" pitchFamily="34" charset="0"/>
              </a:rPr>
              <a:t>noofitems</a:t>
            </a:r>
            <a:r>
              <a:rPr lang="en-US" sz="1800" dirty="0">
                <a:effectLst/>
                <a:latin typeface="Calibri" panose="020F0502020204030204" pitchFamily="34" charset="0"/>
                <a:ea typeface="Calibri" panose="020F0502020204030204" pitchFamily="34" charset="0"/>
                <a:cs typeface="Calibri" panose="020F0502020204030204" pitchFamily="34" charset="0"/>
              </a:rPr>
              <a:t> from project1_harika_db.donor group by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nSpc>
                <a:spcPct val="106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order by </a:t>
            </a:r>
            <a:r>
              <a:rPr lang="en-US" sz="1800" dirty="0" err="1">
                <a:effectLst/>
                <a:latin typeface="Calibri" panose="020F0502020204030204" pitchFamily="34" charset="0"/>
                <a:ea typeface="Calibri" panose="020F0502020204030204" pitchFamily="34" charset="0"/>
                <a:cs typeface="Calibri" panose="020F0502020204030204" pitchFamily="34" charset="0"/>
              </a:rPr>
              <a:t>noofitems</a:t>
            </a:r>
            <a:r>
              <a:rPr lang="en-US" sz="1800" dirty="0">
                <a:effectLst/>
                <a:latin typeface="Calibri" panose="020F0502020204030204" pitchFamily="34" charset="0"/>
                <a:ea typeface="Calibri" panose="020F0502020204030204" pitchFamily="34" charset="0"/>
                <a:cs typeface="Calibri" panose="020F0502020204030204" pitchFamily="34" charset="0"/>
              </a:rPr>
              <a:t> desc) as it) as it2 where </a:t>
            </a:r>
            <a:r>
              <a:rPr lang="en-US" sz="1800" dirty="0" err="1">
                <a:effectLst/>
                <a:latin typeface="Calibri" panose="020F0502020204030204" pitchFamily="34" charset="0"/>
                <a:ea typeface="Calibri" panose="020F0502020204030204" pitchFamily="34" charset="0"/>
                <a:cs typeface="Calibri" panose="020F0502020204030204" pitchFamily="34" charset="0"/>
              </a:rPr>
              <a:t>RowNum</a:t>
            </a:r>
            <a:r>
              <a:rPr lang="en-US" sz="1800" dirty="0">
                <a:effectLst/>
                <a:latin typeface="Calibri" panose="020F0502020204030204" pitchFamily="34" charset="0"/>
                <a:ea typeface="Calibri" panose="020F0502020204030204" pitchFamily="34" charset="0"/>
                <a:cs typeface="Calibri" panose="020F0502020204030204" pitchFamily="34" charset="0"/>
              </a:rPr>
              <a:t>&lt;=1) as d inner join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project1_harika_db.item </a:t>
            </a:r>
            <a:r>
              <a:rPr lang="en-US" sz="1800" dirty="0" err="1">
                <a:effectLst/>
                <a:latin typeface="Calibri" panose="020F0502020204030204" pitchFamily="34" charset="0"/>
                <a:ea typeface="Calibri" panose="020F0502020204030204" pitchFamily="34" charset="0"/>
                <a:cs typeface="Calibri" panose="020F0502020204030204" pitchFamily="34" charset="0"/>
              </a:rPr>
              <a:t>i</a:t>
            </a:r>
            <a:r>
              <a:rPr lang="en-US" sz="1800" dirty="0">
                <a:effectLst/>
                <a:latin typeface="Calibri" panose="020F0502020204030204" pitchFamily="34" charset="0"/>
                <a:ea typeface="Calibri" panose="020F0502020204030204" pitchFamily="34" charset="0"/>
                <a:cs typeface="Calibri" panose="020F0502020204030204" pitchFamily="34" charset="0"/>
              </a:rPr>
              <a:t> on </a:t>
            </a:r>
            <a:r>
              <a:rPr lang="en-US" sz="1800" dirty="0" err="1">
                <a:effectLst/>
                <a:latin typeface="Calibri" panose="020F0502020204030204" pitchFamily="34" charset="0"/>
                <a:ea typeface="Calibri" panose="020F0502020204030204" pitchFamily="34" charset="0"/>
                <a:cs typeface="Calibri" panose="020F0502020204030204" pitchFamily="34" charset="0"/>
              </a:rPr>
              <a:t>d.itemid</a:t>
            </a:r>
            <a:r>
              <a:rPr lang="en-US" sz="1800" dirty="0">
                <a:effectLst/>
                <a:latin typeface="Calibri" panose="020F0502020204030204" pitchFamily="34" charset="0"/>
                <a:ea typeface="Calibri" panose="020F0502020204030204" pitchFamily="34" charset="0"/>
                <a:cs typeface="Calibri" panose="020F0502020204030204" pitchFamily="34" charset="0"/>
              </a:rPr>
              <a:t> = </a:t>
            </a:r>
            <a:r>
              <a:rPr lang="en-US" sz="1800" dirty="0" err="1">
                <a:effectLst/>
                <a:latin typeface="Calibri" panose="020F0502020204030204" pitchFamily="34" charset="0"/>
                <a:ea typeface="Calibri" panose="020F0502020204030204" pitchFamily="34" charset="0"/>
                <a:cs typeface="Calibri" panose="020F0502020204030204" pitchFamily="34" charset="0"/>
              </a:rPr>
              <a:t>i.itemid</a:t>
            </a:r>
            <a:r>
              <a:rPr lang="en-US" sz="1800" dirty="0">
                <a:effectLst/>
                <a:latin typeface="Calibri" panose="020F0502020204030204" pitchFamily="34" charset="0"/>
                <a:ea typeface="Calibri" panose="020F0502020204030204" pitchFamily="34" charset="0"/>
                <a:cs typeface="Calibri" panose="020F0502020204030204" pitchFamily="34" charset="0"/>
              </a:rPr>
              <a:t>;</a:t>
            </a:r>
          </a:p>
          <a:p>
            <a:pPr marL="685800" marR="0">
              <a:lnSpc>
                <a:spcPct val="106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06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a:p>
            <a:r>
              <a:rPr lang="en-US" dirty="0"/>
              <a:t> </a:t>
            </a:r>
          </a:p>
          <a:p>
            <a:endParaRPr lang="en-US" dirty="0"/>
          </a:p>
        </p:txBody>
      </p:sp>
      <p:pic>
        <p:nvPicPr>
          <p:cNvPr id="6" name="Picture 5">
            <a:extLst>
              <a:ext uri="{FF2B5EF4-FFF2-40B4-BE49-F238E27FC236}">
                <a16:creationId xmlns:a16="http://schemas.microsoft.com/office/drawing/2014/main" id="{1A7342AF-8EB9-4EA1-B1C6-6861CB548954}"/>
              </a:ext>
            </a:extLst>
          </p:cNvPr>
          <p:cNvPicPr>
            <a:picLocks noChangeAspect="1"/>
          </p:cNvPicPr>
          <p:nvPr/>
        </p:nvPicPr>
        <p:blipFill>
          <a:blip r:embed="rId2"/>
          <a:stretch>
            <a:fillRect/>
          </a:stretch>
        </p:blipFill>
        <p:spPr>
          <a:xfrm>
            <a:off x="2171699" y="3496235"/>
            <a:ext cx="5694829" cy="3078480"/>
          </a:xfrm>
          <a:prstGeom prst="rect">
            <a:avLst/>
          </a:prstGeom>
        </p:spPr>
      </p:pic>
    </p:spTree>
    <p:extLst>
      <p:ext uri="{BB962C8B-B14F-4D97-AF65-F5344CB8AC3E}">
        <p14:creationId xmlns:p14="http://schemas.microsoft.com/office/powerpoint/2010/main" val="2959156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8C66-A014-4977-B909-C005D01B4086}"/>
              </a:ext>
            </a:extLst>
          </p:cNvPr>
          <p:cNvSpPr>
            <a:spLocks noGrp="1"/>
          </p:cNvSpPr>
          <p:nvPr>
            <p:ph type="title"/>
          </p:nvPr>
        </p:nvSpPr>
        <p:spPr>
          <a:xfrm>
            <a:off x="838200" y="1"/>
            <a:ext cx="10515600" cy="914400"/>
          </a:xfrm>
        </p:spPr>
        <p:txBody>
          <a:bodyPr/>
          <a:lstStyle/>
          <a:p>
            <a:r>
              <a:rPr lang="en-US" dirty="0"/>
              <a:t>Queries:</a:t>
            </a:r>
          </a:p>
        </p:txBody>
      </p:sp>
      <p:sp>
        <p:nvSpPr>
          <p:cNvPr id="5" name="TextBox 4">
            <a:extLst>
              <a:ext uri="{FF2B5EF4-FFF2-40B4-BE49-F238E27FC236}">
                <a16:creationId xmlns:a16="http://schemas.microsoft.com/office/drawing/2014/main" id="{56D11CA2-DEDE-48D1-8764-178A1C3A5B98}"/>
              </a:ext>
            </a:extLst>
          </p:cNvPr>
          <p:cNvSpPr txBox="1"/>
          <p:nvPr/>
        </p:nvSpPr>
        <p:spPr>
          <a:xfrm>
            <a:off x="174813" y="659250"/>
            <a:ext cx="11740380" cy="3703065"/>
          </a:xfrm>
          <a:prstGeom prst="rect">
            <a:avLst/>
          </a:prstGeom>
          <a:noFill/>
        </p:spPr>
        <p:txBody>
          <a:bodyPr wrap="square" rtlCol="0">
            <a:spAutoFit/>
          </a:bodyPr>
          <a:lstStyle/>
          <a:p>
            <a:pPr marL="342900" marR="0" lvl="0" indent="-342900">
              <a:lnSpc>
                <a:spcPct val="106000"/>
              </a:lnSpc>
              <a:spcBef>
                <a:spcPts val="0"/>
              </a:spcBef>
              <a:spcAft>
                <a:spcPts val="800"/>
              </a:spcAft>
              <a:buFont typeface="Wingdings" panose="05000000000000000000" pitchFamily="2" charset="2"/>
              <a:buChar char=""/>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Retrieve the </a:t>
            </a:r>
            <a:r>
              <a:rPr lang="en-US" sz="1800" dirty="0" err="1">
                <a:effectLst/>
                <a:latin typeface="Calibri" panose="020F0502020204030204" pitchFamily="34" charset="0"/>
                <a:ea typeface="Calibri" panose="020F0502020204030204" pitchFamily="34" charset="0"/>
                <a:cs typeface="Calibri" panose="020F0502020204030204" pitchFamily="34" charset="0"/>
              </a:rPr>
              <a:t>donar</a:t>
            </a:r>
            <a:r>
              <a:rPr lang="en-US" sz="1800" dirty="0">
                <a:effectLst/>
                <a:latin typeface="Calibri" panose="020F0502020204030204" pitchFamily="34" charset="0"/>
                <a:ea typeface="Calibri" panose="020F0502020204030204" pitchFamily="34" charset="0"/>
                <a:cs typeface="Calibri" panose="020F0502020204030204" pitchFamily="34" charset="0"/>
              </a:rPr>
              <a:t> details, who donated most number of times.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select * from project1_harika_db.person where </a:t>
            </a:r>
            <a:r>
              <a:rPr lang="en-US" sz="1800" dirty="0" err="1">
                <a:effectLst/>
                <a:latin typeface="Calibri" panose="020F0502020204030204" pitchFamily="34" charset="0"/>
                <a:ea typeface="Calibri" panose="020F0502020204030204" pitchFamily="34" charset="0"/>
                <a:cs typeface="Calibri" panose="020F0502020204030204" pitchFamily="34" charset="0"/>
              </a:rPr>
              <a:t>ssn</a:t>
            </a:r>
            <a:r>
              <a:rPr lang="en-US" sz="1800" dirty="0">
                <a:effectLst/>
                <a:latin typeface="Calibri" panose="020F0502020204030204" pitchFamily="34" charset="0"/>
                <a:ea typeface="Calibri" panose="020F0502020204030204" pitchFamily="34" charset="0"/>
                <a:cs typeface="Calibri" panose="020F0502020204030204" pitchFamily="34" charset="0"/>
              </a:rPr>
              <a:t> in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ssn</a:t>
            </a:r>
            <a:r>
              <a:rPr lang="en-US" sz="1800" dirty="0">
                <a:effectLst/>
                <a:latin typeface="Calibri" panose="020F0502020204030204" pitchFamily="34" charset="0"/>
                <a:ea typeface="Calibri" panose="020F0502020204030204" pitchFamily="34" charset="0"/>
                <a:cs typeface="Calibri" panose="020F0502020204030204" pitchFamily="34" charset="0"/>
              </a:rPr>
              <a:t> from project1_harika_db.donor where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in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from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Row_Number</a:t>
            </a:r>
            <a:r>
              <a:rPr lang="en-US" sz="1800" dirty="0">
                <a:effectLst/>
                <a:latin typeface="Calibri" panose="020F0502020204030204" pitchFamily="34" charset="0"/>
                <a:ea typeface="Calibri" panose="020F0502020204030204" pitchFamily="34" charset="0"/>
                <a:cs typeface="Calibri" panose="020F0502020204030204" pitchFamily="34" charset="0"/>
              </a:rPr>
              <a:t>() Over (Order By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desc) As </a:t>
            </a:r>
            <a:r>
              <a:rPr lang="en-US" sz="1800" dirty="0" err="1">
                <a:effectLst/>
                <a:latin typeface="Calibri" panose="020F0502020204030204" pitchFamily="34" charset="0"/>
                <a:ea typeface="Calibri" panose="020F0502020204030204" pitchFamily="34" charset="0"/>
                <a:cs typeface="Calibri" panose="020F0502020204030204" pitchFamily="34" charset="0"/>
              </a:rPr>
              <a:t>RowNum</a:t>
            </a:r>
            <a:r>
              <a:rPr lang="en-US" sz="1800" dirty="0">
                <a:effectLst/>
                <a:latin typeface="Calibri" panose="020F0502020204030204" pitchFamily="34" charset="0"/>
                <a:ea typeface="Calibri" panose="020F0502020204030204" pitchFamily="34" charset="0"/>
                <a:cs typeface="Calibri" panose="020F0502020204030204" pitchFamily="34" charset="0"/>
              </a:rPr>
              <a:t> from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itemid,count</a:t>
            </a:r>
            <a:r>
              <a:rPr lang="en-US" sz="1800" dirty="0">
                <a:effectLst/>
                <a:latin typeface="Calibri" panose="020F0502020204030204" pitchFamily="34" charset="0"/>
                <a:ea typeface="Calibri" panose="020F0502020204030204" pitchFamily="34" charset="0"/>
                <a:cs typeface="Calibri" panose="020F0502020204030204" pitchFamily="34" charset="0"/>
              </a:rPr>
              <a:t>(*) from project1_harika_db.donor group by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order by count(*) desc)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as t1 ) as t2 where </a:t>
            </a:r>
            <a:r>
              <a:rPr lang="en-US" sz="1800" dirty="0" err="1">
                <a:effectLst/>
                <a:latin typeface="Calibri" panose="020F0502020204030204" pitchFamily="34" charset="0"/>
                <a:ea typeface="Calibri" panose="020F0502020204030204" pitchFamily="34" charset="0"/>
                <a:cs typeface="Calibri" panose="020F0502020204030204" pitchFamily="34" charset="0"/>
              </a:rPr>
              <a:t>RowNum</a:t>
            </a:r>
            <a:r>
              <a:rPr lang="en-US" sz="1800" dirty="0">
                <a:effectLst/>
                <a:latin typeface="Calibri" panose="020F0502020204030204" pitchFamily="34" charset="0"/>
                <a:ea typeface="Calibri" panose="020F0502020204030204" pitchFamily="34" charset="0"/>
                <a:cs typeface="Calibri" panose="020F0502020204030204" pitchFamily="34" charset="0"/>
              </a:rPr>
              <a:t>&lt;=1)  );</a:t>
            </a:r>
          </a:p>
          <a:p>
            <a:pPr marL="0" marR="0" indent="457200">
              <a:lnSpc>
                <a:spcPct val="106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gn="just">
              <a:lnSpc>
                <a:spcPct val="106000"/>
              </a:lnSpc>
              <a:spcBef>
                <a:spcPts val="0"/>
              </a:spcBef>
              <a:spcAft>
                <a:spcPts val="800"/>
              </a:spcAft>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marR="0" indent="457200" algn="just">
              <a:lnSpc>
                <a:spcPct val="106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a:p>
            <a:r>
              <a:rPr lang="en-US" dirty="0"/>
              <a:t> </a:t>
            </a:r>
          </a:p>
          <a:p>
            <a:endParaRPr lang="en-US" dirty="0"/>
          </a:p>
        </p:txBody>
      </p:sp>
      <p:pic>
        <p:nvPicPr>
          <p:cNvPr id="7" name="Picture 6">
            <a:extLst>
              <a:ext uri="{FF2B5EF4-FFF2-40B4-BE49-F238E27FC236}">
                <a16:creationId xmlns:a16="http://schemas.microsoft.com/office/drawing/2014/main" id="{6EC3622A-3F2E-4DFA-8236-9B8E1DC9C0EE}"/>
              </a:ext>
            </a:extLst>
          </p:cNvPr>
          <p:cNvPicPr>
            <a:picLocks noChangeAspect="1"/>
          </p:cNvPicPr>
          <p:nvPr/>
        </p:nvPicPr>
        <p:blipFill>
          <a:blip r:embed="rId2"/>
          <a:stretch>
            <a:fillRect/>
          </a:stretch>
        </p:blipFill>
        <p:spPr>
          <a:xfrm>
            <a:off x="1358152" y="2780354"/>
            <a:ext cx="8757905" cy="3600472"/>
          </a:xfrm>
          <a:prstGeom prst="rect">
            <a:avLst/>
          </a:prstGeom>
        </p:spPr>
      </p:pic>
    </p:spTree>
    <p:extLst>
      <p:ext uri="{BB962C8B-B14F-4D97-AF65-F5344CB8AC3E}">
        <p14:creationId xmlns:p14="http://schemas.microsoft.com/office/powerpoint/2010/main" val="2714854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8C66-A014-4977-B909-C005D01B4086}"/>
              </a:ext>
            </a:extLst>
          </p:cNvPr>
          <p:cNvSpPr>
            <a:spLocks noGrp="1"/>
          </p:cNvSpPr>
          <p:nvPr>
            <p:ph type="title"/>
          </p:nvPr>
        </p:nvSpPr>
        <p:spPr>
          <a:xfrm>
            <a:off x="838200" y="1"/>
            <a:ext cx="10515600" cy="914400"/>
          </a:xfrm>
        </p:spPr>
        <p:txBody>
          <a:bodyPr/>
          <a:lstStyle/>
          <a:p>
            <a:r>
              <a:rPr lang="en-US" dirty="0"/>
              <a:t>Queries:</a:t>
            </a:r>
          </a:p>
        </p:txBody>
      </p:sp>
      <p:sp>
        <p:nvSpPr>
          <p:cNvPr id="5" name="TextBox 4">
            <a:extLst>
              <a:ext uri="{FF2B5EF4-FFF2-40B4-BE49-F238E27FC236}">
                <a16:creationId xmlns:a16="http://schemas.microsoft.com/office/drawing/2014/main" id="{56D11CA2-DEDE-48D1-8764-178A1C3A5B98}"/>
              </a:ext>
            </a:extLst>
          </p:cNvPr>
          <p:cNvSpPr txBox="1"/>
          <p:nvPr/>
        </p:nvSpPr>
        <p:spPr>
          <a:xfrm>
            <a:off x="430332" y="751344"/>
            <a:ext cx="11331335" cy="3471015"/>
          </a:xfrm>
          <a:prstGeom prst="rect">
            <a:avLst/>
          </a:prstGeom>
          <a:noFill/>
        </p:spPr>
        <p:txBody>
          <a:bodyPr wrap="square" rtlCol="0">
            <a:spAutoFit/>
          </a:bodyPr>
          <a:lstStyle/>
          <a:p>
            <a:endParaRPr lang="en-US" sz="2400" dirty="0"/>
          </a:p>
          <a:p>
            <a:pPr marL="342900" marR="0" lvl="0" indent="-342900" algn="just">
              <a:lnSpc>
                <a:spcPct val="106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Calibri" panose="020F0502020204030204" pitchFamily="34" charset="0"/>
              </a:rPr>
              <a:t>Details of donors who are also volunteers who donated the most popular item?</a:t>
            </a:r>
          </a:p>
          <a:p>
            <a:pPr marR="0" lvl="0" algn="just">
              <a:lnSpc>
                <a:spcPct val="106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select * from project1db.person where </a:t>
            </a:r>
            <a:r>
              <a:rPr lang="en-US" sz="1800" dirty="0" err="1">
                <a:effectLst/>
                <a:latin typeface="Calibri" panose="020F0502020204030204" pitchFamily="34" charset="0"/>
                <a:ea typeface="Calibri" panose="020F0502020204030204" pitchFamily="34" charset="0"/>
                <a:cs typeface="Calibri" panose="020F0502020204030204" pitchFamily="34" charset="0"/>
              </a:rPr>
              <a:t>ssn</a:t>
            </a:r>
            <a:r>
              <a:rPr lang="en-US" sz="1800" dirty="0">
                <a:effectLst/>
                <a:latin typeface="Calibri" panose="020F0502020204030204" pitchFamily="34" charset="0"/>
                <a:ea typeface="Calibri" panose="020F0502020204030204" pitchFamily="34" charset="0"/>
                <a:cs typeface="Calibri" panose="020F0502020204030204" pitchFamily="34" charset="0"/>
              </a:rPr>
              <a:t> in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ssn</a:t>
            </a:r>
            <a:r>
              <a:rPr lang="en-US" sz="1800" dirty="0">
                <a:effectLst/>
                <a:latin typeface="Calibri" panose="020F0502020204030204" pitchFamily="34" charset="0"/>
                <a:ea typeface="Calibri" panose="020F0502020204030204" pitchFamily="34" charset="0"/>
                <a:cs typeface="Calibri" panose="020F0502020204030204" pitchFamily="34" charset="0"/>
              </a:rPr>
              <a:t> from project1db.volunteer where </a:t>
            </a:r>
            <a:r>
              <a:rPr lang="en-US" sz="1800" dirty="0" err="1">
                <a:effectLst/>
                <a:latin typeface="Calibri" panose="020F0502020204030204" pitchFamily="34" charset="0"/>
                <a:ea typeface="Calibri" panose="020F0502020204030204" pitchFamily="34" charset="0"/>
                <a:cs typeface="Calibri" panose="020F0502020204030204" pitchFamily="34" charset="0"/>
              </a:rPr>
              <a:t>ssn</a:t>
            </a:r>
            <a:r>
              <a:rPr lang="en-US" sz="1800" dirty="0">
                <a:effectLst/>
                <a:latin typeface="Calibri" panose="020F0502020204030204" pitchFamily="34" charset="0"/>
                <a:ea typeface="Calibri" panose="020F0502020204030204" pitchFamily="34" charset="0"/>
                <a:cs typeface="Calibri" panose="020F0502020204030204" pitchFamily="34" charset="0"/>
              </a:rPr>
              <a:t> in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ssn</a:t>
            </a:r>
            <a:r>
              <a:rPr lang="en-US" sz="1800" dirty="0">
                <a:effectLst/>
                <a:latin typeface="Calibri" panose="020F0502020204030204" pitchFamily="34" charset="0"/>
                <a:ea typeface="Calibri" panose="020F0502020204030204" pitchFamily="34" charset="0"/>
                <a:cs typeface="Calibri" panose="020F0502020204030204" pitchFamily="34" charset="0"/>
              </a:rPr>
              <a:t> from project1db.donor where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in(select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from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Row_Number</a:t>
            </a:r>
            <a:r>
              <a:rPr lang="en-US" sz="1800" dirty="0">
                <a:effectLst/>
                <a:latin typeface="Calibri" panose="020F0502020204030204" pitchFamily="34" charset="0"/>
                <a:ea typeface="Calibri" panose="020F0502020204030204" pitchFamily="34" charset="0"/>
                <a:cs typeface="Calibri" panose="020F0502020204030204" pitchFamily="34" charset="0"/>
              </a:rPr>
              <a:t>() Over (Order By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desc)As </a:t>
            </a:r>
            <a:r>
              <a:rPr lang="en-US" sz="1800" dirty="0" err="1">
                <a:effectLst/>
                <a:latin typeface="Calibri" panose="020F0502020204030204" pitchFamily="34" charset="0"/>
                <a:ea typeface="Calibri" panose="020F0502020204030204" pitchFamily="34" charset="0"/>
                <a:cs typeface="Calibri" panose="020F0502020204030204" pitchFamily="34" charset="0"/>
              </a:rPr>
              <a:t>RowNum</a:t>
            </a:r>
            <a:r>
              <a:rPr lang="en-US" sz="1800" dirty="0">
                <a:effectLst/>
                <a:latin typeface="Calibri" panose="020F0502020204030204" pitchFamily="34" charset="0"/>
                <a:ea typeface="Calibri" panose="020F0502020204030204" pitchFamily="34" charset="0"/>
                <a:cs typeface="Calibri" panose="020F0502020204030204" pitchFamily="34" charset="0"/>
              </a:rPr>
              <a:t> from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itemid,count</a:t>
            </a:r>
            <a:r>
              <a:rPr lang="en-US" sz="1800" dirty="0">
                <a:effectLst/>
                <a:latin typeface="Calibri" panose="020F0502020204030204" pitchFamily="34" charset="0"/>
                <a:ea typeface="Calibri" panose="020F0502020204030204" pitchFamily="34" charset="0"/>
                <a:cs typeface="Calibri" panose="020F0502020204030204" pitchFamily="34" charset="0"/>
              </a:rPr>
              <a:t>(*) from project1db.donor group by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order by count(*) desc)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as t1 ) as t2 where </a:t>
            </a:r>
            <a:r>
              <a:rPr lang="en-US" sz="1800" dirty="0" err="1">
                <a:effectLst/>
                <a:latin typeface="Calibri" panose="020F0502020204030204" pitchFamily="34" charset="0"/>
                <a:ea typeface="Calibri" panose="020F0502020204030204" pitchFamily="34" charset="0"/>
                <a:cs typeface="Calibri" panose="020F0502020204030204" pitchFamily="34" charset="0"/>
              </a:rPr>
              <a:t>RowNum</a:t>
            </a:r>
            <a:r>
              <a:rPr lang="en-US" sz="1800" dirty="0">
                <a:effectLst/>
                <a:latin typeface="Calibri" panose="020F0502020204030204" pitchFamily="34" charset="0"/>
                <a:ea typeface="Calibri" panose="020F0502020204030204" pitchFamily="34" charset="0"/>
                <a:cs typeface="Calibri" panose="020F0502020204030204" pitchFamily="34" charset="0"/>
              </a:rPr>
              <a:t>&lt;=1)  ));</a:t>
            </a:r>
          </a:p>
          <a:p>
            <a:pPr marL="685800" marR="0" algn="just">
              <a:lnSpc>
                <a:spcPct val="106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06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a:p>
            <a:r>
              <a:rPr lang="en-US" dirty="0"/>
              <a:t> </a:t>
            </a:r>
          </a:p>
          <a:p>
            <a:endParaRPr lang="en-US" dirty="0"/>
          </a:p>
        </p:txBody>
      </p:sp>
      <p:pic>
        <p:nvPicPr>
          <p:cNvPr id="6" name="Picture 5">
            <a:extLst>
              <a:ext uri="{FF2B5EF4-FFF2-40B4-BE49-F238E27FC236}">
                <a16:creationId xmlns:a16="http://schemas.microsoft.com/office/drawing/2014/main" id="{AEBB9558-0CB8-4CBF-85F5-9510E8003AF6}"/>
              </a:ext>
            </a:extLst>
          </p:cNvPr>
          <p:cNvPicPr>
            <a:picLocks noChangeAspect="1"/>
          </p:cNvPicPr>
          <p:nvPr/>
        </p:nvPicPr>
        <p:blipFill>
          <a:blip r:embed="rId2"/>
          <a:stretch>
            <a:fillRect/>
          </a:stretch>
        </p:blipFill>
        <p:spPr>
          <a:xfrm>
            <a:off x="1527373" y="3160060"/>
            <a:ext cx="7604777" cy="3576916"/>
          </a:xfrm>
          <a:prstGeom prst="rect">
            <a:avLst/>
          </a:prstGeom>
        </p:spPr>
      </p:pic>
    </p:spTree>
    <p:extLst>
      <p:ext uri="{BB962C8B-B14F-4D97-AF65-F5344CB8AC3E}">
        <p14:creationId xmlns:p14="http://schemas.microsoft.com/office/powerpoint/2010/main" val="471004766"/>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FFFFFF"/>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1877558A-BCBB-423C-9CDE-EA1FF9BA62D7}" vid="{D96248E8-3F61-45FD-8351-3BCF15B3684F}"/>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Theme1</Template>
  <TotalTime>2268</TotalTime>
  <Words>880</Words>
  <Application>Microsoft Office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15</vt:i4>
      </vt:variant>
    </vt:vector>
  </HeadingPairs>
  <TitlesOfParts>
    <vt:vector size="30" baseType="lpstr">
      <vt:lpstr>Abril Fatface</vt:lpstr>
      <vt:lpstr>Arial</vt:lpstr>
      <vt:lpstr>Calibri</vt:lpstr>
      <vt:lpstr>Chewy</vt:lpstr>
      <vt:lpstr>Corbel</vt:lpstr>
      <vt:lpstr>Didact Gothic</vt:lpstr>
      <vt:lpstr>Georgia</vt:lpstr>
      <vt:lpstr>Nunito</vt:lpstr>
      <vt:lpstr>Proxima Nova</vt:lpstr>
      <vt:lpstr>Proxima Nova Semibold</vt:lpstr>
      <vt:lpstr>Ubuntu</vt:lpstr>
      <vt:lpstr>Wingdings</vt:lpstr>
      <vt:lpstr>Theme1</vt:lpstr>
      <vt:lpstr>Slidesgo Final Pages</vt:lpstr>
      <vt:lpstr>Parallax</vt:lpstr>
      <vt:lpstr>Project 1 Database Design For Non Profit Organization</vt:lpstr>
      <vt:lpstr>Problem Statement: </vt:lpstr>
      <vt:lpstr>EER Diagram</vt:lpstr>
      <vt:lpstr>Tables</vt:lpstr>
      <vt:lpstr>Queries:</vt:lpstr>
      <vt:lpstr>Queries:</vt:lpstr>
      <vt:lpstr>Queries:</vt:lpstr>
      <vt:lpstr>Queries:</vt:lpstr>
      <vt:lpstr>Queries:</vt:lpstr>
      <vt:lpstr>Performance Analysis on Indexing:</vt:lpstr>
      <vt:lpstr>After: </vt:lpstr>
      <vt:lpstr>Performance Analysis on Denormalization:</vt:lpstr>
      <vt:lpstr>PowerPoint Presentation</vt:lpstr>
      <vt:lpstr>Performance after applying different techniques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EER</dc:title>
  <dc:creator>Hitesh chintha</dc:creator>
  <cp:lastModifiedBy>sravani Reddy</cp:lastModifiedBy>
  <cp:revision>23</cp:revision>
  <dcterms:created xsi:type="dcterms:W3CDTF">2019-03-09T04:52:01Z</dcterms:created>
  <dcterms:modified xsi:type="dcterms:W3CDTF">2022-03-09T01:57:55Z</dcterms:modified>
</cp:coreProperties>
</file>