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9860D0-0E88-41D6-BEE3-5991229492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0D1886-C51A-45BD-AE2C-1088BE60D7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20/08/22 6:48:01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333AA906-C41C-4785-B19E-623EDB658C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6" y="0"/>
            <a:ext cx="11376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C86E202-B3C4-4568-B6C9-968E11937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05" y="0"/>
            <a:ext cx="959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D177A725-9E07-4A15-A3F9-24145552B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05" y="0"/>
            <a:ext cx="959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D11439FC-5CED-4091-BF46-50E56E3427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B240F68E-C282-4215-8FA9-5C7F524E79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2022-08-20T22:48:02Z</dcterms:created>
  <dcterms:modified xsi:type="dcterms:W3CDTF">2022-08-20T22:48:02Z</dcterms:modified>
</cp:coreProperties>
</file>