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4435904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443590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443590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443590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4435904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4435904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443590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443590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4435904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4435904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4435904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4435904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4435904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4435904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4435904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44435904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939675"/>
            <a:ext cx="7688100" cy="25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Human Voice Sentiment Identification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0352" y="8326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Story Assignment - CMPE 255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481375" y="3895750"/>
            <a:ext cx="210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Harika Nalam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SJSU ID - 015939963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about topic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Sentiments play a vital role in human beings, used to find the mindset of human beings also known as speech emotion recognition.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Developments in the field of voice recognition 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Amazon Alexa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Google home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Apple homepod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purpose of sentiment identification is the enhancement of man-machine communication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Followed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Feature Extraction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Dimensionality Reduction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Training and Testing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 used: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Berlin emotional speech database is used in the paper.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consists of toal 311 samples of 10 actors voice. (5 Male and 5 Female)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 sad samples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 happy samples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 fear samples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 anger samples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975" y="2111663"/>
            <a:ext cx="4868675" cy="21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extracted from audio </a:t>
            </a:r>
            <a:r>
              <a:rPr lang="en"/>
              <a:t>signals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Pitch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Bandwidth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Energy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Frequency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MFCC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using PCA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n*m feature matrix X  and the output is n*k feature matrix (k&lt;m)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SVM classifier is used as dataset is divided into four different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221" y="2436950"/>
            <a:ext cx="3288549" cy="2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overall accuracy of model is 84.99%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