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26E06-6206-4DD9-B5A4-C92DA9E4DD62}" type="datetimeFigureOut">
              <a:rPr lang="en-IN" smtClean="0"/>
              <a:t>04/04/25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87717-D932-46E7-A59A-342326A6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87717-D932-46E7-A59A-342326A688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11582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FOR IMAGE RECOGNITION 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0170" y="3124200"/>
            <a:ext cx="4391660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RESENTED BY</a:t>
            </a:r>
            <a:r>
              <a:rPr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700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HARIKA. N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192371083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1452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  <a:r>
              <a:rPr sz="27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 spc="-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sz="27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03/04/2025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AC4FB-5222-2A63-6296-EC71F78BA4B2}"/>
              </a:ext>
            </a:extLst>
          </p:cNvPr>
          <p:cNvSpPr txBox="1"/>
          <p:nvPr/>
        </p:nvSpPr>
        <p:spPr>
          <a:xfrm>
            <a:off x="-1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EB3F80E8-D2C9-959A-E27B-84C45C19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81000"/>
            <a:ext cx="871378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BDCE3-1A6B-37B6-8AB5-5A064D126B66}"/>
              </a:ext>
            </a:extLst>
          </p:cNvPr>
          <p:cNvSpPr txBox="1"/>
          <p:nvPr/>
        </p:nvSpPr>
        <p:spPr>
          <a:xfrm>
            <a:off x="228600" y="990600"/>
            <a:ext cx="1173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During Development: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complex image recognition pipelines without compromising model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compatibility across multiple hardware accelerators (GPU, TPU, CPU).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memory and computational efficiency during model compilation.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variations in model architectures from different frameworks (TensorFlow,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ONNX).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performance bottlenecks in real-time execution environments.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Constraints: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well-optimized deep learning models for efficient compilation.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challenges when compiling models for different hardware architectures.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 related to optimizing proprietary or sensitive AI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AI compiler efficiency for extremely large-scale image datasets.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15240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61D75-38E9-2DB5-E43E-2834DDAC254B}"/>
              </a:ext>
            </a:extLst>
          </p:cNvPr>
          <p:cNvSpPr txBox="1"/>
          <p:nvPr/>
        </p:nvSpPr>
        <p:spPr>
          <a:xfrm>
            <a:off x="0" y="1066800"/>
            <a:ext cx="1173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or Improvements: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NLP techniques like transformer-based models for better requirement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chatbot context retention for handling multi-turn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integration with project management tools for seamless requirement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dashboard for real-time monitoring and analysis of gathered requirements.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Project Can Be Extended Further: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support for multiple languages to cater to global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voice-based interactions for a more intuitive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AI-driven analytics to provide insights and recommendations on gathered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on cloud platforms for better scalability and accessibility.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01BA8-8DCF-CF27-6770-E54ADA1713FA}"/>
              </a:ext>
            </a:extLst>
          </p:cNvPr>
          <p:cNvSpPr txBox="1"/>
          <p:nvPr/>
        </p:nvSpPr>
        <p:spPr>
          <a:xfrm>
            <a:off x="152400" y="762000"/>
            <a:ext cx="1181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for image recognition pipelines optimizes and transforms deep learning models for efficient execution across different hardware.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utilizes graph optimizations, operator fusion, and hardware acceleration to enhance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with multiple AI frameworks (TensorFlow,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ONNX) for seamless model compilation.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reducing computational overhead, it improves real-time image processing efficiency in various domains.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compilers can significantly enhance image recognition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and hardware-aware compilation improve efficiency and execution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 frameworks ensures broad usability and adoption.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in compiler techniques can further improve scalability and real-time processing.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18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C4FEC-A41E-38E4-C670-E5E391D22DA8}"/>
              </a:ext>
            </a:extLst>
          </p:cNvPr>
          <p:cNvSpPr txBox="1"/>
          <p:nvPr/>
        </p:nvSpPr>
        <p:spPr>
          <a:xfrm>
            <a:off x="228600" y="914400"/>
            <a:ext cx="11734800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Gonzalez, R. C., &amp; Woods, R. E. (2018). 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Digital Image Processing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 (4th ed.). Pearson.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Goodfellow, I., Bengio, Y., &amp; Courville, A. (2016). 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Deep Learning.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 MIT Press.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spc="-1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Szeliski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R. (2022). 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Computer Vision: Algorithms and Applications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 (2nd ed.). Springer.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O’Gorman, L., Samet, H., &amp; Stockman, G. (2008). 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Computer Vision and Image Processing: A Practical Approach Using </a:t>
            </a:r>
            <a:r>
              <a:rPr lang="en-IN" sz="1800" i="1" kern="100" spc="-1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CVIPtools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 Prentice Hall.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Russ, J. C. (2016). </a:t>
            </a:r>
            <a:r>
              <a:rPr lang="en-IN" sz="18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Image Processing Handbook</a:t>
            </a:r>
            <a:r>
              <a:rPr lang="en-IN" sz="18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 (7th ed.). CRC Press.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476" y="685800"/>
            <a:ext cx="27930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B2656-5B2F-EFE0-F7EA-A42A6774F5FC}"/>
              </a:ext>
            </a:extLst>
          </p:cNvPr>
          <p:cNvSpPr txBox="1"/>
          <p:nvPr/>
        </p:nvSpPr>
        <p:spPr>
          <a:xfrm>
            <a:off x="1066800" y="1905000"/>
            <a:ext cx="112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if you have any questions or need further clarifications on: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functionality – How the compiler optimizes and transforms image recognition pipelines.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 – Tools, frameworks, and hardware acceleration techniques used.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 – How we addressed performance bottlenecks and compatibility issues.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– Potential improvements for better efficiency, scalability, and adaptability.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97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88F2F-3722-26C4-98D6-0A309776825C}"/>
              </a:ext>
            </a:extLst>
          </p:cNvPr>
          <p:cNvSpPr txBox="1"/>
          <p:nvPr/>
        </p:nvSpPr>
        <p:spPr>
          <a:xfrm>
            <a:off x="0" y="645512"/>
            <a:ext cx="11506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a compiler to optimize and transform image recognition pipelines for efficient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graph optimization, operator fusion, and hardware acceleration for performance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backends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TVM, XLA, Glow) for seamless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parallel execution and dynamic tuning to maximize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different hardware architectures (GPU, TPU, CPU) for scalability.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image recognition pipelines lack optimization, leading to slow inference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cost due to redundant operations and inefficient memory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adapting models to different hardware accelerators without manual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standardized compilation framework for optimizing deep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 in real-time image processing applications due to bottlenecks.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optimization and deployment of image recognition models across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latency and improve throughput for real-time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with existing ML frameworks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TensorFlow, ONNX).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scalability and flexibility for various image processing domains.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unified and efficient pipeline for developing and deploying AI-based image recognition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 algn="l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41FA-72BF-DA13-F7A4-6714A90C0B86}"/>
              </a:ext>
            </a:extLst>
          </p:cNvPr>
          <p:cNvSpPr txBox="1"/>
          <p:nvPr/>
        </p:nvSpPr>
        <p:spPr>
          <a:xfrm>
            <a:off x="-17206" y="723633"/>
            <a:ext cx="11506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Clear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compiler that optimizes image recognition pipelines for efficient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model optimization for different hardware architectures (CPU, GPU, TPU).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parallel processing to accelerate image recognition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interoperability with existing machine learning frameworks (TensorFlow,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ONNX).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memory efficiency and reduced computational overhead in deep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 recognition workflows to reduce execution time and resource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scalability for large-scale image datasets and deep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dependency on manual tuning by automating hardware-specific optimizations.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efficient execution of image recognition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inference latency through hardware-aware optimizations.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adaptable compiler for different AI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memory and power consumption for real-time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various deep learning and computer vision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6760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pc="-13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6E8AA-7511-D412-DA95-141178717F47}"/>
              </a:ext>
            </a:extLst>
          </p:cNvPr>
          <p:cNvSpPr txBox="1"/>
          <p:nvPr/>
        </p:nvSpPr>
        <p:spPr>
          <a:xfrm>
            <a:off x="0" y="723633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Existing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deep learning models for image recognition has been explored in various frameworks like TensorFlow,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ONNX.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compilers such as TVM, XLA, and Glow have been developed to enhance performance across different hardware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optimizations (e.g., operator fusion, pruning, quantization) significantly improve inference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exist in ensuring cross-platform compatibility and efficient execution on edge devices.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compiler design principles for optimizing image processing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graph transformations and intermediate representation (IR) for efficient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parallel computing techniques for hardware acceleration (GPU, TPU, FPGA).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memory optimization strategies to reduce computational overhead.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on AI compilers specifically optimized for image recognition pipelines.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focus on general deep learning model optimization rather than domain-specific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adaptive compilation that dynamically tunes models for different deployment environments (cloud, edge, mobile).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integrated framework that seamlessly connects with ML pipelines and hardware accelerators.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2CC57-1C7C-C600-3AB5-7A16581363C8}"/>
              </a:ext>
            </a:extLst>
          </p:cNvPr>
          <p:cNvSpPr txBox="1"/>
          <p:nvPr/>
        </p:nvSpPr>
        <p:spPr>
          <a:xfrm>
            <a:off x="0" y="91440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backend development and compiler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LLVM/MLIR for intermediate representation and code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TVM/XLA for optimizing deep learning models on different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CUDA/OpenCL for accelerating computations on GPUs.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for ensuring model interoperability across frameworks.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with iterative improvements in compiler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Prototyping-based approach to test different optimization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benchmarking to evaluate execution speed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integration to refine optimization strategies for real-world applications.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(If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deep learning models from TensorFlow,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ONNX repositories.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benchmarks to evaluate compiler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profiling data for optimizing execution across different architectures.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developers using the compiler in real-world image recognition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-14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pc="-1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1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96594"/>
            <a:ext cx="12192000" cy="84253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Flowcharts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block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diagrams</a:t>
            </a:r>
            <a:endParaRPr lang="en-US" sz="2000" b="1" spc="-1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format pipeline and instrument diagram recognition ...">
            <a:extLst>
              <a:ext uri="{FF2B5EF4-FFF2-40B4-BE49-F238E27FC236}">
                <a16:creationId xmlns:a16="http://schemas.microsoft.com/office/drawing/2014/main" id="{F7BE4331-75D5-2849-FA65-C9DC2843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8610600" cy="52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BC5D6-C154-91B1-F0D4-81DC657D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387798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 (for UI and model interaction).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(Flask/Django for API development and model management).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AI/Optimization: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Apache TVM, XLA, Glow for model compilation and acceleration.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Acceleration: CUDA, OpenCL, ONNX Runtime for GPU/TPU optimization.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PostgreSQL/MySQL for storing pipeline configurations and performance metrics.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Docker &amp; cloud platforms (AWS, Azure, GCP) for scalable inference.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Processing System Architecture | Download Scientific Diagram">
            <a:extLst>
              <a:ext uri="{FF2B5EF4-FFF2-40B4-BE49-F238E27FC236}">
                <a16:creationId xmlns:a16="http://schemas.microsoft.com/office/drawing/2014/main" id="{4ED84CF6-2991-09D8-E111-8A576A28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895600"/>
            <a:ext cx="6943725" cy="38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4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81AA9-E657-D826-C486-7B744C90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594"/>
            <a:ext cx="12192000" cy="63151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91896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8DD5818-0FDE-403A-BFB8-6D4C4372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80" y="3363586"/>
            <a:ext cx="53527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4DC0D-E74A-CEB5-8750-AAF5329C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18" y="914400"/>
            <a:ext cx="6597364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1341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COMPILER FOR IMAGE RECOGNITION PIPELINES</vt:lpstr>
      <vt:lpstr>Introduction:</vt:lpstr>
      <vt:lpstr>Objectives:</vt:lpstr>
      <vt:lpstr>Literature Review / Background:</vt:lpstr>
      <vt:lpstr>Methodology:</vt:lpstr>
      <vt:lpstr>System Design / Architecture:</vt:lpstr>
      <vt:lpstr>PowerPoint Presentation</vt:lpstr>
      <vt:lpstr>Implementation</vt:lpstr>
      <vt:lpstr>Output</vt:lpstr>
      <vt:lpstr>PowerPoint Presentation</vt:lpstr>
      <vt:lpstr>Challenges &amp; Limitations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sanamohamed765@gmail.com</cp:lastModifiedBy>
  <cp:revision>5</cp:revision>
  <dcterms:created xsi:type="dcterms:W3CDTF">2025-02-28T05:15:08Z</dcterms:created>
  <dcterms:modified xsi:type="dcterms:W3CDTF">2025-04-04T15:27:26Z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