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</a:t>
          </a:r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analysis</a:t>
          </a:r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Inferential analysis</a:t>
          </a:r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5" y="416056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harikanjanabonu@gmail.com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31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2020-05-24T06:11:24Z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