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1"/>
  </p:sldMasterIdLst>
  <p:sldIdLst>
    <p:sldId id="256" r:id="rId2"/>
    <p:sldId id="259" r:id="rId3"/>
    <p:sldId id="260" r:id="rId4"/>
    <p:sldId id="264" r:id="rId5"/>
    <p:sldId id="261" r:id="rId6"/>
    <p:sldId id="26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FFFF"/>
    <a:srgbClr val="73F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5281"/>
    <p:restoredTop sz="96327"/>
  </p:normalViewPr>
  <p:slideViewPr>
    <p:cSldViewPr snapToGrid="0" snapToObjects="1">
      <p:cViewPr varScale="1">
        <p:scale>
          <a:sx n="66" d="100"/>
          <a:sy n="66" d="100"/>
        </p:scale>
        <p:origin x="200" y="1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6_2">
  <dgm:title val=""/>
  <dgm:desc val=""/>
  <dgm:catLst>
    <dgm:cat type="accent6" pri="16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01F2500-EB0B-4AD1-8295-66643BB3C2D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922F2B7-2E22-491B-8D0B-92125A5F9474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dirty="0"/>
            <a:t>From 2001 to 2021</a:t>
          </a:r>
        </a:p>
      </dgm:t>
    </dgm:pt>
    <dgm:pt modelId="{B9261ED7-BC0D-4CFB-B86A-98432D29057F}" type="parTrans" cxnId="{CA93DCB1-6D5C-4171-B96D-43312493B63A}">
      <dgm:prSet/>
      <dgm:spPr/>
      <dgm:t>
        <a:bodyPr/>
        <a:lstStyle/>
        <a:p>
          <a:endParaRPr lang="en-US"/>
        </a:p>
      </dgm:t>
    </dgm:pt>
    <dgm:pt modelId="{D4ADAC9F-C811-4C8B-B362-D247C83EC270}" type="sibTrans" cxnId="{CA93DCB1-6D5C-4171-B96D-43312493B63A}">
      <dgm:prSet/>
      <dgm:spPr/>
      <dgm:t>
        <a:bodyPr/>
        <a:lstStyle/>
        <a:p>
          <a:endParaRPr lang="en-US"/>
        </a:p>
      </dgm:t>
    </dgm:pt>
    <dgm:pt modelId="{0076A318-E22C-4E34-8742-AC957BEED4FE}">
      <dgm:prSet/>
      <dgm:spPr/>
      <dgm:t>
        <a:bodyPr/>
        <a:lstStyle/>
        <a:p>
          <a:r>
            <a:rPr lang="en-US" dirty="0"/>
            <a:t>Total Amount of Crime: 6,691,918</a:t>
          </a:r>
        </a:p>
      </dgm:t>
    </dgm:pt>
    <dgm:pt modelId="{43114D97-14BB-4128-9827-5D271C7011C7}" type="parTrans" cxnId="{3275E575-E8F4-4C74-91A7-842D100BAF68}">
      <dgm:prSet/>
      <dgm:spPr/>
      <dgm:t>
        <a:bodyPr/>
        <a:lstStyle/>
        <a:p>
          <a:endParaRPr lang="en-US"/>
        </a:p>
      </dgm:t>
    </dgm:pt>
    <dgm:pt modelId="{7038D3FD-D7CB-45E2-B102-29DA72D3C3FD}" type="sibTrans" cxnId="{3275E575-E8F4-4C74-91A7-842D100BAF68}">
      <dgm:prSet/>
      <dgm:spPr/>
      <dgm:t>
        <a:bodyPr/>
        <a:lstStyle/>
        <a:p>
          <a:endParaRPr lang="en-US"/>
        </a:p>
      </dgm:t>
    </dgm:pt>
    <dgm:pt modelId="{DC5947FB-7D83-4E7A-8CD4-53054C30772B}">
      <dgm:prSet/>
      <dgm:spPr/>
      <dgm:t>
        <a:bodyPr/>
        <a:lstStyle/>
        <a:p>
          <a:r>
            <a:rPr lang="en-US" dirty="0"/>
            <a:t>Total Amount of Arrest: 1,783,949</a:t>
          </a:r>
        </a:p>
      </dgm:t>
    </dgm:pt>
    <dgm:pt modelId="{64F4CB5D-C156-46E6-AF27-658F4678E39F}" type="parTrans" cxnId="{08618687-338A-4B40-9689-06F198941D6A}">
      <dgm:prSet/>
      <dgm:spPr/>
      <dgm:t>
        <a:bodyPr/>
        <a:lstStyle/>
        <a:p>
          <a:endParaRPr lang="en-US"/>
        </a:p>
      </dgm:t>
    </dgm:pt>
    <dgm:pt modelId="{EFF0918E-332B-416F-8314-0B82C7F2D190}" type="sibTrans" cxnId="{08618687-338A-4B40-9689-06F198941D6A}">
      <dgm:prSet/>
      <dgm:spPr/>
      <dgm:t>
        <a:bodyPr/>
        <a:lstStyle/>
        <a:p>
          <a:endParaRPr lang="en-US"/>
        </a:p>
      </dgm:t>
    </dgm:pt>
    <dgm:pt modelId="{B90B5E9E-A589-6947-99FB-AA19EE1A061E}">
      <dgm:prSet/>
      <dgm:spPr/>
      <dgm:t>
        <a:bodyPr/>
        <a:lstStyle/>
        <a:p>
          <a:endParaRPr lang="en-US" dirty="0"/>
        </a:p>
      </dgm:t>
    </dgm:pt>
    <dgm:pt modelId="{5D486E33-B5CD-F548-8406-FC027D20712D}" type="parTrans" cxnId="{1FC03FF6-B925-924E-9874-3BE3CD313F8C}">
      <dgm:prSet/>
      <dgm:spPr/>
      <dgm:t>
        <a:bodyPr/>
        <a:lstStyle/>
        <a:p>
          <a:endParaRPr lang="en-US"/>
        </a:p>
      </dgm:t>
    </dgm:pt>
    <dgm:pt modelId="{EB6DDB05-6FD5-3647-8C4A-D68980BD20E8}" type="sibTrans" cxnId="{1FC03FF6-B925-924E-9874-3BE3CD313F8C}">
      <dgm:prSet/>
      <dgm:spPr/>
      <dgm:t>
        <a:bodyPr/>
        <a:lstStyle/>
        <a:p>
          <a:endParaRPr lang="en-US"/>
        </a:p>
      </dgm:t>
    </dgm:pt>
    <dgm:pt modelId="{CE50812B-5458-9D4F-822C-941DBD1D2B51}" type="pres">
      <dgm:prSet presAssocID="{701F2500-EB0B-4AD1-8295-66643BB3C2DD}" presName="linear" presStyleCnt="0">
        <dgm:presLayoutVars>
          <dgm:animLvl val="lvl"/>
          <dgm:resizeHandles val="exact"/>
        </dgm:presLayoutVars>
      </dgm:prSet>
      <dgm:spPr/>
    </dgm:pt>
    <dgm:pt modelId="{0A312B03-A69A-184A-AD79-22AF58AB6A1B}" type="pres">
      <dgm:prSet presAssocID="{C922F2B7-2E22-491B-8D0B-92125A5F9474}" presName="parentText" presStyleLbl="node1" presStyleIdx="0" presStyleCnt="1" custLinFactNeighborY="10544">
        <dgm:presLayoutVars>
          <dgm:chMax val="0"/>
          <dgm:bulletEnabled val="1"/>
        </dgm:presLayoutVars>
      </dgm:prSet>
      <dgm:spPr/>
    </dgm:pt>
    <dgm:pt modelId="{90CBCE4A-0B68-3349-B5D1-9786F8157A97}" type="pres">
      <dgm:prSet presAssocID="{C922F2B7-2E22-491B-8D0B-92125A5F9474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032E080B-94EB-354F-9768-0E73588F7963}" type="presOf" srcId="{DC5947FB-7D83-4E7A-8CD4-53054C30772B}" destId="{90CBCE4A-0B68-3349-B5D1-9786F8157A97}" srcOrd="0" destOrd="2" presId="urn:microsoft.com/office/officeart/2005/8/layout/vList2"/>
    <dgm:cxn modelId="{54EB890F-507B-B842-8436-87C3B868E787}" type="presOf" srcId="{0076A318-E22C-4E34-8742-AC957BEED4FE}" destId="{90CBCE4A-0B68-3349-B5D1-9786F8157A97}" srcOrd="0" destOrd="1" presId="urn:microsoft.com/office/officeart/2005/8/layout/vList2"/>
    <dgm:cxn modelId="{3275E575-E8F4-4C74-91A7-842D100BAF68}" srcId="{C922F2B7-2E22-491B-8D0B-92125A5F9474}" destId="{0076A318-E22C-4E34-8742-AC957BEED4FE}" srcOrd="1" destOrd="0" parTransId="{43114D97-14BB-4128-9827-5D271C7011C7}" sibTransId="{7038D3FD-D7CB-45E2-B102-29DA72D3C3FD}"/>
    <dgm:cxn modelId="{08618687-338A-4B40-9689-06F198941D6A}" srcId="{C922F2B7-2E22-491B-8D0B-92125A5F9474}" destId="{DC5947FB-7D83-4E7A-8CD4-53054C30772B}" srcOrd="2" destOrd="0" parTransId="{64F4CB5D-C156-46E6-AF27-658F4678E39F}" sibTransId="{EFF0918E-332B-416F-8314-0B82C7F2D190}"/>
    <dgm:cxn modelId="{D43187A1-789E-3345-A6EB-7E07832B629E}" type="presOf" srcId="{701F2500-EB0B-4AD1-8295-66643BB3C2DD}" destId="{CE50812B-5458-9D4F-822C-941DBD1D2B51}" srcOrd="0" destOrd="0" presId="urn:microsoft.com/office/officeart/2005/8/layout/vList2"/>
    <dgm:cxn modelId="{CA93DCB1-6D5C-4171-B96D-43312493B63A}" srcId="{701F2500-EB0B-4AD1-8295-66643BB3C2DD}" destId="{C922F2B7-2E22-491B-8D0B-92125A5F9474}" srcOrd="0" destOrd="0" parTransId="{B9261ED7-BC0D-4CFB-B86A-98432D29057F}" sibTransId="{D4ADAC9F-C811-4C8B-B362-D247C83EC270}"/>
    <dgm:cxn modelId="{3552F7D9-C084-3945-A3B0-CE53916CD2E1}" type="presOf" srcId="{B90B5E9E-A589-6947-99FB-AA19EE1A061E}" destId="{90CBCE4A-0B68-3349-B5D1-9786F8157A97}" srcOrd="0" destOrd="0" presId="urn:microsoft.com/office/officeart/2005/8/layout/vList2"/>
    <dgm:cxn modelId="{1FC03FF6-B925-924E-9874-3BE3CD313F8C}" srcId="{C922F2B7-2E22-491B-8D0B-92125A5F9474}" destId="{B90B5E9E-A589-6947-99FB-AA19EE1A061E}" srcOrd="0" destOrd="0" parTransId="{5D486E33-B5CD-F548-8406-FC027D20712D}" sibTransId="{EB6DDB05-6FD5-3647-8C4A-D68980BD20E8}"/>
    <dgm:cxn modelId="{21443DF8-7C41-B648-93AB-9878B5097764}" type="presOf" srcId="{C922F2B7-2E22-491B-8D0B-92125A5F9474}" destId="{0A312B03-A69A-184A-AD79-22AF58AB6A1B}" srcOrd="0" destOrd="0" presId="urn:microsoft.com/office/officeart/2005/8/layout/vList2"/>
    <dgm:cxn modelId="{3D1A326E-66CE-C646-9DA1-DB233F863948}" type="presParOf" srcId="{CE50812B-5458-9D4F-822C-941DBD1D2B51}" destId="{0A312B03-A69A-184A-AD79-22AF58AB6A1B}" srcOrd="0" destOrd="0" presId="urn:microsoft.com/office/officeart/2005/8/layout/vList2"/>
    <dgm:cxn modelId="{79FE4961-E485-B243-9BC7-F843ACCBE56A}" type="presParOf" srcId="{CE50812B-5458-9D4F-822C-941DBD1D2B51}" destId="{90CBCE4A-0B68-3349-B5D1-9786F8157A97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E912E4C-8B0F-E94C-AA87-5349C10A8941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6_2" csCatId="accent6" phldr="1"/>
      <dgm:spPr/>
      <dgm:t>
        <a:bodyPr/>
        <a:lstStyle/>
        <a:p>
          <a:endParaRPr lang="en-US"/>
        </a:p>
      </dgm:t>
    </dgm:pt>
    <dgm:pt modelId="{FE10F7E4-9E78-1B48-9C06-8AB1C60B4BFD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arial" panose="020B0604020202020204" pitchFamily="34" charset="0"/>
            </a:rPr>
            <a:t>Random Forest Classifier </a:t>
          </a:r>
          <a:endParaRPr lang="en-US" dirty="0"/>
        </a:p>
      </dgm:t>
    </dgm:pt>
    <dgm:pt modelId="{A007973F-D79D-A34B-B0AE-0A66E3EE72FA}" type="parTrans" cxnId="{4E1D9717-AF04-4746-9627-4AB2300070B7}">
      <dgm:prSet/>
      <dgm:spPr/>
      <dgm:t>
        <a:bodyPr/>
        <a:lstStyle/>
        <a:p>
          <a:endParaRPr lang="en-US"/>
        </a:p>
      </dgm:t>
    </dgm:pt>
    <dgm:pt modelId="{02268FCB-BEF1-AD42-BF1B-DAC00209154D}" type="sibTrans" cxnId="{4E1D9717-AF04-4746-9627-4AB2300070B7}">
      <dgm:prSet/>
      <dgm:spPr/>
      <dgm:t>
        <a:bodyPr/>
        <a:lstStyle/>
        <a:p>
          <a:endParaRPr lang="en-US"/>
        </a:p>
      </dgm:t>
    </dgm:pt>
    <dgm:pt modelId="{4F5AE08A-3468-5F4A-AFF1-980E96F2AC30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Logistic Regression</a:t>
          </a:r>
        </a:p>
      </dgm:t>
    </dgm:pt>
    <dgm:pt modelId="{A6AB4968-EB21-084B-B0FC-6A55DED80957}" type="parTrans" cxnId="{F373DA07-1351-C94A-99D6-142888730A9D}">
      <dgm:prSet/>
      <dgm:spPr/>
      <dgm:t>
        <a:bodyPr/>
        <a:lstStyle/>
        <a:p>
          <a:endParaRPr lang="en-US"/>
        </a:p>
      </dgm:t>
    </dgm:pt>
    <dgm:pt modelId="{DB7FD37A-2B73-4744-9EB7-78BBE4464246}" type="sibTrans" cxnId="{F373DA07-1351-C94A-99D6-142888730A9D}">
      <dgm:prSet/>
      <dgm:spPr/>
      <dgm:t>
        <a:bodyPr/>
        <a:lstStyle/>
        <a:p>
          <a:endParaRPr lang="en-US"/>
        </a:p>
      </dgm:t>
    </dgm:pt>
    <dgm:pt modelId="{1E92277E-F268-DA43-AFDC-2D86D2A6A96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Neural Network</a:t>
          </a:r>
        </a:p>
      </dgm:t>
    </dgm:pt>
    <dgm:pt modelId="{85F847B4-C154-1D45-A230-C49C61233805}" type="parTrans" cxnId="{034B3DCF-1E26-1C4C-9BEA-CD2B850A6E05}">
      <dgm:prSet/>
      <dgm:spPr/>
      <dgm:t>
        <a:bodyPr/>
        <a:lstStyle/>
        <a:p>
          <a:endParaRPr lang="en-US"/>
        </a:p>
      </dgm:t>
    </dgm:pt>
    <dgm:pt modelId="{C2837EEA-12D7-774E-A625-F15F8468794A}" type="sibTrans" cxnId="{034B3DCF-1E26-1C4C-9BEA-CD2B850A6E05}">
      <dgm:prSet/>
      <dgm:spPr/>
      <dgm:t>
        <a:bodyPr/>
        <a:lstStyle/>
        <a:p>
          <a:endParaRPr lang="en-US"/>
        </a:p>
      </dgm:t>
    </dgm:pt>
    <dgm:pt modelId="{2A0CB49C-95BB-FC46-8855-3C3D973A02F3}">
      <dgm:prSet/>
      <dgm:spPr/>
      <dgm:t>
        <a:bodyPr/>
        <a:lstStyle/>
        <a:p>
          <a:endParaRPr lang="en-US" dirty="0"/>
        </a:p>
      </dgm:t>
    </dgm:pt>
    <dgm:pt modelId="{697213B8-D114-A844-9471-A471D1A323EA}" type="parTrans" cxnId="{61FA9341-0579-8743-A4D0-4C5951EFC54B}">
      <dgm:prSet/>
      <dgm:spPr/>
      <dgm:t>
        <a:bodyPr/>
        <a:lstStyle/>
        <a:p>
          <a:endParaRPr lang="en-US"/>
        </a:p>
      </dgm:t>
    </dgm:pt>
    <dgm:pt modelId="{17B03B7D-BBB1-1E4A-B239-5ABA5210EB04}" type="sibTrans" cxnId="{61FA9341-0579-8743-A4D0-4C5951EFC54B}">
      <dgm:prSet/>
      <dgm:spPr/>
      <dgm:t>
        <a:bodyPr/>
        <a:lstStyle/>
        <a:p>
          <a:endParaRPr lang="en-US"/>
        </a:p>
      </dgm:t>
    </dgm:pt>
    <dgm:pt modelId="{C9DC3652-0115-4E40-BE58-1A0B9FB33CD0}" type="pres">
      <dgm:prSet presAssocID="{8E912E4C-8B0F-E94C-AA87-5349C10A8941}" presName="root" presStyleCnt="0">
        <dgm:presLayoutVars>
          <dgm:dir/>
          <dgm:resizeHandles val="exact"/>
        </dgm:presLayoutVars>
      </dgm:prSet>
      <dgm:spPr/>
    </dgm:pt>
    <dgm:pt modelId="{4F8A3E7C-EEE7-43D1-B87E-248AEDF4CC9F}" type="pres">
      <dgm:prSet presAssocID="{4F5AE08A-3468-5F4A-AFF1-980E96F2AC30}" presName="compNode" presStyleCnt="0"/>
      <dgm:spPr/>
    </dgm:pt>
    <dgm:pt modelId="{14AD0B90-8024-4678-9F4C-8B69F0A1C9C8}" type="pres">
      <dgm:prSet presAssocID="{4F5AE08A-3468-5F4A-AFF1-980E96F2AC30}" presName="iconRect" presStyleLbl="node1" presStyleIdx="0" presStyleCnt="3" custLinFactNeighborX="2852" custLinFactNeighborY="36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AA70A5EF-70C4-49D9-BC47-F518E406D069}" type="pres">
      <dgm:prSet presAssocID="{4F5AE08A-3468-5F4A-AFF1-980E96F2AC30}" presName="spaceRect" presStyleCnt="0"/>
      <dgm:spPr/>
    </dgm:pt>
    <dgm:pt modelId="{FD42C456-E415-4CAA-9B24-0FC6C89F1AE8}" type="pres">
      <dgm:prSet presAssocID="{4F5AE08A-3468-5F4A-AFF1-980E96F2AC30}" presName="textRect" presStyleLbl="revTx" presStyleIdx="0" presStyleCnt="3">
        <dgm:presLayoutVars>
          <dgm:chMax val="1"/>
          <dgm:chPref val="1"/>
        </dgm:presLayoutVars>
      </dgm:prSet>
      <dgm:spPr/>
    </dgm:pt>
    <dgm:pt modelId="{2F7AFD53-1562-4419-96A6-02AF7272694E}" type="pres">
      <dgm:prSet presAssocID="{DB7FD37A-2B73-4744-9EB7-78BBE4464246}" presName="sibTrans" presStyleCnt="0"/>
      <dgm:spPr/>
    </dgm:pt>
    <dgm:pt modelId="{EC15765B-B6ED-4D8D-94EB-0DD660EBD08A}" type="pres">
      <dgm:prSet presAssocID="{FE10F7E4-9E78-1B48-9C06-8AB1C60B4BFD}" presName="compNode" presStyleCnt="0"/>
      <dgm:spPr/>
    </dgm:pt>
    <dgm:pt modelId="{0183E4AD-8F6C-4F50-85CE-443FCC41F15F}" type="pres">
      <dgm:prSet presAssocID="{FE10F7E4-9E78-1B48-9C06-8AB1C60B4BF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r tree"/>
        </a:ext>
      </dgm:extLst>
    </dgm:pt>
    <dgm:pt modelId="{353ED593-4ADD-4452-A2DB-7C6F40AA7439}" type="pres">
      <dgm:prSet presAssocID="{FE10F7E4-9E78-1B48-9C06-8AB1C60B4BFD}" presName="spaceRect" presStyleCnt="0"/>
      <dgm:spPr/>
    </dgm:pt>
    <dgm:pt modelId="{23DB569C-312B-4420-96A3-D604DB075BF6}" type="pres">
      <dgm:prSet presAssocID="{FE10F7E4-9E78-1B48-9C06-8AB1C60B4BFD}" presName="textRect" presStyleLbl="revTx" presStyleIdx="1" presStyleCnt="3">
        <dgm:presLayoutVars>
          <dgm:chMax val="1"/>
          <dgm:chPref val="1"/>
        </dgm:presLayoutVars>
      </dgm:prSet>
      <dgm:spPr/>
    </dgm:pt>
    <dgm:pt modelId="{77AA61CB-DDCD-4BC7-B61C-DE08FA51E818}" type="pres">
      <dgm:prSet presAssocID="{02268FCB-BEF1-AD42-BF1B-DAC00209154D}" presName="sibTrans" presStyleCnt="0"/>
      <dgm:spPr/>
    </dgm:pt>
    <dgm:pt modelId="{8A2D2925-57D5-9641-9115-6C8BAC0FBC61}" type="pres">
      <dgm:prSet presAssocID="{1E92277E-F268-DA43-AFDC-2D86D2A6A96B}" presName="compNode" presStyleCnt="0"/>
      <dgm:spPr/>
    </dgm:pt>
    <dgm:pt modelId="{0B2F3A7A-A9E8-F341-B7C6-CDAE2DC66D1E}" type="pres">
      <dgm:prSet presAssocID="{1E92277E-F268-DA43-AFDC-2D86D2A6A96B}" presName="iconRect" presStyleLbl="node1" presStyleIdx="2" presStyleCnt="3"/>
      <dgm:spPr>
        <a:blipFill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</dgm:pt>
    <dgm:pt modelId="{4E48F10B-B290-0546-BC92-C19879F08BC4}" type="pres">
      <dgm:prSet presAssocID="{1E92277E-F268-DA43-AFDC-2D86D2A6A96B}" presName="spaceRect" presStyleCnt="0"/>
      <dgm:spPr/>
    </dgm:pt>
    <dgm:pt modelId="{3B7F87BB-0E69-9C42-AB0F-38F0A8DA276F}" type="pres">
      <dgm:prSet presAssocID="{1E92277E-F268-DA43-AFDC-2D86D2A6A96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F373DA07-1351-C94A-99D6-142888730A9D}" srcId="{8E912E4C-8B0F-E94C-AA87-5349C10A8941}" destId="{4F5AE08A-3468-5F4A-AFF1-980E96F2AC30}" srcOrd="0" destOrd="0" parTransId="{A6AB4968-EB21-084B-B0FC-6A55DED80957}" sibTransId="{DB7FD37A-2B73-4744-9EB7-78BBE4464246}"/>
    <dgm:cxn modelId="{4E1D9717-AF04-4746-9627-4AB2300070B7}" srcId="{8E912E4C-8B0F-E94C-AA87-5349C10A8941}" destId="{FE10F7E4-9E78-1B48-9C06-8AB1C60B4BFD}" srcOrd="1" destOrd="0" parTransId="{A007973F-D79D-A34B-B0AE-0A66E3EE72FA}" sibTransId="{02268FCB-BEF1-AD42-BF1B-DAC00209154D}"/>
    <dgm:cxn modelId="{C919851B-D159-FA4A-9A67-7743D3008D3A}" type="presOf" srcId="{4F5AE08A-3468-5F4A-AFF1-980E96F2AC30}" destId="{FD42C456-E415-4CAA-9B24-0FC6C89F1AE8}" srcOrd="0" destOrd="0" presId="urn:microsoft.com/office/officeart/2018/2/layout/IconLabelList"/>
    <dgm:cxn modelId="{61FA9341-0579-8743-A4D0-4C5951EFC54B}" srcId="{1E92277E-F268-DA43-AFDC-2D86D2A6A96B}" destId="{2A0CB49C-95BB-FC46-8855-3C3D973A02F3}" srcOrd="0" destOrd="0" parTransId="{697213B8-D114-A844-9471-A471D1A323EA}" sibTransId="{17B03B7D-BBB1-1E4A-B239-5ABA5210EB04}"/>
    <dgm:cxn modelId="{B0E38ACD-2A4F-BD44-88E6-CB2556E142C3}" type="presOf" srcId="{FE10F7E4-9E78-1B48-9C06-8AB1C60B4BFD}" destId="{23DB569C-312B-4420-96A3-D604DB075BF6}" srcOrd="0" destOrd="0" presId="urn:microsoft.com/office/officeart/2018/2/layout/IconLabelList"/>
    <dgm:cxn modelId="{034B3DCF-1E26-1C4C-9BEA-CD2B850A6E05}" srcId="{8E912E4C-8B0F-E94C-AA87-5349C10A8941}" destId="{1E92277E-F268-DA43-AFDC-2D86D2A6A96B}" srcOrd="2" destOrd="0" parTransId="{85F847B4-C154-1D45-A230-C49C61233805}" sibTransId="{C2837EEA-12D7-774E-A625-F15F8468794A}"/>
    <dgm:cxn modelId="{438693DC-9C97-B147-9E9B-831F33A09DEC}" type="presOf" srcId="{8E912E4C-8B0F-E94C-AA87-5349C10A8941}" destId="{C9DC3652-0115-4E40-BE58-1A0B9FB33CD0}" srcOrd="0" destOrd="0" presId="urn:microsoft.com/office/officeart/2018/2/layout/IconLabelList"/>
    <dgm:cxn modelId="{999725F5-8255-4145-A53E-E646131E9106}" type="presOf" srcId="{1E92277E-F268-DA43-AFDC-2D86D2A6A96B}" destId="{3B7F87BB-0E69-9C42-AB0F-38F0A8DA276F}" srcOrd="0" destOrd="0" presId="urn:microsoft.com/office/officeart/2018/2/layout/IconLabelList"/>
    <dgm:cxn modelId="{D592B760-8898-034C-B52C-881926EA5ADA}" type="presParOf" srcId="{C9DC3652-0115-4E40-BE58-1A0B9FB33CD0}" destId="{4F8A3E7C-EEE7-43D1-B87E-248AEDF4CC9F}" srcOrd="0" destOrd="0" presId="urn:microsoft.com/office/officeart/2018/2/layout/IconLabelList"/>
    <dgm:cxn modelId="{64EAA4E5-84E3-4849-857A-B9ABDC299BB2}" type="presParOf" srcId="{4F8A3E7C-EEE7-43D1-B87E-248AEDF4CC9F}" destId="{14AD0B90-8024-4678-9F4C-8B69F0A1C9C8}" srcOrd="0" destOrd="0" presId="urn:microsoft.com/office/officeart/2018/2/layout/IconLabelList"/>
    <dgm:cxn modelId="{2D4EB16B-0BD6-AC40-9742-3DBC45880E22}" type="presParOf" srcId="{4F8A3E7C-EEE7-43D1-B87E-248AEDF4CC9F}" destId="{AA70A5EF-70C4-49D9-BC47-F518E406D069}" srcOrd="1" destOrd="0" presId="urn:microsoft.com/office/officeart/2018/2/layout/IconLabelList"/>
    <dgm:cxn modelId="{8B26146F-A4AB-3247-B805-3B25FF29C045}" type="presParOf" srcId="{4F8A3E7C-EEE7-43D1-B87E-248AEDF4CC9F}" destId="{FD42C456-E415-4CAA-9B24-0FC6C89F1AE8}" srcOrd="2" destOrd="0" presId="urn:microsoft.com/office/officeart/2018/2/layout/IconLabelList"/>
    <dgm:cxn modelId="{DA4AB1C9-9C17-3C4C-ABBD-E1032C8D8BF1}" type="presParOf" srcId="{C9DC3652-0115-4E40-BE58-1A0B9FB33CD0}" destId="{2F7AFD53-1562-4419-96A6-02AF7272694E}" srcOrd="1" destOrd="0" presId="urn:microsoft.com/office/officeart/2018/2/layout/IconLabelList"/>
    <dgm:cxn modelId="{C3435394-CE09-5D47-A93D-FF83055801E8}" type="presParOf" srcId="{C9DC3652-0115-4E40-BE58-1A0B9FB33CD0}" destId="{EC15765B-B6ED-4D8D-94EB-0DD660EBD08A}" srcOrd="2" destOrd="0" presId="urn:microsoft.com/office/officeart/2018/2/layout/IconLabelList"/>
    <dgm:cxn modelId="{05EDF3CC-FB04-E94D-81B2-582CBFF8F4F0}" type="presParOf" srcId="{EC15765B-B6ED-4D8D-94EB-0DD660EBD08A}" destId="{0183E4AD-8F6C-4F50-85CE-443FCC41F15F}" srcOrd="0" destOrd="0" presId="urn:microsoft.com/office/officeart/2018/2/layout/IconLabelList"/>
    <dgm:cxn modelId="{CFE48A3A-E408-AA4E-ADE6-5EB695CA53FA}" type="presParOf" srcId="{EC15765B-B6ED-4D8D-94EB-0DD660EBD08A}" destId="{353ED593-4ADD-4452-A2DB-7C6F40AA7439}" srcOrd="1" destOrd="0" presId="urn:microsoft.com/office/officeart/2018/2/layout/IconLabelList"/>
    <dgm:cxn modelId="{994D0228-4C50-A349-8CA6-5E8C48E6FEBD}" type="presParOf" srcId="{EC15765B-B6ED-4D8D-94EB-0DD660EBD08A}" destId="{23DB569C-312B-4420-96A3-D604DB075BF6}" srcOrd="2" destOrd="0" presId="urn:microsoft.com/office/officeart/2018/2/layout/IconLabelList"/>
    <dgm:cxn modelId="{C09F7958-A76E-B14C-B92F-9379388F892C}" type="presParOf" srcId="{C9DC3652-0115-4E40-BE58-1A0B9FB33CD0}" destId="{77AA61CB-DDCD-4BC7-B61C-DE08FA51E818}" srcOrd="3" destOrd="0" presId="urn:microsoft.com/office/officeart/2018/2/layout/IconLabelList"/>
    <dgm:cxn modelId="{F5808CC2-FA5A-E343-B41E-B18D9BD1D6E0}" type="presParOf" srcId="{C9DC3652-0115-4E40-BE58-1A0B9FB33CD0}" destId="{8A2D2925-57D5-9641-9115-6C8BAC0FBC61}" srcOrd="4" destOrd="0" presId="urn:microsoft.com/office/officeart/2018/2/layout/IconLabelList"/>
    <dgm:cxn modelId="{08D1E0EF-59E3-FD46-944E-77DB183712C2}" type="presParOf" srcId="{8A2D2925-57D5-9641-9115-6C8BAC0FBC61}" destId="{0B2F3A7A-A9E8-F341-B7C6-CDAE2DC66D1E}" srcOrd="0" destOrd="0" presId="urn:microsoft.com/office/officeart/2018/2/layout/IconLabelList"/>
    <dgm:cxn modelId="{B209DE12-75A3-DF4A-9E71-66680C0F856F}" type="presParOf" srcId="{8A2D2925-57D5-9641-9115-6C8BAC0FBC61}" destId="{4E48F10B-B290-0546-BC92-C19879F08BC4}" srcOrd="1" destOrd="0" presId="urn:microsoft.com/office/officeart/2018/2/layout/IconLabelList"/>
    <dgm:cxn modelId="{6860A373-0E92-7347-9762-EACEB317798C}" type="presParOf" srcId="{8A2D2925-57D5-9641-9115-6C8BAC0FBC61}" destId="{3B7F87BB-0E69-9C42-AB0F-38F0A8DA276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E912E4C-8B0F-E94C-AA87-5349C10A8941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F9E4EB0-E52B-7843-AF43-750832FA52A7}">
      <dgm:prSet phldrT="[Text]"/>
      <dgm:spPr>
        <a:ln>
          <a:solidFill>
            <a:schemeClr val="accent5">
              <a:lumMod val="75000"/>
            </a:schemeClr>
          </a:solidFill>
        </a:ln>
      </dgm:spPr>
      <dgm:t>
        <a:bodyPr/>
        <a:lstStyle/>
        <a:p>
          <a:r>
            <a:rPr lang="en-US" b="0" i="0" dirty="0"/>
            <a:t>Training Score: 84.12% </a:t>
          </a:r>
        </a:p>
        <a:p>
          <a:r>
            <a:rPr lang="en-US" b="0" i="0" dirty="0"/>
            <a:t>Testing Score: 84.13%</a:t>
          </a:r>
        </a:p>
        <a:p>
          <a:r>
            <a:rPr lang="en-US" b="0" i="0" dirty="0"/>
            <a:t>F1 Weighted Average: 82%</a:t>
          </a:r>
        </a:p>
        <a:p>
          <a:r>
            <a:rPr lang="en-US" b="0" i="0" dirty="0"/>
            <a:t>Result: Fitting </a:t>
          </a:r>
          <a:endParaRPr lang="en-US" dirty="0"/>
        </a:p>
      </dgm:t>
    </dgm:pt>
    <dgm:pt modelId="{F397BF86-08C4-5B48-8633-BAA913A641D5}" type="parTrans" cxnId="{2D527EDB-0522-C742-BF3A-0C076DF5A61D}">
      <dgm:prSet/>
      <dgm:spPr/>
      <dgm:t>
        <a:bodyPr/>
        <a:lstStyle/>
        <a:p>
          <a:endParaRPr lang="en-US"/>
        </a:p>
      </dgm:t>
    </dgm:pt>
    <dgm:pt modelId="{7EC95C46-F108-7A4B-BDDA-2F3A01E5FF10}" type="sibTrans" cxnId="{2D527EDB-0522-C742-BF3A-0C076DF5A61D}">
      <dgm:prSet/>
      <dgm:spPr/>
      <dgm:t>
        <a:bodyPr/>
        <a:lstStyle/>
        <a:p>
          <a:endParaRPr lang="en-US"/>
        </a:p>
      </dgm:t>
    </dgm:pt>
    <dgm:pt modelId="{6FCC6D74-B5A1-5849-8C40-0E65940E0745}">
      <dgm:prSet phldrT="[Text]"/>
      <dgm:spPr>
        <a:ln>
          <a:solidFill>
            <a:schemeClr val="accent6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b="0" i="0" dirty="0"/>
            <a:t>Loss: 34.76%</a:t>
          </a:r>
        </a:p>
        <a:p>
          <a:r>
            <a:rPr lang="en-US" b="0" i="0" dirty="0"/>
            <a:t>Accuracy: 86.86%</a:t>
          </a:r>
        </a:p>
        <a:p>
          <a:r>
            <a:rPr lang="en-US" b="0" i="0" dirty="0"/>
            <a:t>Recall: 59.97</a:t>
          </a:r>
        </a:p>
        <a:p>
          <a:r>
            <a:rPr lang="en-US" b="0" i="0" dirty="0"/>
            <a:t>Result: Overfitting </a:t>
          </a:r>
          <a:endParaRPr lang="en-US" dirty="0"/>
        </a:p>
      </dgm:t>
    </dgm:pt>
    <dgm:pt modelId="{B02927A8-993F-EE43-A90A-71D7D54BEE51}" type="parTrans" cxnId="{27307FBC-5F89-F342-840C-881F36646EDC}">
      <dgm:prSet/>
      <dgm:spPr/>
      <dgm:t>
        <a:bodyPr/>
        <a:lstStyle/>
        <a:p>
          <a:endParaRPr lang="en-US"/>
        </a:p>
      </dgm:t>
    </dgm:pt>
    <dgm:pt modelId="{2F375BCF-A3FA-8841-AA83-6C3DD722288D}" type="sibTrans" cxnId="{27307FBC-5F89-F342-840C-881F36646EDC}">
      <dgm:prSet/>
      <dgm:spPr/>
      <dgm:t>
        <a:bodyPr/>
        <a:lstStyle/>
        <a:p>
          <a:endParaRPr lang="en-US"/>
        </a:p>
      </dgm:t>
    </dgm:pt>
    <dgm:pt modelId="{4F5AE08A-3468-5F4A-AFF1-980E96F2AC30}">
      <dgm:prSet phldrT="[Text]"/>
      <dgm:spPr>
        <a:ln>
          <a:solidFill>
            <a:schemeClr val="accent6">
              <a:lumMod val="75000"/>
            </a:schemeClr>
          </a:solidFill>
        </a:ln>
      </dgm:spPr>
      <dgm:t>
        <a:bodyPr/>
        <a:lstStyle/>
        <a:p>
          <a:r>
            <a:rPr lang="en-US" b="0" i="0" dirty="0"/>
            <a:t>Training Score: 86.55% </a:t>
          </a:r>
        </a:p>
        <a:p>
          <a:r>
            <a:rPr lang="en-US" b="0" i="0" dirty="0"/>
            <a:t>Testing Score: 86.57%</a:t>
          </a:r>
        </a:p>
        <a:p>
          <a:r>
            <a:rPr lang="en-US" b="0" i="0" dirty="0"/>
            <a:t>F1 Weighted Average: 84%</a:t>
          </a:r>
        </a:p>
        <a:p>
          <a:r>
            <a:rPr lang="en-US" b="0" i="0" dirty="0"/>
            <a:t>Result: Fitting </a:t>
          </a:r>
          <a:endParaRPr lang="en-US" dirty="0"/>
        </a:p>
      </dgm:t>
    </dgm:pt>
    <dgm:pt modelId="{DB7FD37A-2B73-4744-9EB7-78BBE4464246}" type="sibTrans" cxnId="{F373DA07-1351-C94A-99D6-142888730A9D}">
      <dgm:prSet/>
      <dgm:spPr/>
      <dgm:t>
        <a:bodyPr/>
        <a:lstStyle/>
        <a:p>
          <a:endParaRPr lang="en-US"/>
        </a:p>
      </dgm:t>
    </dgm:pt>
    <dgm:pt modelId="{A6AB4968-EB21-084B-B0FC-6A55DED80957}" type="parTrans" cxnId="{F373DA07-1351-C94A-99D6-142888730A9D}">
      <dgm:prSet/>
      <dgm:spPr/>
      <dgm:t>
        <a:bodyPr/>
        <a:lstStyle/>
        <a:p>
          <a:endParaRPr lang="en-US"/>
        </a:p>
      </dgm:t>
    </dgm:pt>
    <dgm:pt modelId="{4061D889-8E61-2D47-B0DF-8FF99A39278A}" type="pres">
      <dgm:prSet presAssocID="{8E912E4C-8B0F-E94C-AA87-5349C10A894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A18F536-EB7D-3746-9DD9-34351F9F2E95}" type="pres">
      <dgm:prSet presAssocID="{4F5AE08A-3468-5F4A-AFF1-980E96F2AC30}" presName="hierRoot1" presStyleCnt="0"/>
      <dgm:spPr/>
    </dgm:pt>
    <dgm:pt modelId="{A1CDB1A7-BAF5-DB4A-AA43-CFA7FCEE1827}" type="pres">
      <dgm:prSet presAssocID="{4F5AE08A-3468-5F4A-AFF1-980E96F2AC30}" presName="composite" presStyleCnt="0"/>
      <dgm:spPr/>
    </dgm:pt>
    <dgm:pt modelId="{67A261C4-96F7-544D-8DAB-62154AB723E9}" type="pres">
      <dgm:prSet presAssocID="{4F5AE08A-3468-5F4A-AFF1-980E96F2AC30}" presName="background" presStyleLbl="node0" presStyleIdx="0" presStyleCnt="3"/>
      <dgm:spPr>
        <a:solidFill>
          <a:schemeClr val="accent6">
            <a:lumMod val="75000"/>
          </a:schemeClr>
        </a:solidFill>
      </dgm:spPr>
    </dgm:pt>
    <dgm:pt modelId="{384C6D2E-CB7F-8C47-BA66-6397AA66DEA4}" type="pres">
      <dgm:prSet presAssocID="{4F5AE08A-3468-5F4A-AFF1-980E96F2AC30}" presName="text" presStyleLbl="fgAcc0" presStyleIdx="0" presStyleCnt="3" custLinFactNeighborX="-32500" custLinFactNeighborY="-15011">
        <dgm:presLayoutVars>
          <dgm:chPref val="3"/>
        </dgm:presLayoutVars>
      </dgm:prSet>
      <dgm:spPr/>
    </dgm:pt>
    <dgm:pt modelId="{9953CC25-8727-5148-B802-49ED2FE66E72}" type="pres">
      <dgm:prSet presAssocID="{4F5AE08A-3468-5F4A-AFF1-980E96F2AC30}" presName="hierChild2" presStyleCnt="0"/>
      <dgm:spPr/>
    </dgm:pt>
    <dgm:pt modelId="{1A7993BA-F521-D845-85F4-6C73EA1EB91B}" type="pres">
      <dgm:prSet presAssocID="{FF9E4EB0-E52B-7843-AF43-750832FA52A7}" presName="hierRoot1" presStyleCnt="0"/>
      <dgm:spPr/>
    </dgm:pt>
    <dgm:pt modelId="{9A2D40A0-7024-BA4D-AF01-397B4F515403}" type="pres">
      <dgm:prSet presAssocID="{FF9E4EB0-E52B-7843-AF43-750832FA52A7}" presName="composite" presStyleCnt="0"/>
      <dgm:spPr/>
    </dgm:pt>
    <dgm:pt modelId="{F5B1EA47-FA6D-A64C-B122-165257EF360E}" type="pres">
      <dgm:prSet presAssocID="{FF9E4EB0-E52B-7843-AF43-750832FA52A7}" presName="background" presStyleLbl="node0" presStyleIdx="1" presStyleCnt="3"/>
      <dgm:spPr>
        <a:solidFill>
          <a:schemeClr val="accent5">
            <a:lumMod val="75000"/>
          </a:schemeClr>
        </a:solidFill>
        <a:ln>
          <a:noFill/>
        </a:ln>
      </dgm:spPr>
    </dgm:pt>
    <dgm:pt modelId="{A8FE90AD-1E14-5647-A5F6-91DC70DC563F}" type="pres">
      <dgm:prSet presAssocID="{FF9E4EB0-E52B-7843-AF43-750832FA52A7}" presName="text" presStyleLbl="fgAcc0" presStyleIdx="1" presStyleCnt="3" custLinFactNeighborX="-7239" custLinFactNeighborY="-15011">
        <dgm:presLayoutVars>
          <dgm:chPref val="3"/>
        </dgm:presLayoutVars>
      </dgm:prSet>
      <dgm:spPr/>
    </dgm:pt>
    <dgm:pt modelId="{137BD8BB-65A3-144B-BFBD-303EDDC9D27C}" type="pres">
      <dgm:prSet presAssocID="{FF9E4EB0-E52B-7843-AF43-750832FA52A7}" presName="hierChild2" presStyleCnt="0"/>
      <dgm:spPr/>
    </dgm:pt>
    <dgm:pt modelId="{4E9B92B5-50D9-774D-87D6-C7848D8861C9}" type="pres">
      <dgm:prSet presAssocID="{6FCC6D74-B5A1-5849-8C40-0E65940E0745}" presName="hierRoot1" presStyleCnt="0"/>
      <dgm:spPr/>
    </dgm:pt>
    <dgm:pt modelId="{52D51F43-8B09-C846-AC4B-55A65FDAD700}" type="pres">
      <dgm:prSet presAssocID="{6FCC6D74-B5A1-5849-8C40-0E65940E0745}" presName="composite" presStyleCnt="0"/>
      <dgm:spPr/>
    </dgm:pt>
    <dgm:pt modelId="{C97CFB74-2C78-FF4B-A640-8A1D01289717}" type="pres">
      <dgm:prSet presAssocID="{6FCC6D74-B5A1-5849-8C40-0E65940E0745}" presName="background" presStyleLbl="node0" presStyleIdx="2" presStyleCnt="3"/>
      <dgm:spPr>
        <a:solidFill>
          <a:schemeClr val="accent6">
            <a:lumMod val="75000"/>
          </a:schemeClr>
        </a:solidFill>
        <a:ln>
          <a:solidFill>
            <a:schemeClr val="accent5">
              <a:lumMod val="75000"/>
            </a:schemeClr>
          </a:solidFill>
        </a:ln>
      </dgm:spPr>
    </dgm:pt>
    <dgm:pt modelId="{258C2AFB-160A-144B-A39E-0BF52DB0D626}" type="pres">
      <dgm:prSet presAssocID="{6FCC6D74-B5A1-5849-8C40-0E65940E0745}" presName="text" presStyleLbl="fgAcc0" presStyleIdx="2" presStyleCnt="3" custLinFactNeighborX="29788" custLinFactNeighborY="-15011">
        <dgm:presLayoutVars>
          <dgm:chPref val="3"/>
        </dgm:presLayoutVars>
      </dgm:prSet>
      <dgm:spPr/>
    </dgm:pt>
    <dgm:pt modelId="{652C5178-8F1F-1B4C-BCE5-AF9BCCF4E914}" type="pres">
      <dgm:prSet presAssocID="{6FCC6D74-B5A1-5849-8C40-0E65940E0745}" presName="hierChild2" presStyleCnt="0"/>
      <dgm:spPr/>
    </dgm:pt>
  </dgm:ptLst>
  <dgm:cxnLst>
    <dgm:cxn modelId="{F373DA07-1351-C94A-99D6-142888730A9D}" srcId="{8E912E4C-8B0F-E94C-AA87-5349C10A8941}" destId="{4F5AE08A-3468-5F4A-AFF1-980E96F2AC30}" srcOrd="0" destOrd="0" parTransId="{A6AB4968-EB21-084B-B0FC-6A55DED80957}" sibTransId="{DB7FD37A-2B73-4744-9EB7-78BBE4464246}"/>
    <dgm:cxn modelId="{5BB48C14-2DD2-114E-A1F4-7928A4FEE41E}" type="presOf" srcId="{6FCC6D74-B5A1-5849-8C40-0E65940E0745}" destId="{258C2AFB-160A-144B-A39E-0BF52DB0D626}" srcOrd="0" destOrd="0" presId="urn:microsoft.com/office/officeart/2005/8/layout/hierarchy1"/>
    <dgm:cxn modelId="{06FFFA32-5581-4F42-9945-78BEBEAE049F}" type="presOf" srcId="{4F5AE08A-3468-5F4A-AFF1-980E96F2AC30}" destId="{384C6D2E-CB7F-8C47-BA66-6397AA66DEA4}" srcOrd="0" destOrd="0" presId="urn:microsoft.com/office/officeart/2005/8/layout/hierarchy1"/>
    <dgm:cxn modelId="{FA80657F-DFAC-554A-AF56-95B7F8BD89ED}" type="presOf" srcId="{8E912E4C-8B0F-E94C-AA87-5349C10A8941}" destId="{4061D889-8E61-2D47-B0DF-8FF99A39278A}" srcOrd="0" destOrd="0" presId="urn:microsoft.com/office/officeart/2005/8/layout/hierarchy1"/>
    <dgm:cxn modelId="{27307FBC-5F89-F342-840C-881F36646EDC}" srcId="{8E912E4C-8B0F-E94C-AA87-5349C10A8941}" destId="{6FCC6D74-B5A1-5849-8C40-0E65940E0745}" srcOrd="2" destOrd="0" parTransId="{B02927A8-993F-EE43-A90A-71D7D54BEE51}" sibTransId="{2F375BCF-A3FA-8841-AA83-6C3DD722288D}"/>
    <dgm:cxn modelId="{5E9286BF-4CA1-5849-A82F-EA2FAC6C6528}" type="presOf" srcId="{FF9E4EB0-E52B-7843-AF43-750832FA52A7}" destId="{A8FE90AD-1E14-5647-A5F6-91DC70DC563F}" srcOrd="0" destOrd="0" presId="urn:microsoft.com/office/officeart/2005/8/layout/hierarchy1"/>
    <dgm:cxn modelId="{2D527EDB-0522-C742-BF3A-0C076DF5A61D}" srcId="{8E912E4C-8B0F-E94C-AA87-5349C10A8941}" destId="{FF9E4EB0-E52B-7843-AF43-750832FA52A7}" srcOrd="1" destOrd="0" parTransId="{F397BF86-08C4-5B48-8633-BAA913A641D5}" sibTransId="{7EC95C46-F108-7A4B-BDDA-2F3A01E5FF10}"/>
    <dgm:cxn modelId="{1E3AD662-BD49-3B41-BF74-A13DFB284954}" type="presParOf" srcId="{4061D889-8E61-2D47-B0DF-8FF99A39278A}" destId="{AA18F536-EB7D-3746-9DD9-34351F9F2E95}" srcOrd="0" destOrd="0" presId="urn:microsoft.com/office/officeart/2005/8/layout/hierarchy1"/>
    <dgm:cxn modelId="{AE876265-399C-E04A-8520-FEFC034B1184}" type="presParOf" srcId="{AA18F536-EB7D-3746-9DD9-34351F9F2E95}" destId="{A1CDB1A7-BAF5-DB4A-AA43-CFA7FCEE1827}" srcOrd="0" destOrd="0" presId="urn:microsoft.com/office/officeart/2005/8/layout/hierarchy1"/>
    <dgm:cxn modelId="{4C43DB3F-8085-044A-BECB-732F94C04194}" type="presParOf" srcId="{A1CDB1A7-BAF5-DB4A-AA43-CFA7FCEE1827}" destId="{67A261C4-96F7-544D-8DAB-62154AB723E9}" srcOrd="0" destOrd="0" presId="urn:microsoft.com/office/officeart/2005/8/layout/hierarchy1"/>
    <dgm:cxn modelId="{8E647B02-D3D0-0941-8278-9904ADBD3E93}" type="presParOf" srcId="{A1CDB1A7-BAF5-DB4A-AA43-CFA7FCEE1827}" destId="{384C6D2E-CB7F-8C47-BA66-6397AA66DEA4}" srcOrd="1" destOrd="0" presId="urn:microsoft.com/office/officeart/2005/8/layout/hierarchy1"/>
    <dgm:cxn modelId="{2816DD3D-E692-3544-8EBB-52520D6A07D2}" type="presParOf" srcId="{AA18F536-EB7D-3746-9DD9-34351F9F2E95}" destId="{9953CC25-8727-5148-B802-49ED2FE66E72}" srcOrd="1" destOrd="0" presId="urn:microsoft.com/office/officeart/2005/8/layout/hierarchy1"/>
    <dgm:cxn modelId="{80504924-9619-5F4D-AFD1-9A9183BD0C83}" type="presParOf" srcId="{4061D889-8E61-2D47-B0DF-8FF99A39278A}" destId="{1A7993BA-F521-D845-85F4-6C73EA1EB91B}" srcOrd="1" destOrd="0" presId="urn:microsoft.com/office/officeart/2005/8/layout/hierarchy1"/>
    <dgm:cxn modelId="{E9C4B770-C939-AC4B-B210-36727BCEE418}" type="presParOf" srcId="{1A7993BA-F521-D845-85F4-6C73EA1EB91B}" destId="{9A2D40A0-7024-BA4D-AF01-397B4F515403}" srcOrd="0" destOrd="0" presId="urn:microsoft.com/office/officeart/2005/8/layout/hierarchy1"/>
    <dgm:cxn modelId="{EE2D7349-F98A-C142-ABF8-2C63C5DA8E5F}" type="presParOf" srcId="{9A2D40A0-7024-BA4D-AF01-397B4F515403}" destId="{F5B1EA47-FA6D-A64C-B122-165257EF360E}" srcOrd="0" destOrd="0" presId="urn:microsoft.com/office/officeart/2005/8/layout/hierarchy1"/>
    <dgm:cxn modelId="{F4FC47C3-7EAC-D149-BBE2-970037CA5ACE}" type="presParOf" srcId="{9A2D40A0-7024-BA4D-AF01-397B4F515403}" destId="{A8FE90AD-1E14-5647-A5F6-91DC70DC563F}" srcOrd="1" destOrd="0" presId="urn:microsoft.com/office/officeart/2005/8/layout/hierarchy1"/>
    <dgm:cxn modelId="{9CFC71E3-7B4C-7E4B-B431-A9936A3F0143}" type="presParOf" srcId="{1A7993BA-F521-D845-85F4-6C73EA1EB91B}" destId="{137BD8BB-65A3-144B-BFBD-303EDDC9D27C}" srcOrd="1" destOrd="0" presId="urn:microsoft.com/office/officeart/2005/8/layout/hierarchy1"/>
    <dgm:cxn modelId="{5B146D82-347A-614A-A6BF-19B3101BD60A}" type="presParOf" srcId="{4061D889-8E61-2D47-B0DF-8FF99A39278A}" destId="{4E9B92B5-50D9-774D-87D6-C7848D8861C9}" srcOrd="2" destOrd="0" presId="urn:microsoft.com/office/officeart/2005/8/layout/hierarchy1"/>
    <dgm:cxn modelId="{B64F621D-A2A6-0E4B-9C66-3D787B2944CB}" type="presParOf" srcId="{4E9B92B5-50D9-774D-87D6-C7848D8861C9}" destId="{52D51F43-8B09-C846-AC4B-55A65FDAD700}" srcOrd="0" destOrd="0" presId="urn:microsoft.com/office/officeart/2005/8/layout/hierarchy1"/>
    <dgm:cxn modelId="{D70C2CA9-D6C9-EF49-89BF-7B52FCBDE82F}" type="presParOf" srcId="{52D51F43-8B09-C846-AC4B-55A65FDAD700}" destId="{C97CFB74-2C78-FF4B-A640-8A1D01289717}" srcOrd="0" destOrd="0" presId="urn:microsoft.com/office/officeart/2005/8/layout/hierarchy1"/>
    <dgm:cxn modelId="{1F08B49F-4A56-DC42-984F-92D8159E7CD1}" type="presParOf" srcId="{52D51F43-8B09-C846-AC4B-55A65FDAD700}" destId="{258C2AFB-160A-144B-A39E-0BF52DB0D626}" srcOrd="1" destOrd="0" presId="urn:microsoft.com/office/officeart/2005/8/layout/hierarchy1"/>
    <dgm:cxn modelId="{FD9C0C09-8261-044A-BEBF-A71FDF5BE47B}" type="presParOf" srcId="{4E9B92B5-50D9-774D-87D6-C7848D8861C9}" destId="{652C5178-8F1F-1B4C-BCE5-AF9BCCF4E91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312B03-A69A-184A-AD79-22AF58AB6A1B}">
      <dsp:nvSpPr>
        <dsp:cNvPr id="0" name=""/>
        <dsp:cNvSpPr/>
      </dsp:nvSpPr>
      <dsp:spPr>
        <a:xfrm>
          <a:off x="0" y="245833"/>
          <a:ext cx="8267700" cy="1175264"/>
        </a:xfrm>
        <a:prstGeom prst="roundRect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 dirty="0"/>
            <a:t>From 2001 to 2021</a:t>
          </a:r>
        </a:p>
      </dsp:txBody>
      <dsp:txXfrm>
        <a:off x="57372" y="303205"/>
        <a:ext cx="8152956" cy="1060520"/>
      </dsp:txXfrm>
    </dsp:sp>
    <dsp:sp modelId="{90CBCE4A-0B68-3349-B5D1-9786F8157A97}">
      <dsp:nvSpPr>
        <dsp:cNvPr id="0" name=""/>
        <dsp:cNvSpPr/>
      </dsp:nvSpPr>
      <dsp:spPr>
        <a:xfrm>
          <a:off x="0" y="1217897"/>
          <a:ext cx="8267700" cy="19271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2499" tIns="62230" rIns="348488" bIns="62230" numCol="1" spcCol="1270" anchor="t" anchorCtr="0">
          <a:noAutofit/>
        </a:bodyPr>
        <a:lstStyle/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3800" kern="1200" dirty="0"/>
        </a:p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800" kern="1200" dirty="0"/>
            <a:t>Total Amount of Crime: 6,691,918</a:t>
          </a:r>
        </a:p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800" kern="1200" dirty="0"/>
            <a:t>Total Amount of Arrest: 1,783,949</a:t>
          </a:r>
        </a:p>
      </dsp:txBody>
      <dsp:txXfrm>
        <a:off x="0" y="1217897"/>
        <a:ext cx="8267700" cy="19271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AD0B90-8024-4678-9F4C-8B69F0A1C9C8}">
      <dsp:nvSpPr>
        <dsp:cNvPr id="0" name=""/>
        <dsp:cNvSpPr/>
      </dsp:nvSpPr>
      <dsp:spPr>
        <a:xfrm>
          <a:off x="1294588" y="405574"/>
          <a:ext cx="1307991" cy="130799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42C456-E415-4CAA-9B24-0FC6C89F1AE8}">
      <dsp:nvSpPr>
        <dsp:cNvPr id="0" name=""/>
        <dsp:cNvSpPr/>
      </dsp:nvSpPr>
      <dsp:spPr>
        <a:xfrm>
          <a:off x="457956" y="2066873"/>
          <a:ext cx="290664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Logistic Regression</a:t>
          </a:r>
        </a:p>
      </dsp:txBody>
      <dsp:txXfrm>
        <a:off x="457956" y="2066873"/>
        <a:ext cx="2906648" cy="720000"/>
      </dsp:txXfrm>
    </dsp:sp>
    <dsp:sp modelId="{0183E4AD-8F6C-4F50-85CE-443FCC41F15F}">
      <dsp:nvSpPr>
        <dsp:cNvPr id="0" name=""/>
        <dsp:cNvSpPr/>
      </dsp:nvSpPr>
      <dsp:spPr>
        <a:xfrm>
          <a:off x="4672596" y="400826"/>
          <a:ext cx="1307991" cy="130799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DB569C-312B-4420-96A3-D604DB075BF6}">
      <dsp:nvSpPr>
        <dsp:cNvPr id="0" name=""/>
        <dsp:cNvSpPr/>
      </dsp:nvSpPr>
      <dsp:spPr>
        <a:xfrm>
          <a:off x="3873268" y="2066873"/>
          <a:ext cx="290664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arial" panose="020B0604020202020204" pitchFamily="34" charset="0"/>
            </a:rPr>
            <a:t>Random Forest Classifier </a:t>
          </a:r>
          <a:endParaRPr lang="en-US" sz="2400" kern="1200" dirty="0"/>
        </a:p>
      </dsp:txBody>
      <dsp:txXfrm>
        <a:off x="3873268" y="2066873"/>
        <a:ext cx="2906648" cy="720000"/>
      </dsp:txXfrm>
    </dsp:sp>
    <dsp:sp modelId="{0B2F3A7A-A9E8-F341-B7C6-CDAE2DC66D1E}">
      <dsp:nvSpPr>
        <dsp:cNvPr id="0" name=""/>
        <dsp:cNvSpPr/>
      </dsp:nvSpPr>
      <dsp:spPr>
        <a:xfrm>
          <a:off x="8087907" y="400826"/>
          <a:ext cx="1307991" cy="1307991"/>
        </a:xfrm>
        <a:prstGeom prst="rect">
          <a:avLst/>
        </a:prstGeom>
        <a:blipFill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7F87BB-0E69-9C42-AB0F-38F0A8DA276F}">
      <dsp:nvSpPr>
        <dsp:cNvPr id="0" name=""/>
        <dsp:cNvSpPr/>
      </dsp:nvSpPr>
      <dsp:spPr>
        <a:xfrm>
          <a:off x="7288579" y="2066873"/>
          <a:ext cx="290664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Neural Network</a:t>
          </a:r>
        </a:p>
      </dsp:txBody>
      <dsp:txXfrm>
        <a:off x="7288579" y="2066873"/>
        <a:ext cx="2906648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A261C4-96F7-544D-8DAB-62154AB723E9}">
      <dsp:nvSpPr>
        <dsp:cNvPr id="0" name=""/>
        <dsp:cNvSpPr/>
      </dsp:nvSpPr>
      <dsp:spPr>
        <a:xfrm>
          <a:off x="709849" y="-215943"/>
          <a:ext cx="2268714" cy="1440633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4C6D2E-CB7F-8C47-BA66-6397AA66DEA4}">
      <dsp:nvSpPr>
        <dsp:cNvPr id="0" name=""/>
        <dsp:cNvSpPr/>
      </dsp:nvSpPr>
      <dsp:spPr>
        <a:xfrm>
          <a:off x="961929" y="23531"/>
          <a:ext cx="2268714" cy="14406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Training Score: 86.55%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Testing Score: 86.57%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F1 Weighted Average: 84%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Result: Fitting </a:t>
          </a:r>
          <a:endParaRPr lang="en-US" sz="1400" kern="1200" dirty="0"/>
        </a:p>
      </dsp:txBody>
      <dsp:txXfrm>
        <a:off x="1004124" y="65726"/>
        <a:ext cx="2184324" cy="1356243"/>
      </dsp:txXfrm>
    </dsp:sp>
    <dsp:sp modelId="{F5B1EA47-FA6D-A64C-B122-165257EF360E}">
      <dsp:nvSpPr>
        <dsp:cNvPr id="0" name=""/>
        <dsp:cNvSpPr/>
      </dsp:nvSpPr>
      <dsp:spPr>
        <a:xfrm>
          <a:off x="4055823" y="-215943"/>
          <a:ext cx="2268714" cy="1440633"/>
        </a:xfrm>
        <a:prstGeom prst="roundRect">
          <a:avLst>
            <a:gd name="adj" fmla="val 10000"/>
          </a:avLst>
        </a:prstGeom>
        <a:solidFill>
          <a:schemeClr val="accent5">
            <a:lumMod val="75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FE90AD-1E14-5647-A5F6-91DC70DC563F}">
      <dsp:nvSpPr>
        <dsp:cNvPr id="0" name=""/>
        <dsp:cNvSpPr/>
      </dsp:nvSpPr>
      <dsp:spPr>
        <a:xfrm>
          <a:off x="4307902" y="23531"/>
          <a:ext cx="2268714" cy="14406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Training Score: 84.12%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Testing Score: 84.13%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F1 Weighted Average: 82%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Result: Fitting </a:t>
          </a:r>
          <a:endParaRPr lang="en-US" sz="1400" kern="1200" dirty="0"/>
        </a:p>
      </dsp:txBody>
      <dsp:txXfrm>
        <a:off x="4350097" y="65726"/>
        <a:ext cx="2184324" cy="1356243"/>
      </dsp:txXfrm>
    </dsp:sp>
    <dsp:sp modelId="{C97CFB74-2C78-FF4B-A640-8A1D01289717}">
      <dsp:nvSpPr>
        <dsp:cNvPr id="0" name=""/>
        <dsp:cNvSpPr/>
      </dsp:nvSpPr>
      <dsp:spPr>
        <a:xfrm>
          <a:off x="7668733" y="-215943"/>
          <a:ext cx="2268714" cy="1440633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accent5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8C2AFB-160A-144B-A39E-0BF52DB0D626}">
      <dsp:nvSpPr>
        <dsp:cNvPr id="0" name=""/>
        <dsp:cNvSpPr/>
      </dsp:nvSpPr>
      <dsp:spPr>
        <a:xfrm>
          <a:off x="7920813" y="23531"/>
          <a:ext cx="2268714" cy="14406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Loss: 34.76%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Accuracy: 86.86%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Recall: 59.97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Result: Overfitting </a:t>
          </a:r>
          <a:endParaRPr lang="en-US" sz="1400" kern="1200" dirty="0"/>
        </a:p>
      </dsp:txBody>
      <dsp:txXfrm>
        <a:off x="7963008" y="65726"/>
        <a:ext cx="2184324" cy="13562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1D227D51-204B-ED48-AF9A-0BE9633FE04A}"/>
              </a:ext>
            </a:extLst>
          </p:cNvPr>
          <p:cNvSpPr/>
          <p:nvPr/>
        </p:nvSpPr>
        <p:spPr>
          <a:xfrm>
            <a:off x="522424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57A23F45-CDAE-8A40-8DE7-92A0BBC119B7}"/>
              </a:ext>
            </a:extLst>
          </p:cNvPr>
          <p:cNvSpPr/>
          <p:nvPr/>
        </p:nvSpPr>
        <p:spPr>
          <a:xfrm>
            <a:off x="501681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8546383-CCC4-544B-B0D8-DE78DE39BB78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5D1728-714F-2942-A0D1-82FF9419B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106" y="1625608"/>
            <a:ext cx="8035342" cy="2722164"/>
          </a:xfrm>
        </p:spPr>
        <p:txBody>
          <a:bodyPr anchor="b"/>
          <a:lstStyle>
            <a:lvl1pPr algn="l">
              <a:defRPr sz="8000" spc="-1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D072D4-1496-3347-BBF8-5879DF263B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106" y="4466845"/>
            <a:ext cx="8035342" cy="88290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FC724-B499-364B-AEB5-B6517F6AD5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7105" y="5708747"/>
            <a:ext cx="3882843" cy="365125"/>
          </a:xfrm>
        </p:spPr>
        <p:txBody>
          <a:bodyPr/>
          <a:lstStyle>
            <a:lvl1pPr>
              <a:defRPr sz="1400"/>
            </a:lvl1pPr>
          </a:lstStyle>
          <a:p>
            <a:fld id="{73C3BD54-29B9-3D42-B178-776ED395AA85}" type="datetimeFigureOut">
              <a:rPr lang="en-US" smtClean="0"/>
              <a:pPr/>
              <a:t>10/8/21</a:t>
            </a:fld>
            <a:endParaRPr lang="en-US" sz="14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3889C-A4E9-B24E-818F-46A1124C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0F50F-250E-6D45-AEBC-2573FED0C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380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9F6C0E12-251D-EA44-BF81-4ABDFBB94321}"/>
              </a:ext>
            </a:extLst>
          </p:cNvPr>
          <p:cNvSpPr/>
          <p:nvPr/>
        </p:nvSpPr>
        <p:spPr>
          <a:xfrm>
            <a:off x="7087169" y="1096772"/>
            <a:ext cx="465222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DC5FF4-095A-114E-87B6-73C7ADFF9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1E6EC9-9650-2042-8581-5B4082F941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A0800-B373-3B40-B187-30AFE44CD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10/8/21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A4C1C-C790-B449-8C06-78E8303F9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3E620-F86B-F447-AB06-DDAB39192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0487CB5-43E0-974C-9DDC-252A8A37107F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E9CB83EF-4143-5A45-9B3A-9E70DD50253B}"/>
              </a:ext>
            </a:extLst>
          </p:cNvPr>
          <p:cNvSpPr/>
          <p:nvPr/>
        </p:nvSpPr>
        <p:spPr>
          <a:xfrm>
            <a:off x="11415183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829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9DF801-FF8E-6247-9065-D9304CD609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55667" y="1204722"/>
            <a:ext cx="1853360" cy="467664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0E2615-7E4D-AB47-ACE6-236D716D7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73667" y="1204722"/>
            <a:ext cx="8274047" cy="46969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F0223-5AC9-374E-BD0C-344F67E2A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10/8/21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EDD42-54A1-E648-8829-140EC4C57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FDF8F-8DBC-8A47-8000-5BA35DF9F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2CE2A98-5154-A544-BE2A-FDC0811C19A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C4EC832-8181-5643-8A62-117E43F0E498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24AF3281-BC22-374D-A461-8B3181F600AA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057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9F291BE0-7A7E-D04F-974F-9F4577FB2F46}"/>
              </a:ext>
            </a:extLst>
          </p:cNvPr>
          <p:cNvSpPr/>
          <p:nvPr/>
        </p:nvSpPr>
        <p:spPr>
          <a:xfrm>
            <a:off x="6163735" y="1096772"/>
            <a:ext cx="557106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BD33FF1F-6094-0B4A-A3E4-6B0D9283DB44}"/>
              </a:ext>
            </a:extLst>
          </p:cNvPr>
          <p:cNvSpPr/>
          <p:nvPr/>
        </p:nvSpPr>
        <p:spPr>
          <a:xfrm>
            <a:off x="11529484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78A6D9C-C7A5-414B-8CB7-E31470D7D28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1D850E-6310-C04D-8CAC-B7FA9F332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B7FB3-5DFC-6547-9567-C0ABE874C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7D2DB-A7B1-204E-8416-E938952BC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10/8/21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24BA1-E2D0-1E4B-9DB3-664FE2733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E64B2-36E4-5A4E-A78A-A629829A3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818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C97F6C6D-13AE-FD40-841C-4AB96460C390}"/>
              </a:ext>
            </a:extLst>
          </p:cNvPr>
          <p:cNvSpPr/>
          <p:nvPr/>
        </p:nvSpPr>
        <p:spPr>
          <a:xfrm>
            <a:off x="4291015" y="1096772"/>
            <a:ext cx="7436404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24E27617-2112-2342-9FF1-39F2A241CCCC}"/>
              </a:ext>
            </a:extLst>
          </p:cNvPr>
          <p:cNvSpPr/>
          <p:nvPr/>
        </p:nvSpPr>
        <p:spPr>
          <a:xfrm>
            <a:off x="408637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33CE582-7AFE-D048-B5BC-212A12A28F25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9EAEF4-E84F-CF40-B27B-01E1D2AFC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1881951"/>
            <a:ext cx="7335836" cy="1987707"/>
          </a:xfrm>
        </p:spPr>
        <p:txBody>
          <a:bodyPr anchor="b"/>
          <a:lstStyle>
            <a:lvl1pPr>
              <a:defRPr sz="6000" spc="-15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87B7E1-CC48-2441-975D-F1A5412B8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49" y="3869661"/>
            <a:ext cx="7335836" cy="94846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26218-1FCF-7A4D-B138-D1B1DE91A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10/8/21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84204-038C-FD4B-8E1C-0A9967BF2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59AB9-E1C6-C841-B423-FD2BB13C3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797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B057A-C120-5E4E-BB74-223EB6D00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EB7BE-6258-C84C-8242-9865D1361C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5111" y="2691637"/>
            <a:ext cx="4946643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3D23CD-80DB-5740-AE68-76414CA31A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76903" y="2691637"/>
            <a:ext cx="4946639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FE0921-9102-1440-B315-778888723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10/8/21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D7802F-1937-2F43-8FF4-846135D6F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609C72-E794-4F4F-8E09-D4883EED7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FEFA3E2-0F30-664C-AAE4-DE6526B5C71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C3D7AFF-BC7E-BA41-9C64-B5F9619C0EA1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671D2311-E9B8-F041-A7B8-D5696903F22A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636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9CA91-F119-0244-888A-95539A84D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10" y="1204721"/>
            <a:ext cx="8266175" cy="14447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A3EAC-4422-D548-8D7F-E9944566F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11" y="2691638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140CA2-88A9-CC42-A375-8B87E47CC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111" y="3515550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5F960C-714E-2E4A-8141-A88F38274E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76866" y="2691162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97BC24-C907-EC4B-872D-17429A6577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76866" y="3515074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E2A045-4283-3C47-B125-68CF3B19F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10/8/21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BC25BC-2C98-574D-BCCD-E36CAB07F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A5C95A-7789-E042-8471-D442D9BB5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DF1BA5B-EDD8-B648-8A3E-E2B3570B1EA0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7476360-629C-DE48-85B7-F4BE6CC457D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C5F6C588-FC1B-3147-AFA1-CD7D76C5AEAC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187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15401-5318-7045-8AE3-B1A99F2D8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E2F55F-EB76-AE49-B554-12B65B636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10/8/21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CB6E6E-D81E-C44A-AC54-CBE0134C1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E025B9-9F46-3049-9977-0119B96D3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5760068-EADA-2B4B-9819-CF981184FAE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1DA7622-137E-184A-A93C-8DBB10318AE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9" name="Cross 8">
            <a:extLst>
              <a:ext uri="{FF2B5EF4-FFF2-40B4-BE49-F238E27FC236}">
                <a16:creationId xmlns:a16="http://schemas.microsoft.com/office/drawing/2014/main" id="{54FB0990-6F8D-B048-8309-19B0D1A41033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142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AF81DD-2B1F-3444-8023-DD52318F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10/8/21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927EE3-DAA3-D948-B8FD-48417540B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4532D4-FFBF-6C47-A6C9-D55196D91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B8D5541-7726-BA46-8BFA-BF6AA8D42BD7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ross 47">
            <a:extLst>
              <a:ext uri="{FF2B5EF4-FFF2-40B4-BE49-F238E27FC236}">
                <a16:creationId xmlns:a16="http://schemas.microsoft.com/office/drawing/2014/main" id="{97F434CF-7503-CE4F-8426-C312C6315AD0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EDBFB2F-FE34-E349-9484-C275FBE3161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192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2DCFD-BEE6-AC49-BABD-D8B89C3B6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DE035-8260-4443-B1D9-A9C8D5840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1813" y="1508252"/>
            <a:ext cx="5606518" cy="404588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C1AA53-7507-D04B-9B8E-6A4F7122EC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68295"/>
            <a:ext cx="4114800" cy="31858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6E11F-3003-0745-ACAB-FAA4E676E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10/8/21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BC11A6-59AC-FE45-8A1C-9DDC00582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D6F51E-1A94-034C-BBEE-C26A3AF0E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0B7D330-76C0-224C-9C3C-27C4D2B0DDB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5464D55-5C51-844B-A38A-8143590FB934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FD988250-C554-DE44-B887-57D0B2AA8E37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148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86C7C-36AD-9A4E-8524-8F44E8839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015248-4C80-3348-A8A9-6C9F5D32FC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31151" y="1096772"/>
            <a:ext cx="6096270" cy="5761228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4B3083-CA16-C54A-B130-7BEE6DF9D8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70666"/>
            <a:ext cx="4114800" cy="318346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C6EB5-D7D1-E247-B9D7-D319E5AAB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10/8/21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FBF6CC-F5C4-9847-BADB-8B7441C8F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63FE4-B2F5-7741-B517-533F1C98C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B80A771-7D8E-0F4A-93A3-B977667D338E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C9320FA-0E3A-2749-9085-DF30FA26F4BD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5A3DF5D0-8A2C-A049-9132-EE1EF7D014D4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58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952BFD-D607-6845-9C7B-1C8D3B4EE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8267296" cy="14465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B52FF-3B04-8245-BF0B-89C9E2933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691638"/>
            <a:ext cx="8267296" cy="3188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99BFE-CBDD-C344-A21E-44A52F11B6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5149" y="594969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 smtClean="0">
                <a:latin typeface="+mn-lt"/>
              </a:defRPr>
            </a:lvl1pPr>
          </a:lstStyle>
          <a:p>
            <a:fld id="{73C3BD54-29B9-3D42-B178-776ED395AA85}" type="datetimeFigureOut">
              <a:rPr lang="en-US" smtClean="0"/>
              <a:pPr/>
              <a:t>10/8/21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371C0-3DCE-0743-946F-C7540DD789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543179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32ADB-4517-194F-8B4B-A9D26B3C02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13024" y="511175"/>
            <a:ext cx="914400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>
                <a:solidFill>
                  <a:schemeClr val="tx1"/>
                </a:solidFill>
                <a:latin typeface="+mn-lt"/>
              </a:defRPr>
            </a:lvl1pPr>
          </a:lstStyle>
          <a:p>
            <a:fld id="{86BB3423-611C-6944-BA94-F2572F3624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959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System Font Regular"/>
        <a:buChar char="–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ata.cityofchicago.org/Public-Safety/Crimes-2001-to-Present/ijzp-q8t2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17.png"/><Relationship Id="rId5" Type="http://schemas.openxmlformats.org/officeDocument/2006/relationships/image" Target="../media/image12.jpeg"/><Relationship Id="rId10" Type="http://schemas.microsoft.com/office/2007/relationships/hdphoto" Target="../media/hdphoto1.wdp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8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3">
            <a:extLst>
              <a:ext uri="{FF2B5EF4-FFF2-40B4-BE49-F238E27FC236}">
                <a16:creationId xmlns:a16="http://schemas.microsoft.com/office/drawing/2014/main" id="{14F048CC-17C9-B246-BF2A-29E51AD1C6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3">
            <a:extLst>
              <a:ext uri="{FF2B5EF4-FFF2-40B4-BE49-F238E27FC236}">
                <a16:creationId xmlns:a16="http://schemas.microsoft.com/office/drawing/2014/main" id="{E867B1DC-BADC-4C3C-9B22-1D36708261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819" b="481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8" name="Rectangle">
            <a:extLst>
              <a:ext uri="{FF2B5EF4-FFF2-40B4-BE49-F238E27FC236}">
                <a16:creationId xmlns:a16="http://schemas.microsoft.com/office/drawing/2014/main" id="{53C4D10E-16D3-5D49-A995-1FD27619A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7883" y="1096771"/>
            <a:ext cx="4701054" cy="5761229"/>
          </a:xfrm>
          <a:prstGeom prst="rect">
            <a:avLst/>
          </a:prstGeom>
          <a:gradFill flip="none" rotWithShape="1">
            <a:gsLst>
              <a:gs pos="32000">
                <a:schemeClr val="bg1">
                  <a:alpha val="67000"/>
                </a:schemeClr>
              </a:gs>
              <a:gs pos="0">
                <a:schemeClr val="bg1">
                  <a:alpha val="55000"/>
                </a:schemeClr>
              </a:gs>
              <a:gs pos="99000">
                <a:schemeClr val="bg1">
                  <a:alpha val="5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49" name="Cross 37">
            <a:extLst>
              <a:ext uri="{FF2B5EF4-FFF2-40B4-BE49-F238E27FC236}">
                <a16:creationId xmlns:a16="http://schemas.microsoft.com/office/drawing/2014/main" id="{24124FF1-775D-AC4A-81D0-73FC0F54A6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71505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E6E5CE-909B-DD49-A643-56A4700574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6362" y="1625608"/>
            <a:ext cx="3882842" cy="272216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200" kern="1200" spc="-15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Chicago Arrest Predictor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4EEB33-5A49-E248-AE55-B3503D1B6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6362" y="4466845"/>
            <a:ext cx="4436538" cy="88290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A Tool for Police Dispatchers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BCE363F-7361-A345-BB3D-2E8D881972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3666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050D0A37-71BB-8D45-A029-3362BFA77F78}"/>
              </a:ext>
            </a:extLst>
          </p:cNvPr>
          <p:cNvSpPr txBox="1">
            <a:spLocks/>
          </p:cNvSpPr>
          <p:nvPr/>
        </p:nvSpPr>
        <p:spPr>
          <a:xfrm>
            <a:off x="864009" y="5422873"/>
            <a:ext cx="4762034" cy="91699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System Font Regular"/>
              <a:buNone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None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None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None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None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ea typeface="Quattrocento Sans"/>
                <a:cs typeface="Quattrocento Sans"/>
                <a:sym typeface="Quattrocento Sans"/>
              </a:rPr>
              <a:t>Harika </a:t>
            </a:r>
            <a:r>
              <a:rPr lang="en-US" sz="2000" b="1" dirty="0" err="1">
                <a:ea typeface="Quattrocento Sans"/>
                <a:cs typeface="Quattrocento Sans"/>
                <a:sym typeface="Quattrocento Sans"/>
              </a:rPr>
              <a:t>Peddiraju</a:t>
            </a:r>
            <a:r>
              <a:rPr lang="en-US" sz="2000" b="1" dirty="0">
                <a:ea typeface="Quattrocento Sans"/>
                <a:cs typeface="Quattrocento Sans"/>
                <a:sym typeface="Quattrocento Sans"/>
              </a:rPr>
              <a:t>  -</a:t>
            </a:r>
            <a:r>
              <a:rPr lang="en-US" sz="2000" dirty="0">
                <a:ea typeface="Quattrocento Sans"/>
                <a:cs typeface="Quattrocento Sans"/>
                <a:sym typeface="Quattrocento Sans"/>
              </a:rPr>
              <a:t> </a:t>
            </a:r>
            <a:r>
              <a:rPr lang="en-US" sz="2000" b="1" dirty="0">
                <a:ea typeface="Quattrocento Sans"/>
                <a:cs typeface="Quattrocento Sans"/>
                <a:sym typeface="Quattrocento Sans"/>
              </a:rPr>
              <a:t>Ulises Domínguez</a:t>
            </a:r>
            <a:r>
              <a:rPr lang="en-US" sz="2000" dirty="0">
                <a:ea typeface="Quattrocento Sans"/>
                <a:cs typeface="Quattrocento Sans"/>
                <a:sym typeface="Quattrocento Sans"/>
              </a:rPr>
              <a:t> </a:t>
            </a:r>
          </a:p>
          <a:p>
            <a:r>
              <a:rPr lang="en-US" sz="2000" b="1" dirty="0" err="1">
                <a:ea typeface="Quattrocento Sans"/>
                <a:cs typeface="Quattrocento Sans"/>
                <a:sym typeface="Quattrocento Sans"/>
              </a:rPr>
              <a:t>Yuting</a:t>
            </a:r>
            <a:r>
              <a:rPr lang="en-US" sz="2000" b="1" dirty="0">
                <a:ea typeface="Quattrocento Sans"/>
                <a:cs typeface="Quattrocento Sans"/>
                <a:sym typeface="Quattrocento Sans"/>
              </a:rPr>
              <a:t> </a:t>
            </a:r>
            <a:r>
              <a:rPr lang="en-US" sz="2000" b="1" dirty="0" err="1">
                <a:ea typeface="Quattrocento Sans"/>
                <a:cs typeface="Quattrocento Sans"/>
                <a:sym typeface="Quattrocento Sans"/>
              </a:rPr>
              <a:t>Chien</a:t>
            </a:r>
            <a:r>
              <a:rPr lang="en-US" sz="2000" dirty="0">
                <a:ea typeface="Quattrocento Sans"/>
                <a:cs typeface="Quattrocento Sans"/>
                <a:sym typeface="Quattrocento Sans"/>
              </a:rPr>
              <a:t> - </a:t>
            </a:r>
            <a:r>
              <a:rPr lang="en-US" sz="2000" b="1" dirty="0">
                <a:ea typeface="Quattrocento Sans"/>
                <a:cs typeface="Quattrocento Sans"/>
                <a:sym typeface="Quattrocento Sans"/>
              </a:rPr>
              <a:t>Karla Flores    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534675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44D78-56B6-4647-9117-9559E07C880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649006" y="1401009"/>
            <a:ext cx="4760912" cy="5030787"/>
          </a:xfrm>
        </p:spPr>
        <p:txBody>
          <a:bodyPr>
            <a:normAutofit/>
          </a:bodyPr>
          <a:lstStyle/>
          <a:p>
            <a:r>
              <a:rPr lang="en-US" dirty="0"/>
              <a:t>Our proposal could be used to potentially predict the </a:t>
            </a:r>
            <a:r>
              <a:rPr lang="en-US" b="1" dirty="0"/>
              <a:t>probability of getting arrested </a:t>
            </a:r>
            <a:r>
              <a:rPr lang="en-US" dirty="0"/>
              <a:t>when a crime is committed under given conditions (type of crime, location, hour, etc.)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This information seeks to be relevant for </a:t>
            </a:r>
            <a:r>
              <a:rPr lang="en-US" b="1" dirty="0"/>
              <a:t>Police Dispatchers </a:t>
            </a:r>
            <a:r>
              <a:rPr lang="en-US" dirty="0"/>
              <a:t>as a tool for deploying resources in a crime.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98267D-2C18-C944-B46B-5ADD882ED87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7063" y="1217476"/>
            <a:ext cx="8267700" cy="1446213"/>
          </a:xfrm>
        </p:spPr>
        <p:txBody>
          <a:bodyPr/>
          <a:lstStyle/>
          <a:p>
            <a:r>
              <a:rPr lang="en-CA" b="1" dirty="0"/>
              <a:t>PROJECT </a:t>
            </a:r>
            <a:br>
              <a:rPr lang="en-CA" b="1" dirty="0"/>
            </a:br>
            <a:r>
              <a:rPr lang="en-CA" b="1" dirty="0"/>
              <a:t>DESCRIPTION</a:t>
            </a:r>
            <a:endParaRPr lang="en-US" b="1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3F25F20-7981-E845-BF76-6F84368CBD40}"/>
              </a:ext>
            </a:extLst>
          </p:cNvPr>
          <p:cNvSpPr txBox="1">
            <a:spLocks/>
          </p:cNvSpPr>
          <p:nvPr/>
        </p:nvSpPr>
        <p:spPr>
          <a:xfrm>
            <a:off x="470414" y="3313595"/>
            <a:ext cx="4760612" cy="326672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System Font Regular"/>
              <a:buChar char="–"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Data Source: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City of Chicago Data Portal - Police Department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https://data.cityofchicago.org/Public-Safety/Crimes-2001-to-Present/ijzp-q8t2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B6E32F-D9C7-F44B-A208-78526AC4B184}"/>
              </a:ext>
            </a:extLst>
          </p:cNvPr>
          <p:cNvSpPr/>
          <p:nvPr/>
        </p:nvSpPr>
        <p:spPr>
          <a:xfrm>
            <a:off x="2045043" y="2632798"/>
            <a:ext cx="3172426" cy="6178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9C19FE1-07F5-C544-90E9-6109E0E5BB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188" y="3644218"/>
            <a:ext cx="4337772" cy="1302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47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FF70FFB-36D3-3545-A1D2-B82B8EC159D5}"/>
              </a:ext>
            </a:extLst>
          </p:cNvPr>
          <p:cNvSpPr txBox="1">
            <a:spLocks/>
          </p:cNvSpPr>
          <p:nvPr/>
        </p:nvSpPr>
        <p:spPr>
          <a:xfrm>
            <a:off x="803188" y="1248031"/>
            <a:ext cx="8267296" cy="14465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b="1" dirty="0"/>
              <a:t>CHICAGO CRIME </a:t>
            </a:r>
            <a:br>
              <a:rPr lang="en-CA" b="1" dirty="0"/>
            </a:br>
            <a:r>
              <a:rPr lang="en-CA" b="1" dirty="0"/>
              <a:t>City Context</a:t>
            </a:r>
            <a:endParaRPr lang="en-US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1F82677-92C5-734D-B548-80618FD6FB08}"/>
              </a:ext>
            </a:extLst>
          </p:cNvPr>
          <p:cNvSpPr/>
          <p:nvPr/>
        </p:nvSpPr>
        <p:spPr>
          <a:xfrm>
            <a:off x="2045043" y="2632798"/>
            <a:ext cx="3172426" cy="6178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" name="Content Placeholder 18">
            <a:extLst>
              <a:ext uri="{FF2B5EF4-FFF2-40B4-BE49-F238E27FC236}">
                <a16:creationId xmlns:a16="http://schemas.microsoft.com/office/drawing/2014/main" id="{9F29E7BF-6D58-40EA-996C-CA88B3C69935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216091802"/>
              </p:ext>
            </p:extLst>
          </p:nvPr>
        </p:nvGraphicFramePr>
        <p:xfrm>
          <a:off x="670560" y="2694581"/>
          <a:ext cx="8267700" cy="3187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3" name="Group 12">
            <a:extLst>
              <a:ext uri="{FF2B5EF4-FFF2-40B4-BE49-F238E27FC236}">
                <a16:creationId xmlns:a16="http://schemas.microsoft.com/office/drawing/2014/main" id="{4EA0E654-20E6-A041-8904-5E68DBEBC15E}"/>
              </a:ext>
            </a:extLst>
          </p:cNvPr>
          <p:cNvGrpSpPr/>
          <p:nvPr/>
        </p:nvGrpSpPr>
        <p:grpSpPr>
          <a:xfrm>
            <a:off x="9298124" y="3725557"/>
            <a:ext cx="2508873" cy="2332935"/>
            <a:chOff x="9699983" y="3329592"/>
            <a:chExt cx="2152346" cy="2289311"/>
          </a:xfrm>
          <a:solidFill>
            <a:schemeClr val="accent6">
              <a:lumMod val="75000"/>
            </a:schemeClr>
          </a:solidFill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8E693CE-CF6D-D64B-9435-4D4BAB63A5F2}"/>
                </a:ext>
              </a:extLst>
            </p:cNvPr>
            <p:cNvSpPr/>
            <p:nvPr/>
          </p:nvSpPr>
          <p:spPr>
            <a:xfrm>
              <a:off x="9699983" y="3329592"/>
              <a:ext cx="2152346" cy="228931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3DC11C2-2173-6A41-B05E-58AEE23C7217}"/>
                </a:ext>
              </a:extLst>
            </p:cNvPr>
            <p:cNvSpPr/>
            <p:nvPr/>
          </p:nvSpPr>
          <p:spPr>
            <a:xfrm>
              <a:off x="10087249" y="3966416"/>
              <a:ext cx="1377813" cy="1015663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lvl="0"/>
              <a:r>
                <a:rPr lang="en-US" sz="6000" b="1" dirty="0">
                  <a:solidFill>
                    <a:schemeClr val="bg1"/>
                  </a:solidFill>
                </a:rPr>
                <a:t>27%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50008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22782F7-426A-1242-A763-78B0C315F24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65148" y="323197"/>
            <a:ext cx="8267700" cy="14462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MODELS 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5D09B0E5-27F0-6845-B2EE-D43D842873F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31531365"/>
              </p:ext>
            </p:extLst>
          </p:nvPr>
        </p:nvGraphicFramePr>
        <p:xfrm>
          <a:off x="453123" y="1353604"/>
          <a:ext cx="10653184" cy="3187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3B8C0E0F-9A1D-6D47-AF9C-58EB8F467A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56972269"/>
              </p:ext>
            </p:extLst>
          </p:nvPr>
        </p:nvGraphicFramePr>
        <p:xfrm>
          <a:off x="565148" y="4541304"/>
          <a:ext cx="10960905" cy="16807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FA65C49B-82A2-3442-BAD6-D98C60B753CA}"/>
              </a:ext>
            </a:extLst>
          </p:cNvPr>
          <p:cNvSpPr/>
          <p:nvPr/>
        </p:nvSpPr>
        <p:spPr>
          <a:xfrm>
            <a:off x="292329" y="1049080"/>
            <a:ext cx="2117036" cy="3796748"/>
          </a:xfrm>
          <a:prstGeom prst="roundRect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359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A3C19CFB-DC97-CA41-8907-5AC450DBCBF3}"/>
              </a:ext>
            </a:extLst>
          </p:cNvPr>
          <p:cNvGrpSpPr>
            <a:grpSpLocks noChangeAspect="1"/>
          </p:cNvGrpSpPr>
          <p:nvPr/>
        </p:nvGrpSpPr>
        <p:grpSpPr>
          <a:xfrm>
            <a:off x="5964332" y="5640073"/>
            <a:ext cx="3288145" cy="1380001"/>
            <a:chOff x="3735005" y="340195"/>
            <a:chExt cx="3288145" cy="1380001"/>
          </a:xfrm>
        </p:grpSpPr>
        <p:pic>
          <p:nvPicPr>
            <p:cNvPr id="15" name="Picture 14" descr="A picture containing graphical user interface&#10;&#10;Description automatically generated">
              <a:extLst>
                <a:ext uri="{FF2B5EF4-FFF2-40B4-BE49-F238E27FC236}">
                  <a16:creationId xmlns:a16="http://schemas.microsoft.com/office/drawing/2014/main" id="{809941AE-42C4-894F-9E41-AB68E6C313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2566"/>
            <a:stretch/>
          </p:blipFill>
          <p:spPr>
            <a:xfrm>
              <a:off x="3735005" y="340195"/>
              <a:ext cx="3288145" cy="1380001"/>
            </a:xfrm>
            <a:prstGeom prst="rect">
              <a:avLst/>
            </a:prstGeom>
            <a:ln>
              <a:noFill/>
            </a:ln>
          </p:spPr>
        </p:pic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2C7F0D98-064D-B54A-ABC7-9D95FBB01159}"/>
                </a:ext>
              </a:extLst>
            </p:cNvPr>
            <p:cNvSpPr/>
            <p:nvPr/>
          </p:nvSpPr>
          <p:spPr>
            <a:xfrm>
              <a:off x="3814618" y="638927"/>
              <a:ext cx="2955637" cy="872220"/>
            </a:xfrm>
            <a:prstGeom prst="roundRect">
              <a:avLst/>
            </a:prstGeom>
            <a:noFill/>
            <a:ln w="57150">
              <a:solidFill>
                <a:srgbClr val="002060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4875C859-AC7F-204D-B227-2BE2FC79ADCE}"/>
              </a:ext>
            </a:extLst>
          </p:cNvPr>
          <p:cNvCxnSpPr>
            <a:cxnSpLocks noChangeAspect="1"/>
            <a:stCxn id="55" idx="6"/>
            <a:endCxn id="107" idx="1"/>
          </p:cNvCxnSpPr>
          <p:nvPr/>
        </p:nvCxnSpPr>
        <p:spPr>
          <a:xfrm>
            <a:off x="8377143" y="4356510"/>
            <a:ext cx="676760" cy="0"/>
          </a:xfrm>
          <a:prstGeom prst="straightConnector1">
            <a:avLst/>
          </a:prstGeom>
          <a:ln w="762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19752B53-2136-1443-B102-7F81B4C29490}"/>
              </a:ext>
            </a:extLst>
          </p:cNvPr>
          <p:cNvCxnSpPr>
            <a:cxnSpLocks noChangeAspect="1"/>
            <a:endCxn id="55" idx="4"/>
          </p:cNvCxnSpPr>
          <p:nvPr/>
        </p:nvCxnSpPr>
        <p:spPr>
          <a:xfrm flipV="1">
            <a:off x="7471903" y="5238186"/>
            <a:ext cx="0" cy="666836"/>
          </a:xfrm>
          <a:prstGeom prst="straightConnector1">
            <a:avLst/>
          </a:prstGeom>
          <a:ln w="762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7ECBD126-C548-9A41-B316-C4CE3ABED896}"/>
              </a:ext>
            </a:extLst>
          </p:cNvPr>
          <p:cNvCxnSpPr>
            <a:cxnSpLocks noChangeAspect="1"/>
            <a:stCxn id="103" idx="3"/>
            <a:endCxn id="15" idx="1"/>
          </p:cNvCxnSpPr>
          <p:nvPr/>
        </p:nvCxnSpPr>
        <p:spPr>
          <a:xfrm>
            <a:off x="2817166" y="2470171"/>
            <a:ext cx="3147166" cy="3859903"/>
          </a:xfrm>
          <a:prstGeom prst="straightConnector1">
            <a:avLst/>
          </a:prstGeom>
          <a:ln w="762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9970C7B9-8FE9-B64B-B2EA-205735C91E08}"/>
              </a:ext>
            </a:extLst>
          </p:cNvPr>
          <p:cNvCxnSpPr>
            <a:cxnSpLocks noChangeAspect="1"/>
            <a:stCxn id="171" idx="3"/>
          </p:cNvCxnSpPr>
          <p:nvPr/>
        </p:nvCxnSpPr>
        <p:spPr>
          <a:xfrm flipH="1">
            <a:off x="7580375" y="2382946"/>
            <a:ext cx="1948372" cy="1034307"/>
          </a:xfrm>
          <a:prstGeom prst="straightConnector1">
            <a:avLst/>
          </a:prstGeom>
          <a:ln w="762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8AFA1415-7C5A-0041-90D0-B7C45C5D40F0}"/>
              </a:ext>
            </a:extLst>
          </p:cNvPr>
          <p:cNvCxnSpPr>
            <a:cxnSpLocks noChangeAspect="1"/>
            <a:stCxn id="44" idx="4"/>
            <a:endCxn id="55" idx="0"/>
          </p:cNvCxnSpPr>
          <p:nvPr/>
        </p:nvCxnSpPr>
        <p:spPr>
          <a:xfrm>
            <a:off x="7182432" y="2579725"/>
            <a:ext cx="289471" cy="895109"/>
          </a:xfrm>
          <a:prstGeom prst="straightConnector1">
            <a:avLst/>
          </a:prstGeom>
          <a:ln w="762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FA526BF2-2E4F-F947-8362-C525E02A1E03}"/>
              </a:ext>
            </a:extLst>
          </p:cNvPr>
          <p:cNvCxnSpPr>
            <a:cxnSpLocks noChangeAspect="1"/>
            <a:stCxn id="97" idx="0"/>
            <a:endCxn id="103" idx="2"/>
          </p:cNvCxnSpPr>
          <p:nvPr/>
        </p:nvCxnSpPr>
        <p:spPr>
          <a:xfrm flipV="1">
            <a:off x="1814916" y="4088659"/>
            <a:ext cx="1" cy="428963"/>
          </a:xfrm>
          <a:prstGeom prst="straightConnector1">
            <a:avLst/>
          </a:prstGeom>
          <a:ln w="762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3B5FE426-159F-964D-A491-3328D134DA2B}"/>
              </a:ext>
            </a:extLst>
          </p:cNvPr>
          <p:cNvCxnSpPr>
            <a:cxnSpLocks noChangeAspect="1"/>
            <a:stCxn id="103" idx="3"/>
            <a:endCxn id="186" idx="2"/>
          </p:cNvCxnSpPr>
          <p:nvPr/>
        </p:nvCxnSpPr>
        <p:spPr>
          <a:xfrm flipV="1">
            <a:off x="2817166" y="1864826"/>
            <a:ext cx="876335" cy="605345"/>
          </a:xfrm>
          <a:prstGeom prst="straightConnector1">
            <a:avLst/>
          </a:prstGeom>
          <a:ln w="762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9C8482CF-3EDC-8D4B-BD95-C2016126E44E}"/>
              </a:ext>
            </a:extLst>
          </p:cNvPr>
          <p:cNvGrpSpPr>
            <a:grpSpLocks noChangeAspect="1"/>
          </p:cNvGrpSpPr>
          <p:nvPr/>
        </p:nvGrpSpPr>
        <p:grpSpPr>
          <a:xfrm>
            <a:off x="6566662" y="3474834"/>
            <a:ext cx="1810481" cy="1763352"/>
            <a:chOff x="7306860" y="690955"/>
            <a:chExt cx="1810481" cy="1763352"/>
          </a:xfrm>
        </p:grpSpPr>
        <p:pic>
          <p:nvPicPr>
            <p:cNvPr id="26" name="Picture 25" descr="Logo&#10;&#10;Description automatically generated with low confidence">
              <a:extLst>
                <a:ext uri="{FF2B5EF4-FFF2-40B4-BE49-F238E27FC236}">
                  <a16:creationId xmlns:a16="http://schemas.microsoft.com/office/drawing/2014/main" id="{926B38F9-F3A6-E54F-B497-DB945CB0387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75466" b="45787"/>
            <a:stretch/>
          </p:blipFill>
          <p:spPr>
            <a:xfrm>
              <a:off x="7819756" y="1228725"/>
              <a:ext cx="827635" cy="914400"/>
            </a:xfrm>
            <a:prstGeom prst="rect">
              <a:avLst/>
            </a:prstGeom>
            <a:ln>
              <a:noFill/>
            </a:ln>
          </p:spPr>
        </p:pic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E3BF427C-2212-D441-9DD9-5AC0FC618AF9}"/>
                </a:ext>
              </a:extLst>
            </p:cNvPr>
            <p:cNvSpPr/>
            <p:nvPr/>
          </p:nvSpPr>
          <p:spPr>
            <a:xfrm>
              <a:off x="7306860" y="690955"/>
              <a:ext cx="1810481" cy="1763352"/>
            </a:xfrm>
            <a:prstGeom prst="ellipse">
              <a:avLst/>
            </a:prstGeom>
            <a:noFill/>
            <a:ln w="57150">
              <a:solidFill>
                <a:srgbClr val="002060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83442D46-C635-AA4E-A63C-CE548BCB1565}"/>
              </a:ext>
            </a:extLst>
          </p:cNvPr>
          <p:cNvGrpSpPr>
            <a:grpSpLocks noChangeAspect="1"/>
          </p:cNvGrpSpPr>
          <p:nvPr/>
        </p:nvGrpSpPr>
        <p:grpSpPr>
          <a:xfrm>
            <a:off x="978399" y="4517622"/>
            <a:ext cx="1673034" cy="1927582"/>
            <a:chOff x="314510" y="4358238"/>
            <a:chExt cx="2004499" cy="2309480"/>
          </a:xfrm>
        </p:grpSpPr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25D8984D-B37B-7441-A6BD-E0F34E768700}"/>
                </a:ext>
              </a:extLst>
            </p:cNvPr>
            <p:cNvGrpSpPr/>
            <p:nvPr/>
          </p:nvGrpSpPr>
          <p:grpSpPr>
            <a:xfrm>
              <a:off x="314510" y="4440618"/>
              <a:ext cx="2004499" cy="2227100"/>
              <a:chOff x="314510" y="4522485"/>
              <a:chExt cx="2004499" cy="2227100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E9F992C3-87C4-FC47-A1C9-571154393172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96052" y="4522485"/>
                <a:ext cx="1441414" cy="1371600"/>
                <a:chOff x="667388" y="520972"/>
                <a:chExt cx="1847272" cy="1757802"/>
              </a:xfrm>
            </p:grpSpPr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DE4F6CCE-3AE2-7945-AEB0-A15C515CFC58}"/>
                    </a:ext>
                  </a:extLst>
                </p:cNvPr>
                <p:cNvSpPr/>
                <p:nvPr/>
              </p:nvSpPr>
              <p:spPr>
                <a:xfrm>
                  <a:off x="667388" y="520972"/>
                  <a:ext cx="1847272" cy="1757802"/>
                </a:xfrm>
                <a:prstGeom prst="ellipse">
                  <a:avLst/>
                </a:prstGeom>
                <a:noFill/>
                <a:ln w="28575">
                  <a:solidFill>
                    <a:srgbClr val="002060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5" name="Picture 4" descr="Shape&#10;&#10;Description automatically generated with low confidence">
                  <a:extLst>
                    <a:ext uri="{FF2B5EF4-FFF2-40B4-BE49-F238E27FC236}">
                      <a16:creationId xmlns:a16="http://schemas.microsoft.com/office/drawing/2014/main" id="{BC2B4909-2558-064C-BD6D-0B02CE582A5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064116" y="872965"/>
                  <a:ext cx="1053817" cy="1053817"/>
                </a:xfrm>
                <a:prstGeom prst="rect">
                  <a:avLst/>
                </a:prstGeom>
                <a:ln>
                  <a:noFill/>
                </a:ln>
              </p:spPr>
            </p:pic>
          </p:grp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83F04370-A140-D341-BE2B-AD05CD0135AB}"/>
                  </a:ext>
                </a:extLst>
              </p:cNvPr>
              <p:cNvSpPr txBox="1"/>
              <p:nvPr/>
            </p:nvSpPr>
            <p:spPr>
              <a:xfrm>
                <a:off x="314510" y="6012077"/>
                <a:ext cx="2004499" cy="737508"/>
              </a:xfrm>
              <a:prstGeom prst="rect">
                <a:avLst/>
              </a:prstGeom>
              <a:noFill/>
              <a:ln>
                <a:noFill/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CHICAGO CRIME</a:t>
                </a:r>
              </a:p>
              <a:p>
                <a:pPr algn="ctr"/>
                <a:r>
                  <a:rPr lang="en-US" sz="1600" dirty="0"/>
                  <a:t>Data Bas</a:t>
                </a:r>
                <a:r>
                  <a:rPr lang="en-US" dirty="0"/>
                  <a:t>e</a:t>
                </a:r>
              </a:p>
            </p:txBody>
          </p:sp>
        </p:grpSp>
        <p:sp>
          <p:nvSpPr>
            <p:cNvPr id="97" name="Rounded Rectangle 96">
              <a:extLst>
                <a:ext uri="{FF2B5EF4-FFF2-40B4-BE49-F238E27FC236}">
                  <a16:creationId xmlns:a16="http://schemas.microsoft.com/office/drawing/2014/main" id="{63FCD4B4-D607-DF46-9941-190BFFA41CEC}"/>
                </a:ext>
              </a:extLst>
            </p:cNvPr>
            <p:cNvSpPr/>
            <p:nvPr/>
          </p:nvSpPr>
          <p:spPr>
            <a:xfrm>
              <a:off x="314510" y="4358238"/>
              <a:ext cx="2004499" cy="2300683"/>
            </a:xfrm>
            <a:prstGeom prst="roundRect">
              <a:avLst/>
            </a:prstGeom>
            <a:noFill/>
            <a:ln w="28575">
              <a:solidFill>
                <a:srgbClr val="00206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C4BD7CE9-5F6E-5B46-8EA8-8EE31C2A342A}"/>
              </a:ext>
            </a:extLst>
          </p:cNvPr>
          <p:cNvGrpSpPr>
            <a:grpSpLocks noChangeAspect="1"/>
          </p:cNvGrpSpPr>
          <p:nvPr/>
        </p:nvGrpSpPr>
        <p:grpSpPr>
          <a:xfrm>
            <a:off x="812667" y="851683"/>
            <a:ext cx="2004499" cy="3236976"/>
            <a:chOff x="449130" y="99186"/>
            <a:chExt cx="2004499" cy="3233327"/>
          </a:xfrm>
        </p:grpSpPr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68D3459D-D420-CD42-83F8-7E2A80DFA0F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75471" y="320857"/>
              <a:ext cx="1951816" cy="2796328"/>
              <a:chOff x="449131" y="320857"/>
              <a:chExt cx="1951816" cy="2796328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5896B6D6-16D0-FB4B-9108-BF1D87DA0986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86355" y="1196945"/>
                <a:ext cx="1877369" cy="1920240"/>
                <a:chOff x="508000" y="3315855"/>
                <a:chExt cx="2475345" cy="2531869"/>
              </a:xfrm>
            </p:grpSpPr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7D41314A-F498-D04C-B563-3D7E098B192B}"/>
                    </a:ext>
                  </a:extLst>
                </p:cNvPr>
                <p:cNvGrpSpPr/>
                <p:nvPr/>
              </p:nvGrpSpPr>
              <p:grpSpPr>
                <a:xfrm>
                  <a:off x="1206251" y="3671370"/>
                  <a:ext cx="1078842" cy="2097920"/>
                  <a:chOff x="892016" y="3327545"/>
                  <a:chExt cx="1640846" cy="2942438"/>
                </a:xfrm>
              </p:grpSpPr>
              <p:grpSp>
                <p:nvGrpSpPr>
                  <p:cNvPr id="21" name="Group 20">
                    <a:extLst>
                      <a:ext uri="{FF2B5EF4-FFF2-40B4-BE49-F238E27FC236}">
                        <a16:creationId xmlns:a16="http://schemas.microsoft.com/office/drawing/2014/main" id="{6007664A-9153-F849-B2C2-C7D1A81CD097}"/>
                      </a:ext>
                    </a:extLst>
                  </p:cNvPr>
                  <p:cNvGrpSpPr/>
                  <p:nvPr/>
                </p:nvGrpSpPr>
                <p:grpSpPr>
                  <a:xfrm>
                    <a:off x="892016" y="3327545"/>
                    <a:ext cx="1640846" cy="1013984"/>
                    <a:chOff x="892016" y="3327545"/>
                    <a:chExt cx="1640846" cy="1013984"/>
                  </a:xfrm>
                </p:grpSpPr>
                <p:pic>
                  <p:nvPicPr>
                    <p:cNvPr id="7" name="Picture 34" descr="Image result for python logo">
                      <a:extLst>
                        <a:ext uri="{FF2B5EF4-FFF2-40B4-BE49-F238E27FC236}">
                          <a16:creationId xmlns:a16="http://schemas.microsoft.com/office/drawing/2014/main" id="{86515180-F11D-2B40-A4E9-8BF1F5192AA6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16275" t="5099" r="14391" b="8679"/>
                    <a:stretch/>
                  </p:blipFill>
                  <p:spPr bwMode="auto">
                    <a:xfrm>
                      <a:off x="892016" y="3327545"/>
                      <a:ext cx="815369" cy="101398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8" name="Picture 8" descr="Image result for jupyter notebook logo">
                      <a:extLst>
                        <a:ext uri="{FF2B5EF4-FFF2-40B4-BE49-F238E27FC236}">
                          <a16:creationId xmlns:a16="http://schemas.microsoft.com/office/drawing/2014/main" id="{568D86EC-1E2A-8240-B3B6-7701BD654FBB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6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1717493" y="3362481"/>
                      <a:ext cx="815369" cy="94411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sp>
                <p:nvSpPr>
                  <p:cNvPr id="12" name="Cross 11">
                    <a:extLst>
                      <a:ext uri="{FF2B5EF4-FFF2-40B4-BE49-F238E27FC236}">
                        <a16:creationId xmlns:a16="http://schemas.microsoft.com/office/drawing/2014/main" id="{A884C3BE-A9E6-F142-8581-7A94E1BC4253}"/>
                      </a:ext>
                    </a:extLst>
                  </p:cNvPr>
                  <p:cNvSpPr/>
                  <p:nvPr/>
                </p:nvSpPr>
                <p:spPr>
                  <a:xfrm>
                    <a:off x="1527777" y="4390163"/>
                    <a:ext cx="369325" cy="346444"/>
                  </a:xfrm>
                  <a:prstGeom prst="plus">
                    <a:avLst>
                      <a:gd name="adj" fmla="val 44452"/>
                    </a:avLst>
                  </a:prstGeom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10" name="Picture 9" descr="A picture containing graphical user interface&#10;&#10;Description automatically generated">
                    <a:extLst>
                      <a:ext uri="{FF2B5EF4-FFF2-40B4-BE49-F238E27FC236}">
                        <a16:creationId xmlns:a16="http://schemas.microsoft.com/office/drawing/2014/main" id="{0578164A-6C0D-E541-B764-8A00EC1CD53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970068" y="4785241"/>
                    <a:ext cx="1484742" cy="1484742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</p:grp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3744356E-C1EE-614E-A134-5F00367EBBC6}"/>
                    </a:ext>
                  </a:extLst>
                </p:cNvPr>
                <p:cNvSpPr/>
                <p:nvPr/>
              </p:nvSpPr>
              <p:spPr>
                <a:xfrm>
                  <a:off x="508000" y="3315855"/>
                  <a:ext cx="2475345" cy="2531869"/>
                </a:xfrm>
                <a:prstGeom prst="ellipse">
                  <a:avLst/>
                </a:prstGeom>
                <a:noFill/>
                <a:ln w="57150">
                  <a:solidFill>
                    <a:srgbClr val="002060"/>
                  </a:solidFill>
                  <a:prstDash val="dash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161D38E3-77C1-5F41-8958-EBFC829AFC37}"/>
                  </a:ext>
                </a:extLst>
              </p:cNvPr>
              <p:cNvSpPr txBox="1"/>
              <p:nvPr/>
            </p:nvSpPr>
            <p:spPr>
              <a:xfrm>
                <a:off x="449131" y="320857"/>
                <a:ext cx="1951816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ETL &amp; </a:t>
                </a:r>
              </a:p>
              <a:p>
                <a:pPr algn="ctr"/>
                <a:r>
                  <a:rPr lang="en-US" dirty="0"/>
                  <a:t>Machine Learning</a:t>
                </a:r>
              </a:p>
            </p:txBody>
          </p:sp>
        </p:grpSp>
        <p:sp>
          <p:nvSpPr>
            <p:cNvPr id="103" name="Rounded Rectangle 102">
              <a:extLst>
                <a:ext uri="{FF2B5EF4-FFF2-40B4-BE49-F238E27FC236}">
                  <a16:creationId xmlns:a16="http://schemas.microsoft.com/office/drawing/2014/main" id="{379F6DD1-571B-D14F-AF7E-3BCE563A07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130" y="99186"/>
              <a:ext cx="2004499" cy="3233327"/>
            </a:xfrm>
            <a:prstGeom prst="roundRect">
              <a:avLst/>
            </a:prstGeom>
            <a:noFill/>
            <a:ln w="28575">
              <a:solidFill>
                <a:srgbClr val="00206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1CA5D66B-509C-9A43-B7A2-566CE5FAD7A9}"/>
              </a:ext>
            </a:extLst>
          </p:cNvPr>
          <p:cNvGrpSpPr>
            <a:grpSpLocks noChangeAspect="1"/>
          </p:cNvGrpSpPr>
          <p:nvPr/>
        </p:nvGrpSpPr>
        <p:grpSpPr>
          <a:xfrm>
            <a:off x="9053903" y="3396390"/>
            <a:ext cx="2910422" cy="1920240"/>
            <a:chOff x="8303495" y="2624629"/>
            <a:chExt cx="3437070" cy="2267712"/>
          </a:xfrm>
        </p:grpSpPr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C31668AC-7CEA-3645-937B-631251960CB2}"/>
                </a:ext>
              </a:extLst>
            </p:cNvPr>
            <p:cNvGrpSpPr/>
            <p:nvPr/>
          </p:nvGrpSpPr>
          <p:grpSpPr>
            <a:xfrm>
              <a:off x="8556131" y="2737954"/>
              <a:ext cx="2934088" cy="1995107"/>
              <a:chOff x="8643702" y="2464727"/>
              <a:chExt cx="2934088" cy="1995107"/>
            </a:xfrm>
          </p:grpSpPr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E32DC02E-331B-314A-9B00-1416F5B741D6}"/>
                  </a:ext>
                </a:extLst>
              </p:cNvPr>
              <p:cNvGrpSpPr/>
              <p:nvPr/>
            </p:nvGrpSpPr>
            <p:grpSpPr>
              <a:xfrm>
                <a:off x="8643702" y="3410590"/>
                <a:ext cx="2934088" cy="1049244"/>
                <a:chOff x="8608041" y="2521527"/>
                <a:chExt cx="3230152" cy="1082995"/>
              </a:xfrm>
            </p:grpSpPr>
            <p:pic>
              <p:nvPicPr>
                <p:cNvPr id="18" name="Picture 17" descr="A picture containing text, clock, gauge&#10;&#10;Description automatically generated">
                  <a:extLst>
                    <a:ext uri="{FF2B5EF4-FFF2-40B4-BE49-F238E27FC236}">
                      <a16:creationId xmlns:a16="http://schemas.microsoft.com/office/drawing/2014/main" id="{38563BD8-5D14-A04B-B0E4-5FCF3E51362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683927" y="2657889"/>
                  <a:ext cx="3078380" cy="810271"/>
                </a:xfrm>
                <a:prstGeom prst="rect">
                  <a:avLst/>
                </a:prstGeom>
                <a:ln>
                  <a:noFill/>
                </a:ln>
              </p:spPr>
            </p:pic>
            <p:sp>
              <p:nvSpPr>
                <p:cNvPr id="60" name="Rounded Rectangle 59">
                  <a:extLst>
                    <a:ext uri="{FF2B5EF4-FFF2-40B4-BE49-F238E27FC236}">
                      <a16:creationId xmlns:a16="http://schemas.microsoft.com/office/drawing/2014/main" id="{B3D5D26E-6452-C248-B891-43CB3FC0AE38}"/>
                    </a:ext>
                  </a:extLst>
                </p:cNvPr>
                <p:cNvSpPr/>
                <p:nvPr/>
              </p:nvSpPr>
              <p:spPr>
                <a:xfrm>
                  <a:off x="8608041" y="2521527"/>
                  <a:ext cx="3230152" cy="1082995"/>
                </a:xfrm>
                <a:prstGeom prst="roundRect">
                  <a:avLst/>
                </a:prstGeom>
                <a:noFill/>
                <a:ln w="57150">
                  <a:solidFill>
                    <a:srgbClr val="00206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A36D8BF0-384C-2C4C-8253-6BEA12A287B1}"/>
                  </a:ext>
                </a:extLst>
              </p:cNvPr>
              <p:cNvSpPr txBox="1"/>
              <p:nvPr/>
            </p:nvSpPr>
            <p:spPr>
              <a:xfrm>
                <a:off x="9124203" y="2464727"/>
                <a:ext cx="1897754" cy="7632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Web </a:t>
                </a:r>
              </a:p>
              <a:p>
                <a:pPr algn="ctr"/>
                <a:r>
                  <a:rPr lang="en-US" dirty="0"/>
                  <a:t>Visualization</a:t>
                </a:r>
              </a:p>
            </p:txBody>
          </p:sp>
        </p:grpSp>
        <p:sp>
          <p:nvSpPr>
            <p:cNvPr id="107" name="Rounded Rectangle 106">
              <a:extLst>
                <a:ext uri="{FF2B5EF4-FFF2-40B4-BE49-F238E27FC236}">
                  <a16:creationId xmlns:a16="http://schemas.microsoft.com/office/drawing/2014/main" id="{3AB447AA-A0C2-6E46-8156-29C6FF2232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03495" y="2624629"/>
              <a:ext cx="3437070" cy="2267712"/>
            </a:xfrm>
            <a:prstGeom prst="roundRect">
              <a:avLst/>
            </a:prstGeom>
            <a:noFill/>
            <a:ln w="28575">
              <a:solidFill>
                <a:srgbClr val="00206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89387AC5-C04B-7845-A433-86B99A2F7817}"/>
              </a:ext>
            </a:extLst>
          </p:cNvPr>
          <p:cNvCxnSpPr>
            <a:cxnSpLocks noChangeAspect="1"/>
            <a:stCxn id="186" idx="6"/>
            <a:endCxn id="44" idx="2"/>
          </p:cNvCxnSpPr>
          <p:nvPr/>
        </p:nvCxnSpPr>
        <p:spPr>
          <a:xfrm flipV="1">
            <a:off x="5590485" y="1852884"/>
            <a:ext cx="867561" cy="11942"/>
          </a:xfrm>
          <a:prstGeom prst="straightConnector1">
            <a:avLst/>
          </a:prstGeom>
          <a:ln w="762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Oval 170">
            <a:extLst>
              <a:ext uri="{FF2B5EF4-FFF2-40B4-BE49-F238E27FC236}">
                <a16:creationId xmlns:a16="http://schemas.microsoft.com/office/drawing/2014/main" id="{A04E1DCC-CEF6-9944-9526-2F2D526DECB8}"/>
              </a:ext>
            </a:extLst>
          </p:cNvPr>
          <p:cNvSpPr/>
          <p:nvPr/>
        </p:nvSpPr>
        <p:spPr>
          <a:xfrm>
            <a:off x="9281053" y="981465"/>
            <a:ext cx="1691363" cy="1641937"/>
          </a:xfrm>
          <a:prstGeom prst="ellipse">
            <a:avLst/>
          </a:prstGeom>
          <a:noFill/>
          <a:ln w="76200"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819AAA4F-2DC2-D943-AA30-7FB5534E3925}"/>
              </a:ext>
            </a:extLst>
          </p:cNvPr>
          <p:cNvGrpSpPr/>
          <p:nvPr/>
        </p:nvGrpSpPr>
        <p:grpSpPr>
          <a:xfrm>
            <a:off x="3693501" y="858450"/>
            <a:ext cx="1896984" cy="2012751"/>
            <a:chOff x="3250418" y="422883"/>
            <a:chExt cx="1896984" cy="2012751"/>
          </a:xfrm>
        </p:grpSpPr>
        <p:pic>
          <p:nvPicPr>
            <p:cNvPr id="13" name="Picture 16" descr="Image result for python flask logo">
              <a:extLst>
                <a:ext uri="{FF2B5EF4-FFF2-40B4-BE49-F238E27FC236}">
                  <a16:creationId xmlns:a16="http://schemas.microsoft.com/office/drawing/2014/main" id="{DB246833-DDDB-5F4D-A7AF-AD100F3BFC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7207" b="90541" l="9692" r="89868">
                          <a14:foregroundMark x1="62996" y1="35135" x2="62996" y2="44144"/>
                          <a14:foregroundMark x1="50220" y1="24775" x2="49339" y2="58108"/>
                          <a14:foregroundMark x1="47577" y1="80180" x2="54626" y2="75676"/>
                          <a14:foregroundMark x1="47577" y1="90541" x2="47577" y2="90541"/>
                          <a14:foregroundMark x1="48458" y1="90541" x2="48458" y2="90541"/>
                          <a14:foregroundMark x1="49339" y1="79730" x2="40969" y2="80631"/>
                          <a14:foregroundMark x1="38326" y1="79730" x2="39648" y2="59910"/>
                          <a14:foregroundMark x1="40969" y1="83784" x2="33921" y2="60811"/>
                          <a14:foregroundMark x1="33921" y1="60811" x2="39648" y2="35135"/>
                          <a14:foregroundMark x1="73128" y1="22973" x2="66520" y2="75225"/>
                          <a14:foregroundMark x1="68282" y1="79730" x2="60352" y2="85135"/>
                          <a14:foregroundMark x1="66079" y1="80631" x2="46256" y2="81081"/>
                          <a14:foregroundMark x1="47577" y1="82883" x2="32599" y2="63063"/>
                          <a14:foregroundMark x1="32599" y1="63063" x2="33040" y2="15315"/>
                          <a14:foregroundMark x1="33040" y1="15315" x2="55066" y2="13063"/>
                          <a14:foregroundMark x1="55066" y1="13063" x2="65198" y2="15315"/>
                          <a14:foregroundMark x1="69163" y1="18018" x2="48899" y2="8108"/>
                          <a14:foregroundMark x1="48899" y1="8108" x2="27313" y2="13514"/>
                          <a14:foregroundMark x1="27313" y1="13514" x2="23789" y2="28829"/>
                          <a14:foregroundMark x1="26872" y1="36486" x2="25110" y2="60811"/>
                          <a14:foregroundMark x1="28634" y1="69369" x2="40969" y2="82432"/>
                          <a14:foregroundMark x1="36564" y1="80180" x2="58590" y2="77477"/>
                          <a14:foregroundMark x1="58590" y1="77477" x2="73568" y2="61261"/>
                          <a14:foregroundMark x1="73568" y1="61261" x2="77533" y2="48198"/>
                          <a14:foregroundMark x1="70044" y1="14414" x2="76652" y2="41892"/>
                          <a14:foregroundMark x1="74890" y1="33784" x2="75771" y2="15315"/>
                          <a14:foregroundMark x1="75330" y1="14865" x2="73128" y2="9459"/>
                          <a14:foregroundMark x1="77093" y1="12162" x2="76211" y2="9459"/>
                          <a14:foregroundMark x1="73568" y1="10811" x2="60352" y2="9459"/>
                          <a14:foregroundMark x1="73568" y1="9009" x2="54626" y2="7658"/>
                          <a14:foregroundMark x1="63877" y1="7658" x2="33480" y2="7207"/>
                          <a14:foregroundMark x1="24670" y1="64865" x2="24229" y2="44144"/>
                          <a14:foregroundMark x1="23348" y1="27477" x2="28194" y2="10360"/>
                          <a14:foregroundMark x1="23789" y1="22973" x2="25551" y2="10360"/>
                          <a14:foregroundMark x1="33040" y1="9009" x2="23789" y2="18018"/>
                          <a14:foregroundMark x1="22907" y1="22523" x2="26432" y2="11261"/>
                          <a14:foregroundMark x1="23348" y1="14865" x2="23348" y2="14865"/>
                          <a14:foregroundMark x1="24229" y1="11261" x2="24229" y2="11261"/>
                          <a14:foregroundMark x1="25551" y1="10360" x2="25551" y2="10360"/>
                          <a14:foregroundMark x1="29075" y1="8559" x2="29075" y2="8559"/>
                          <a14:foregroundMark x1="30837" y1="7658" x2="30837" y2="7658"/>
                          <a14:foregroundMark x1="26872" y1="8108" x2="26872" y2="8108"/>
                          <a14:foregroundMark x1="25991" y1="9009" x2="25110" y2="9459"/>
                          <a14:foregroundMark x1="23789" y1="12162" x2="23789" y2="12162"/>
                          <a14:foregroundMark x1="22907" y1="11712" x2="22907" y2="11712"/>
                          <a14:foregroundMark x1="22907" y1="11261" x2="22907" y2="11261"/>
                          <a14:foregroundMark x1="22907" y1="9910" x2="22907" y2="9910"/>
                          <a14:foregroundMark x1="24229" y1="9459" x2="24229" y2="9459"/>
                          <a14:foregroundMark x1="27313" y1="7658" x2="27313" y2="7658"/>
                          <a14:foregroundMark x1="30837" y1="7658" x2="30837" y2="7658"/>
                          <a14:foregroundMark x1="32159" y1="6757" x2="32159" y2="6757"/>
                          <a14:foregroundMark x1="29075" y1="6757" x2="29075" y2="6757"/>
                          <a14:foregroundMark x1="43612" y1="6757" x2="43612" y2="6757"/>
                          <a14:foregroundMark x1="48018" y1="6757" x2="48018" y2="6757"/>
                          <a14:foregroundMark x1="58150" y1="7658" x2="58150" y2="7658"/>
                          <a14:foregroundMark x1="56828" y1="6757" x2="55066" y2="6757"/>
                          <a14:foregroundMark x1="59471" y1="6757" x2="59471" y2="6757"/>
                          <a14:foregroundMark x1="62996" y1="7658" x2="62996" y2="7658"/>
                          <a14:foregroundMark x1="62555" y1="7658" x2="62555" y2="7658"/>
                          <a14:foregroundMark x1="60352" y1="6757" x2="60352" y2="6757"/>
                          <a14:foregroundMark x1="64317" y1="7658" x2="64317" y2="7658"/>
                          <a14:foregroundMark x1="66960" y1="8108" x2="66960" y2="8108"/>
                          <a14:foregroundMark x1="69604" y1="8108" x2="69604" y2="8108"/>
                          <a14:foregroundMark x1="62996" y1="7207" x2="62996" y2="7207"/>
                          <a14:foregroundMark x1="65639" y1="7207" x2="65639" y2="7207"/>
                          <a14:foregroundMark x1="69604" y1="6757" x2="69604" y2="6757"/>
                          <a14:foregroundMark x1="72687" y1="7658" x2="72687" y2="7658"/>
                          <a14:foregroundMark x1="75330" y1="8108" x2="75330" y2="8108"/>
                          <a14:foregroundMark x1="71806" y1="7658" x2="71806" y2="7658"/>
                          <a14:foregroundMark x1="69163" y1="6757" x2="71366" y2="675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2113" y="434885"/>
              <a:ext cx="1757353" cy="1718645"/>
            </a:xfrm>
            <a:prstGeom prst="rect">
              <a:avLst/>
            </a:prstGeom>
            <a:noFill/>
            <a:ln>
              <a:noFill/>
              <a:prstDash val="dashDot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90BFE879-E8BA-D646-A131-811643AC10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50418" y="422883"/>
              <a:ext cx="1896984" cy="2012751"/>
            </a:xfrm>
            <a:prstGeom prst="ellipse">
              <a:avLst/>
            </a:prstGeom>
            <a:noFill/>
            <a:ln w="57150">
              <a:solidFill>
                <a:srgbClr val="002060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6E3432A8-7E7D-3B47-823A-45B6C1C77677}"/>
              </a:ext>
            </a:extLst>
          </p:cNvPr>
          <p:cNvGrpSpPr/>
          <p:nvPr/>
        </p:nvGrpSpPr>
        <p:grpSpPr>
          <a:xfrm>
            <a:off x="6458046" y="1126043"/>
            <a:ext cx="1448772" cy="1453682"/>
            <a:chOff x="6217903" y="830480"/>
            <a:chExt cx="1448772" cy="1453682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D80A6AF3-0ADB-6549-871B-9E644668989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217903" y="830480"/>
              <a:ext cx="1448772" cy="1453682"/>
              <a:chOff x="6149055" y="2038372"/>
              <a:chExt cx="1733585" cy="1684060"/>
            </a:xfrm>
          </p:grpSpPr>
          <p:pic>
            <p:nvPicPr>
              <p:cNvPr id="24" name="Picture 23" descr="Logo&#10;&#10;Description automatically generated with low confidence">
                <a:extLst>
                  <a:ext uri="{FF2B5EF4-FFF2-40B4-BE49-F238E27FC236}">
                    <a16:creationId xmlns:a16="http://schemas.microsoft.com/office/drawing/2014/main" id="{A8DC0657-6F03-6E4D-8A05-87C5608BAD1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50000" r="25466" b="44447"/>
              <a:stretch/>
            </p:blipFill>
            <p:spPr>
              <a:xfrm>
                <a:off x="6529770" y="2530325"/>
                <a:ext cx="935672" cy="1059313"/>
              </a:xfrm>
              <a:prstGeom prst="rect">
                <a:avLst/>
              </a:prstGeom>
              <a:ln w="57150">
                <a:noFill/>
              </a:ln>
            </p:spPr>
          </p:pic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F6EBAF04-8DB0-E14C-98E5-750C0489E65A}"/>
                  </a:ext>
                </a:extLst>
              </p:cNvPr>
              <p:cNvSpPr/>
              <p:nvPr/>
            </p:nvSpPr>
            <p:spPr>
              <a:xfrm>
                <a:off x="6149055" y="2038372"/>
                <a:ext cx="1733585" cy="1684060"/>
              </a:xfrm>
              <a:prstGeom prst="ellipse">
                <a:avLst/>
              </a:prstGeom>
              <a:noFill/>
              <a:ln w="57150">
                <a:solidFill>
                  <a:srgbClr val="002060"/>
                </a:solidFill>
                <a:prstDash val="lgDashDot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A730BF3E-EAA9-B841-9182-F7C08BB8B252}"/>
                </a:ext>
              </a:extLst>
            </p:cNvPr>
            <p:cNvSpPr txBox="1"/>
            <p:nvPr/>
          </p:nvSpPr>
          <p:spPr>
            <a:xfrm>
              <a:off x="6449173" y="1000649"/>
              <a:ext cx="98623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JavaScript</a:t>
              </a:r>
            </a:p>
          </p:txBody>
        </p:sp>
      </p:grpSp>
      <p:sp>
        <p:nvSpPr>
          <p:cNvPr id="205" name="TextBox 204">
            <a:extLst>
              <a:ext uri="{FF2B5EF4-FFF2-40B4-BE49-F238E27FC236}">
                <a16:creationId xmlns:a16="http://schemas.microsoft.com/office/drawing/2014/main" id="{1071B45D-F435-B842-9E91-FAF60E65DCE7}"/>
              </a:ext>
            </a:extLst>
          </p:cNvPr>
          <p:cNvSpPr txBox="1"/>
          <p:nvPr/>
        </p:nvSpPr>
        <p:spPr>
          <a:xfrm>
            <a:off x="7148736" y="3661627"/>
            <a:ext cx="6463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HTML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E2C6027-6D06-3740-AF0E-3A0AF45E9B2A}"/>
              </a:ext>
            </a:extLst>
          </p:cNvPr>
          <p:cNvGrpSpPr/>
          <p:nvPr/>
        </p:nvGrpSpPr>
        <p:grpSpPr>
          <a:xfrm>
            <a:off x="9796096" y="1051594"/>
            <a:ext cx="713018" cy="1426517"/>
            <a:chOff x="9326198" y="1072315"/>
            <a:chExt cx="713018" cy="1426517"/>
          </a:xfrm>
        </p:grpSpPr>
        <p:pic>
          <p:nvPicPr>
            <p:cNvPr id="25" name="Picture 24" descr="Logo&#10;&#10;Description automatically generated with low confidence">
              <a:extLst>
                <a:ext uri="{FF2B5EF4-FFF2-40B4-BE49-F238E27FC236}">
                  <a16:creationId xmlns:a16="http://schemas.microsoft.com/office/drawing/2014/main" id="{6269384F-CD47-9847-BB30-A8E9435201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3989" r="51476" b="45787"/>
            <a:stretch/>
          </p:blipFill>
          <p:spPr>
            <a:xfrm>
              <a:off x="9326198" y="1352030"/>
              <a:ext cx="616049" cy="640080"/>
            </a:xfrm>
            <a:prstGeom prst="rect">
              <a:avLst/>
            </a:prstGeom>
          </p:spPr>
        </p:pic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DF4A5EE7-64C3-3545-B2A7-A9607CB9A66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9375269" y="2264686"/>
              <a:ext cx="663947" cy="234146"/>
            </a:xfrm>
            <a:prstGeom prst="rect">
              <a:avLst/>
            </a:prstGeom>
          </p:spPr>
        </p:pic>
        <p:sp>
          <p:nvSpPr>
            <p:cNvPr id="49" name="Cross 48">
              <a:extLst>
                <a:ext uri="{FF2B5EF4-FFF2-40B4-BE49-F238E27FC236}">
                  <a16:creationId xmlns:a16="http://schemas.microsoft.com/office/drawing/2014/main" id="{7F6A4F3C-DDF2-AC46-99C2-65FFAC30837A}"/>
                </a:ext>
              </a:extLst>
            </p:cNvPr>
            <p:cNvSpPr/>
            <p:nvPr/>
          </p:nvSpPr>
          <p:spPr>
            <a:xfrm>
              <a:off x="9619507" y="2017402"/>
              <a:ext cx="175472" cy="167860"/>
            </a:xfrm>
            <a:prstGeom prst="plus">
              <a:avLst>
                <a:gd name="adj" fmla="val 44452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B155E71F-2D30-C643-B906-202AD8E54CC2}"/>
                </a:ext>
              </a:extLst>
            </p:cNvPr>
            <p:cNvSpPr txBox="1"/>
            <p:nvPr/>
          </p:nvSpPr>
          <p:spPr>
            <a:xfrm>
              <a:off x="9450096" y="1072315"/>
              <a:ext cx="4812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CSS</a:t>
              </a:r>
            </a:p>
          </p:txBody>
        </p:sp>
      </p:grpSp>
      <p:sp>
        <p:nvSpPr>
          <p:cNvPr id="211" name="Title 1">
            <a:extLst>
              <a:ext uri="{FF2B5EF4-FFF2-40B4-BE49-F238E27FC236}">
                <a16:creationId xmlns:a16="http://schemas.microsoft.com/office/drawing/2014/main" id="{0D3A4E36-027C-A742-A414-81A1DE51253F}"/>
              </a:ext>
            </a:extLst>
          </p:cNvPr>
          <p:cNvSpPr txBox="1">
            <a:spLocks/>
          </p:cNvSpPr>
          <p:nvPr/>
        </p:nvSpPr>
        <p:spPr>
          <a:xfrm>
            <a:off x="380121" y="56542"/>
            <a:ext cx="8267296" cy="14465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CODE CRAFTING</a:t>
            </a:r>
          </a:p>
        </p:txBody>
      </p:sp>
    </p:spTree>
    <p:extLst>
      <p:ext uri="{BB962C8B-B14F-4D97-AF65-F5344CB8AC3E}">
        <p14:creationId xmlns:p14="http://schemas.microsoft.com/office/powerpoint/2010/main" val="4096324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C654B-B4C8-8E4D-B956-393A3E0399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987040" y="1577106"/>
            <a:ext cx="8966200" cy="27225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8000" kern="1200" spc="-15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you.</a:t>
            </a:r>
          </a:p>
        </p:txBody>
      </p:sp>
      <p:sp>
        <p:nvSpPr>
          <p:cNvPr id="11" name="Rectangle 10" descr="Fir tree">
            <a:extLst>
              <a:ext uri="{FF2B5EF4-FFF2-40B4-BE49-F238E27FC236}">
                <a16:creationId xmlns:a16="http://schemas.microsoft.com/office/drawing/2014/main" id="{6CB2F1EB-6A17-A143-8581-100257733888}"/>
              </a:ext>
            </a:extLst>
          </p:cNvPr>
          <p:cNvSpPr/>
          <p:nvPr/>
        </p:nvSpPr>
        <p:spPr>
          <a:xfrm>
            <a:off x="1621536" y="3800641"/>
            <a:ext cx="1989116" cy="1989116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5" name="Rectangle 14" descr="Bar chart">
            <a:extLst>
              <a:ext uri="{FF2B5EF4-FFF2-40B4-BE49-F238E27FC236}">
                <a16:creationId xmlns:a16="http://schemas.microsoft.com/office/drawing/2014/main" id="{F1924B33-3641-784C-ACC2-501F80336878}"/>
              </a:ext>
            </a:extLst>
          </p:cNvPr>
          <p:cNvSpPr/>
          <p:nvPr/>
        </p:nvSpPr>
        <p:spPr>
          <a:xfrm>
            <a:off x="5403238" y="3596474"/>
            <a:ext cx="1680313" cy="1680313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6E991DD-78FC-1640-9A64-B5799DD7C51B}"/>
              </a:ext>
            </a:extLst>
          </p:cNvPr>
          <p:cNvSpPr/>
          <p:nvPr/>
        </p:nvSpPr>
        <p:spPr>
          <a:xfrm>
            <a:off x="8741664" y="3860475"/>
            <a:ext cx="1416312" cy="1416312"/>
          </a:xfrm>
          <a:prstGeom prst="rect">
            <a:avLst/>
          </a:prstGeom>
          <a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45204903"/>
      </p:ext>
    </p:extLst>
  </p:cSld>
  <p:clrMapOvr>
    <a:masterClrMapping/>
  </p:clrMapOvr>
</p:sld>
</file>

<file path=ppt/theme/theme1.xml><?xml version="1.0" encoding="utf-8"?>
<a:theme xmlns:a="http://schemas.openxmlformats.org/drawingml/2006/main" name="MadridVTI">
  <a:themeElements>
    <a:clrScheme name="AnalogousFromDarkSeedLeftStep">
      <a:dk1>
        <a:srgbClr val="000000"/>
      </a:dk1>
      <a:lt1>
        <a:srgbClr val="FFFFFF"/>
      </a:lt1>
      <a:dk2>
        <a:srgbClr val="2F1B30"/>
      </a:dk2>
      <a:lt2>
        <a:srgbClr val="F0F3F3"/>
      </a:lt2>
      <a:accent1>
        <a:srgbClr val="C34D66"/>
      </a:accent1>
      <a:accent2>
        <a:srgbClr val="B13B86"/>
      </a:accent2>
      <a:accent3>
        <a:srgbClr val="BD4DC3"/>
      </a:accent3>
      <a:accent4>
        <a:srgbClr val="7A3BB1"/>
      </a:accent4>
      <a:accent5>
        <a:srgbClr val="5A4DC3"/>
      </a:accent5>
      <a:accent6>
        <a:srgbClr val="3B5EB1"/>
      </a:accent6>
      <a:hlink>
        <a:srgbClr val="7959C7"/>
      </a:hlink>
      <a:folHlink>
        <a:srgbClr val="7F7F7F"/>
      </a:folHlink>
    </a:clrScheme>
    <a:fontScheme name="Madrid">
      <a:majorFont>
        <a:latin typeface="Seaford Display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ridVTI" id="{5F675924-ADDD-6B4C-A2D4-69150D1F0C16}" vid="{BEA84270-19BD-7342-8ABF-EFF1668AF1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1694</TotalTime>
  <Words>197</Words>
  <Application>Microsoft Macintosh PowerPoint</Application>
  <PresentationFormat>Widescreen</PresentationFormat>
  <Paragraphs>48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System Font Regular</vt:lpstr>
      <vt:lpstr>arial</vt:lpstr>
      <vt:lpstr>arial</vt:lpstr>
      <vt:lpstr>Seaford Display</vt:lpstr>
      <vt:lpstr>Tenorite</vt:lpstr>
      <vt:lpstr>MadridVTI</vt:lpstr>
      <vt:lpstr>Chicago Arrest Predictor</vt:lpstr>
      <vt:lpstr>PROJECT  DESCRIPTION</vt:lpstr>
      <vt:lpstr>PowerPoint Presentation</vt:lpstr>
      <vt:lpstr>MODELS </vt:lpstr>
      <vt:lpstr>PowerPoint Presentation</vt:lpstr>
      <vt:lpstr>Thank you.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Chicago Arrest Predictor</dc:title>
  <dc:creator>Karla Flores</dc:creator>
  <cp:lastModifiedBy>Yuting Chien</cp:lastModifiedBy>
  <cp:revision>19</cp:revision>
  <dcterms:created xsi:type="dcterms:W3CDTF">2021-10-05T21:48:42Z</dcterms:created>
  <dcterms:modified xsi:type="dcterms:W3CDTF">2021-10-09T01:57:40Z</dcterms:modified>
</cp:coreProperties>
</file>