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 snapToObjects="1">
      <p:cViewPr varScale="1">
        <p:scale>
          <a:sx n="119" d="100"/>
          <a:sy n="119" d="100"/>
        </p:scale>
        <p:origin x="216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🛍️ Customer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Revenue Prediction | Purchase Prediction | Customer Segmentation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Results</a:t>
            </a:r>
          </a:p>
        </p:txBody>
      </p:sp>
      <p:pic>
        <p:nvPicPr>
          <p:cNvPr id="3" name="Picture 2" descr="classification_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Results</a:t>
            </a:r>
          </a:p>
        </p:txBody>
      </p:sp>
      <p:pic>
        <p:nvPicPr>
          <p:cNvPr id="3" name="Picture 2" descr="clustering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Build ML models for customer analytics</a:t>
            </a:r>
          </a:p>
          <a:p>
            <a:r>
              <a:t>• Dataset: E-commerce transactional data</a:t>
            </a:r>
          </a:p>
          <a:p>
            <a:r>
              <a:t>• Tasks: Regression, Classification, Clustering</a:t>
            </a:r>
          </a:p>
          <a:p>
            <a:r>
              <a:t>• Tools: Python, Scikit-learn,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Regression: Random Forest Regressor</a:t>
            </a:r>
          </a:p>
          <a:p>
            <a:r>
              <a:t>• Classification: Random Forest Classifier</a:t>
            </a:r>
          </a:p>
          <a:p>
            <a:r>
              <a:t>• Clustering: KMeans (k=3)</a:t>
            </a:r>
          </a:p>
          <a:p>
            <a:r>
              <a:t>• Preprocessing: ColumnTransformer (Scaling + OneHotEncoding)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1. Data Preprocessing</a:t>
            </a:r>
          </a:p>
          <a:p>
            <a:r>
              <a:t>   – Handled numerical &amp; categorical features</a:t>
            </a:r>
          </a:p>
          <a:p>
            <a:r>
              <a:t>   – Created 'purchase' column for classification</a:t>
            </a:r>
          </a:p>
          <a:p>
            <a:endParaRPr/>
          </a:p>
          <a:p>
            <a:r>
              <a:t>2. Model Training</a:t>
            </a:r>
          </a:p>
          <a:p>
            <a:r>
              <a:t>   – Regression: Predict revenue</a:t>
            </a:r>
          </a:p>
          <a:p>
            <a:r>
              <a:t>   – Classification: Predict purchase behavior</a:t>
            </a:r>
          </a:p>
          <a:p>
            <a:r>
              <a:t>   – Clustering: Customer segmentation</a:t>
            </a:r>
          </a:p>
          <a:p>
            <a:endParaRPr/>
          </a:p>
          <a:p>
            <a:r>
              <a:t>3. Evaluation &amp; Deployment</a:t>
            </a:r>
          </a:p>
          <a:p>
            <a:r>
              <a:t>   – Metrics calculated</a:t>
            </a:r>
          </a:p>
          <a:p>
            <a:r>
              <a:t>   – Streamlit app built for predictions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📊 Regression:</a:t>
            </a:r>
          </a:p>
          <a:p>
            <a:r>
              <a:t>• RMSE: 0.01</a:t>
            </a:r>
          </a:p>
          <a:p>
            <a:r>
              <a:t>• MAE: 0.00</a:t>
            </a:r>
          </a:p>
          <a:p>
            <a:r>
              <a:t>• R²: 1.00</a:t>
            </a:r>
          </a:p>
          <a:p>
            <a:endParaRPr/>
          </a:p>
          <a:p>
            <a:r>
              <a:t>🛒 Classification:</a:t>
            </a:r>
          </a:p>
          <a:p>
            <a:r>
              <a:t>• Accuracy, Precision, Recall, F1, ROC-AUC</a:t>
            </a:r>
          </a:p>
          <a:p>
            <a:r>
              <a:t>• (⚠️ Only one class found in dataset)</a:t>
            </a:r>
          </a:p>
          <a:p>
            <a:endParaRPr/>
          </a:p>
          <a:p>
            <a:r>
              <a:t>👥 Clustering:</a:t>
            </a:r>
          </a:p>
          <a:p>
            <a:r>
              <a:t>• Silhouette Score, Davies-Bouldin Index</a:t>
            </a:r>
          </a:p>
          <a:p>
            <a:r>
              <a:t>• (⚠️ Some categorical conversion issues)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interactive app with 3 tabs:</a:t>
            </a:r>
          </a:p>
          <a:p>
            <a:r>
              <a:t>   1. Revenue Prediction (Regression)</a:t>
            </a:r>
          </a:p>
          <a:p>
            <a:r>
              <a:t>   2. Purchase Prediction (Classification)</a:t>
            </a:r>
          </a:p>
          <a:p>
            <a:r>
              <a:t>   3. Customer Segmentation (Clustering)</a:t>
            </a:r>
          </a:p>
          <a:p>
            <a:endParaRPr/>
          </a:p>
          <a:p>
            <a:r>
              <a:t>• CSV upload and manual input supported</a:t>
            </a:r>
          </a:p>
          <a:p>
            <a:r>
              <a:t>• Downloadable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Regression model performed exceptionally (R² ≈ 1)</a:t>
            </a:r>
          </a:p>
          <a:p>
            <a:r>
              <a:t>• Classification model faced data imbalance (single class)</a:t>
            </a:r>
          </a:p>
          <a:p>
            <a:r>
              <a:t>• Clustering model highlighted customer groups, but preprocessing needed for categorical data</a:t>
            </a:r>
          </a:p>
          <a:p>
            <a:r>
              <a:t>• Streamlit app successfully integrates all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Developed ML models for customer analytics</a:t>
            </a:r>
          </a:p>
          <a:p>
            <a:r>
              <a:rPr dirty="0"/>
              <a:t>✅ Built </a:t>
            </a:r>
            <a:r>
              <a:rPr dirty="0" err="1"/>
              <a:t>Streamlit</a:t>
            </a:r>
            <a:r>
              <a:rPr dirty="0"/>
              <a:t> app for real-time predictions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Improve classification dataset (balance classes)</a:t>
            </a:r>
          </a:p>
          <a:p>
            <a:r>
              <a:rPr dirty="0"/>
              <a:t>• Enhance clustering with PCA/embedding</a:t>
            </a:r>
          </a:p>
          <a:p>
            <a:r>
              <a:rPr dirty="0"/>
              <a:t>• Deploy app on cloud (</a:t>
            </a:r>
            <a:r>
              <a:rPr dirty="0" err="1"/>
              <a:t>Streamlit</a:t>
            </a:r>
            <a:r>
              <a:rPr dirty="0"/>
              <a:t> Cloud / AWS / GCP)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Results</a:t>
            </a:r>
          </a:p>
        </p:txBody>
      </p:sp>
      <p:pic>
        <p:nvPicPr>
          <p:cNvPr id="3" name="Picture 2" descr="regression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332</Words>
  <Application>Microsoft Macintosh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🛍️ Customer Analytics Project</vt:lpstr>
      <vt:lpstr>Project Overview</vt:lpstr>
      <vt:lpstr>Models Used</vt:lpstr>
      <vt:lpstr>Methodology</vt:lpstr>
      <vt:lpstr>Evaluation Metrics</vt:lpstr>
      <vt:lpstr>Streamlit Application</vt:lpstr>
      <vt:lpstr>Key Findings</vt:lpstr>
      <vt:lpstr>Conclusion &amp; Next Steps</vt:lpstr>
      <vt:lpstr>Regression Results</vt:lpstr>
      <vt:lpstr>Classification Results</vt:lpstr>
      <vt:lpstr>Clustering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Karri Pavan Kalyan</cp:lastModifiedBy>
  <cp:revision>2</cp:revision>
  <dcterms:created xsi:type="dcterms:W3CDTF">2013-01-27T09:14:16Z</dcterms:created>
  <dcterms:modified xsi:type="dcterms:W3CDTF">2025-08-29T15:52:07Z</dcterms:modified>
  <cp:category/>
</cp:coreProperties>
</file>