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9"/>
  </p:notesMasterIdLst>
  <p:sldIdLst>
    <p:sldId id="256" r:id="rId2"/>
    <p:sldId id="306" r:id="rId3"/>
    <p:sldId id="257" r:id="rId4"/>
    <p:sldId id="310" r:id="rId5"/>
    <p:sldId id="311" r:id="rId6"/>
    <p:sldId id="280" r:id="rId7"/>
    <p:sldId id="293" r:id="rId8"/>
    <p:sldId id="295" r:id="rId9"/>
    <p:sldId id="301" r:id="rId10"/>
    <p:sldId id="302" r:id="rId11"/>
    <p:sldId id="260" r:id="rId12"/>
    <p:sldId id="261" r:id="rId13"/>
    <p:sldId id="262" r:id="rId14"/>
    <p:sldId id="281" r:id="rId15"/>
    <p:sldId id="264" r:id="rId16"/>
    <p:sldId id="303" r:id="rId17"/>
    <p:sldId id="289" r:id="rId18"/>
    <p:sldId id="290" r:id="rId19"/>
    <p:sldId id="288" r:id="rId20"/>
    <p:sldId id="291" r:id="rId21"/>
    <p:sldId id="292" r:id="rId22"/>
    <p:sldId id="286" r:id="rId23"/>
    <p:sldId id="287" r:id="rId24"/>
    <p:sldId id="307" r:id="rId25"/>
    <p:sldId id="308" r:id="rId26"/>
    <p:sldId id="309" r:id="rId27"/>
    <p:sldId id="30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60"/>
  </p:normalViewPr>
  <p:slideViewPr>
    <p:cSldViewPr>
      <p:cViewPr>
        <p:scale>
          <a:sx n="100" d="100"/>
          <a:sy n="100" d="100"/>
        </p:scale>
        <p:origin x="-32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C6EE5-5F09-4194-B1F8-1D30FBD093BD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292BC-8C97-4AF2-B42D-EEAF82419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292BC-8C97-4AF2-B42D-EEAF824199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292BC-8C97-4AF2-B42D-EEAF824199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4CA58E-7A28-422E-9CE7-C75589A511BE}" type="datetimeFigureOut">
              <a:rPr lang="en-US" smtClean="0"/>
              <a:pPr/>
              <a:t>2/24/2014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555402-D70D-42C0-ACE2-6A98E4BB07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57055" y="3733800"/>
            <a:ext cx="6400800" cy="1752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By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R.Harika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                </a:t>
            </a:r>
            <a:r>
              <a:rPr lang="en-US" sz="2800" dirty="0" err="1" smtClean="0">
                <a:solidFill>
                  <a:schemeClr val="tx1"/>
                </a:solidFill>
              </a:rPr>
              <a:t>M.Kranthi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kumar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err="1" smtClean="0">
                <a:solidFill>
                  <a:schemeClr val="tx1"/>
                </a:solidFill>
              </a:rPr>
              <a:t>P.Sindhuja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22860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/>
              <a:t>ANDROID BASED REMOTE PROGRAMMABLE SEQUENTIAL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Android App </a:t>
            </a:r>
            <a:br>
              <a:rPr lang="en-US" dirty="0" smtClean="0"/>
            </a:br>
            <a:r>
              <a:rPr lang="en-US" dirty="0" smtClean="0"/>
              <a:t>Blue-control Screen</a:t>
            </a:r>
            <a:endParaRPr lang="en-US" dirty="0"/>
          </a:p>
        </p:txBody>
      </p:sp>
      <p:pic>
        <p:nvPicPr>
          <p:cNvPr id="9" name="Content Placeholder 8" descr="bluectrl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676400"/>
            <a:ext cx="8001000" cy="43434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338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207" y="1470551"/>
            <a:ext cx="7082785" cy="45264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4582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8051 series Microcontroller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Bluetooth Device.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LCD, Relay Driver, Relays.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Resistors, Capacitors, LEDs.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Crystal, Diodes.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Transformer, Voltage Regulator.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Lamps.</a:t>
            </a:r>
            <a:endParaRPr lang="en-US" sz="24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228600"/>
            <a:ext cx="7924799" cy="627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MICRO CONTROLLER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5486400" cy="5486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Compatible with MCS®-51 Products</a:t>
            </a:r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8K Bytes of In-System Programmable (ISP) Flash Memory</a:t>
            </a:r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4.0V to 5.5V Operating Range</a:t>
            </a:r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Crystal Frequency 11.0592MHZ</a:t>
            </a:r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Three-level Program Memory Lock</a:t>
            </a:r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256 x 8-bit Internal RAM</a:t>
            </a:r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32 Programmable I/O Lines</a:t>
            </a:r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Three 16-bit Timer/Counters</a:t>
            </a:r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Eight Interrupt Sources</a:t>
            </a:r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Full Duplex UART Serial Channel</a:t>
            </a:r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Watchdog Timer</a:t>
            </a:r>
          </a:p>
          <a:p>
            <a:pPr>
              <a:buFont typeface="Wingdings" pitchFamily="2" charset="2"/>
              <a:buChar char="Ø"/>
            </a:pPr>
            <a:endParaRPr lang="en-US" sz="6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http://www.futurlec.com/Pictures/AT89S52-24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295400"/>
            <a:ext cx="2286000" cy="3581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10200" y="5181600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AT89S52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PIN  DIAGRAM OF AT89S52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3914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FEATURES OF BLUETOOTH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sz="2000" dirty="0" smtClean="0">
                <a:latin typeface="Calibri" pitchFamily="34" charset="0"/>
              </a:rPr>
              <a:t>Super simple and easy way to interface using Bluetooth stack.</a:t>
            </a:r>
          </a:p>
          <a:p>
            <a:pPr fontAlgn="base"/>
            <a:r>
              <a:rPr lang="en-US" sz="2000" dirty="0" smtClean="0">
                <a:latin typeface="Calibri" pitchFamily="34" charset="0"/>
              </a:rPr>
              <a:t>3.3V Device with standard 5V DC Power source.</a:t>
            </a:r>
          </a:p>
          <a:p>
            <a:pPr fontAlgn="base"/>
            <a:r>
              <a:rPr lang="en-US" sz="2000" dirty="0" smtClean="0">
                <a:latin typeface="Calibri" pitchFamily="34" charset="0"/>
              </a:rPr>
              <a:t>Can also support SPI Protocol, pins are made available.</a:t>
            </a:r>
          </a:p>
          <a:p>
            <a:pPr fontAlgn="base"/>
            <a:r>
              <a:rPr lang="en-US" sz="2000" dirty="0" smtClean="0">
                <a:latin typeface="Calibri" pitchFamily="34" charset="0"/>
              </a:rPr>
              <a:t>Low power consumption, Low cost.</a:t>
            </a:r>
          </a:p>
          <a:p>
            <a:pPr fontAlgn="base"/>
            <a:r>
              <a:rPr lang="en-US" sz="2000" dirty="0" smtClean="0">
                <a:latin typeface="Calibri" pitchFamily="34" charset="0"/>
              </a:rPr>
              <a:t>Has high-performance wireless transceiver system</a:t>
            </a:r>
          </a:p>
          <a:p>
            <a:pPr fontAlgn="base"/>
            <a:r>
              <a:rPr lang="en-US" sz="2000" dirty="0" smtClean="0">
                <a:latin typeface="Calibri" pitchFamily="34" charset="0"/>
              </a:rPr>
              <a:t>Can be used to interface with PC, Mac or Android phones/tablets.</a:t>
            </a:r>
          </a:p>
          <a:p>
            <a:pPr fontAlgn="base"/>
            <a:r>
              <a:rPr lang="en-US" sz="2000" dirty="0">
                <a:latin typeface="Calibri" pitchFamily="34" charset="0"/>
              </a:rPr>
              <a:t>Generic Default Visibility at Software side:</a:t>
            </a:r>
            <a:r>
              <a:rPr lang="en-US" sz="2000" b="1" dirty="0">
                <a:latin typeface="Calibri" pitchFamily="34" charset="0"/>
              </a:rPr>
              <a:t>HC-06 or </a:t>
            </a:r>
            <a:r>
              <a:rPr lang="en-US" sz="2000" b="1" dirty="0" err="1">
                <a:latin typeface="Calibri" pitchFamily="34" charset="0"/>
              </a:rPr>
              <a:t>Linvor</a:t>
            </a:r>
            <a:endParaRPr lang="en-US" sz="2000" dirty="0">
              <a:latin typeface="Calibri" pitchFamily="34" charset="0"/>
            </a:endParaRPr>
          </a:p>
          <a:p>
            <a:pPr fontAlgn="base"/>
            <a:r>
              <a:rPr lang="en-US" sz="2000" dirty="0">
                <a:latin typeface="Calibri" pitchFamily="34" charset="0"/>
              </a:rPr>
              <a:t>Default Pairing code is not '0000' but '1234</a:t>
            </a:r>
            <a:r>
              <a:rPr lang="en-US" sz="2000" dirty="0" smtClean="0">
                <a:latin typeface="Calibri" pitchFamily="34" charset="0"/>
              </a:rPr>
              <a:t>'.</a:t>
            </a:r>
            <a:endParaRPr lang="en-US" sz="2000" dirty="0">
              <a:latin typeface="Calibri" pitchFamily="34" charset="0"/>
            </a:endParaRPr>
          </a:p>
          <a:p>
            <a:pPr fontAlgn="base"/>
            <a:r>
              <a:rPr lang="en-US" sz="2000" dirty="0">
                <a:latin typeface="Calibri" pitchFamily="34" charset="0"/>
              </a:rPr>
              <a:t>Works with any microcontroller with Serial connectivity.</a:t>
            </a: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2050" name="Picture 2" descr="C:\Documents and Settings\Administrator\Desktop\bluetooth-breakout-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609600"/>
            <a:ext cx="16764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1066800" y="223837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LIQUID CRYSTAL DISPLAY (LCD)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228600" y="838200"/>
            <a:ext cx="8458200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Most common LCDs connected to the microcontrollers are 16x2 and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    20x2 displays.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This means 16 characters per line by 2 lines and 20 characters per line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    by 2 lines, respectively.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The standard is referred to as HD44780U, which refers to the controller 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    chip which receives data from an external source (and communicates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Times New Roman" pitchFamily="18" charset="0"/>
              </a:rPr>
              <a:t>    directly with the LCD.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3" descr="http://1.bp.blogspot.com/_B8Dh2WXNvg0/S2h5mD9Sc8I/AAAAAAAAEIQ/KUgaAJ6952A/s400/LCD+2+x+16+HD44780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962399"/>
            <a:ext cx="3810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0"/>
            <a:ext cx="3666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LCD BACKGROUND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8-bit data bus is used the LCD will require 11 data lines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 control lines plus the 8 lines for the data bus)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three control lines are referred to as EN, RS, and RW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EN=Enable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(used to tell the LCD that you are sending it data)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RS=Register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Select (When RS is low (0), data is treated as a command)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(When RS is High(1), data being sent is text data 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R/W=Read/Write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(When RW is low (0), the data  written to the LCD)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(When RW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(1),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data  reading to the LCD)</a:t>
            </a:r>
          </a:p>
        </p:txBody>
      </p:sp>
      <p:pic>
        <p:nvPicPr>
          <p:cNvPr id="22532" name="il_fi" descr="http://www.8051projects.net/lcd-interfacing/l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933132"/>
            <a:ext cx="5791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RELAY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working relay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21240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3548380" cy="299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4478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an electromagnetic test.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to control the electrical devices.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Copper core magnetic flux plays main role here.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Embedded  System</a:t>
            </a:r>
          </a:p>
          <a:p>
            <a:r>
              <a:rPr lang="en-US" sz="2400" dirty="0" smtClean="0"/>
              <a:t>Android application</a:t>
            </a:r>
            <a:endParaRPr lang="en-US" sz="2400" dirty="0"/>
          </a:p>
          <a:p>
            <a:r>
              <a:rPr lang="en-US" sz="2400" dirty="0" smtClean="0"/>
              <a:t>Block diagram</a:t>
            </a:r>
          </a:p>
          <a:p>
            <a:r>
              <a:rPr lang="en-US" sz="2400" dirty="0" smtClean="0"/>
              <a:t>Hardware Requirements</a:t>
            </a:r>
          </a:p>
          <a:p>
            <a:r>
              <a:rPr lang="en-US" sz="2400" dirty="0" smtClean="0"/>
              <a:t>Software Requirements</a:t>
            </a:r>
          </a:p>
          <a:p>
            <a:r>
              <a:rPr lang="en-US" sz="2400" dirty="0" smtClean="0"/>
              <a:t>Working</a:t>
            </a:r>
          </a:p>
          <a:p>
            <a:r>
              <a:rPr lang="en-US" sz="2400" dirty="0" smtClean="0"/>
              <a:t>Advantages</a:t>
            </a:r>
          </a:p>
          <a:p>
            <a:r>
              <a:rPr lang="en-US" sz="2400" dirty="0" smtClean="0"/>
              <a:t>Applications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6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Relay Driver ULN2003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ULN is Relay driver application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ULN2003 is a monolithic high voltage and high current Darlington transistor arrays.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consists of seven NPN Darlington pairs that features high-voltage outputs with common-cathode clamp diode for switching inductive loads.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collector-current rating of a single Darlington pair is 500mA.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Darlington pairs may be paralleled for higher current capability.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36576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ULN functions as an inverter.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logic at input 1B is high then the output at its corresponding pin 1C will be low.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066800"/>
            <a:ext cx="3276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SOFTWARE  REQUIREMENTS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PROGRAMMING  LANGUAGES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Embedded  C , ALP (Assembly Language)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COMPILERS: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2.0/3.0uv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DUMPING  SOFT WARE: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Using Micro controller flash Software we are dumping our HEX Code into Micro Controller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KEIL COMPILER WINDOW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93837"/>
            <a:ext cx="44958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447800"/>
            <a:ext cx="449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1"/>
            <a:ext cx="6705600" cy="5635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Schematic Diagram</a:t>
            </a:r>
            <a:endParaRPr lang="en-IN" sz="2800" dirty="0"/>
          </a:p>
        </p:txBody>
      </p:sp>
      <p:pic>
        <p:nvPicPr>
          <p:cNvPr id="2050" name="Picture 2" descr="C:\Users\Harika\Desktop\circuit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679014" cy="53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3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rika\Desktop\major ppt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332986" cy="32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small scale industries where the loads to be operated sequentially this will be a better option.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97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Economical.</a:t>
            </a:r>
          </a:p>
          <a:p>
            <a:r>
              <a:rPr lang="en-US" dirty="0" smtClean="0"/>
              <a:t>Easy to operate.</a:t>
            </a:r>
          </a:p>
          <a:p>
            <a:r>
              <a:rPr lang="en-US" dirty="0" smtClean="0"/>
              <a:t>Small size.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89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0" y="2045704"/>
            <a:ext cx="8458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600" i="1" dirty="0"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US" sz="6600" i="1" dirty="0" smtClean="0">
                <a:latin typeface="Times New Roman" pitchFamily="18" charset="0"/>
                <a:cs typeface="Times New Roman" pitchFamily="18" charset="0"/>
              </a:rPr>
              <a:t>YOU</a:t>
            </a:r>
            <a:endParaRPr lang="en-US" sz="6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8229600" cy="45259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In industries,</a:t>
            </a:r>
            <a:r>
              <a:rPr lang="en-IN" sz="2400" dirty="0"/>
              <a:t> there are many tasks that are carried out which requires some repeated operation in various orders and time intervals. For example, certain loads need to be switched ON/OFF in specific time intervals</a:t>
            </a:r>
            <a:r>
              <a:rPr lang="en-IN" sz="2400" dirty="0" smtClean="0"/>
              <a:t>.</a:t>
            </a:r>
            <a:endParaRPr lang="en-IN" sz="2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/>
              <a:t>Generally PLC’s are used for such cases.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" y="152400"/>
            <a:ext cx="2529840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336738"/>
            <a:ext cx="5562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But when we consider simple operations…. </a:t>
            </a:r>
            <a:r>
              <a:rPr lang="en-IN" sz="2400" dirty="0" smtClean="0"/>
              <a:t>PLCs </a:t>
            </a:r>
            <a:r>
              <a:rPr lang="en-IN" sz="2400" dirty="0"/>
              <a:t>would be a disadvantage when programming, hardware </a:t>
            </a:r>
            <a:r>
              <a:rPr lang="en-IN" sz="2400" dirty="0" smtClean="0"/>
              <a:t>,cost and  </a:t>
            </a:r>
            <a:r>
              <a:rPr lang="en-IN" sz="2400" dirty="0"/>
              <a:t>complexity are </a:t>
            </a:r>
            <a:r>
              <a:rPr lang="en-IN" sz="2400" dirty="0" smtClean="0"/>
              <a:t>considered.</a:t>
            </a:r>
            <a:endParaRPr lang="en-IN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717854"/>
            <a:ext cx="24082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2662949"/>
            <a:ext cx="52887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 a simple and easily operated solution is needed which is of less cost and which involves the latest </a:t>
            </a:r>
            <a:r>
              <a:rPr lang="en-US" sz="2400" dirty="0" smtClean="0"/>
              <a:t>technology….</a:t>
            </a:r>
          </a:p>
          <a:p>
            <a:endParaRPr lang="en-US" sz="2400" dirty="0"/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     ANDROID BASED REMOTE                            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  PROGRAMMABLE SEQUENTIAL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72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708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This </a:t>
            </a:r>
            <a:r>
              <a:rPr lang="en-US" sz="2400" dirty="0">
                <a:latin typeface="Calibri" pitchFamily="34" charset="0"/>
              </a:rPr>
              <a:t>project is designed to switch industrial loads using a user programmable logic control device and Android application for sequential operation.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Remote operation is achieved by any smart-phone/Tablet etc., with Android OS, upon a GUI (Graphical User Interface) based touch screen operation.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9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Embedded Systems</a:t>
            </a:r>
            <a:endParaRPr lang="en-US" sz="4000" dirty="0" smtClean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229600" cy="48768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combination of hardware and software which together </a:t>
            </a:r>
          </a:p>
          <a:p>
            <a:pPr marL="365760" indent="-283464"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form a component of a larger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machine.An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embedded system is designed to run on its own without human intervention, and may be required to respond to events in real time.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3124200"/>
            <a:ext cx="4706147" cy="370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Android and its application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Android is an open-source operating system.</a:t>
            </a:r>
          </a:p>
          <a:p>
            <a:r>
              <a:rPr lang="en-US" sz="2400" dirty="0" smtClean="0"/>
              <a:t> </a:t>
            </a:r>
            <a:r>
              <a:rPr lang="en-US" sz="2400" dirty="0"/>
              <a:t>Android is built on the open Linux Kernel.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Very </a:t>
            </a:r>
            <a:r>
              <a:rPr lang="en-US" sz="2400" dirty="0" smtClean="0"/>
              <a:t>customizable.</a:t>
            </a:r>
          </a:p>
          <a:p>
            <a:r>
              <a:rPr lang="en-US" sz="2400" dirty="0" smtClean="0"/>
              <a:t>Open </a:t>
            </a:r>
            <a:r>
              <a:rPr lang="en-US" sz="2400" dirty="0"/>
              <a:t>source operating system is easily changed, hacked, manipulated, and molded to fit whatever functionality you had in mind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Found on all platforms for all prices depending on what hardware and software version you are interested in.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514601"/>
            <a:ext cx="6934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/>
              <a:t>  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8596" y="2651919"/>
            <a:ext cx="64770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an android application on mobile phones?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An android app is meant for phones with an android based operating systems. </a:t>
            </a:r>
          </a:p>
          <a:p>
            <a:r>
              <a:rPr lang="en-US" sz="2400" dirty="0" smtClean="0"/>
              <a:t>In our project we are using Blue Control app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ANDROID APPLICATION OPERATED   BLUETOOTH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Android platform includes support for the Bluetooth network stack, which allows a device to wirelessly exchange data with other Bluetooth devices. </a:t>
            </a:r>
          </a:p>
          <a:p>
            <a:r>
              <a:rPr lang="en-US" sz="2400" dirty="0" smtClean="0"/>
              <a:t>The application framework provides access to the Bluetooth functionality through the Android Bluetooth APIs. 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628</TotalTime>
  <Words>752</Words>
  <Application>Microsoft Office PowerPoint</Application>
  <PresentationFormat>On-screen Show (4:3)</PresentationFormat>
  <Paragraphs>124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   ANDROID BASED REMOTE PROGRAMMABLE SEQUENTIAL </vt:lpstr>
      <vt:lpstr>Contents</vt:lpstr>
      <vt:lpstr>Introduction</vt:lpstr>
      <vt:lpstr>PowerPoint Presentation</vt:lpstr>
      <vt:lpstr>PowerPoint Presentation</vt:lpstr>
      <vt:lpstr>Embedded Systems</vt:lpstr>
      <vt:lpstr>Android and its application</vt:lpstr>
      <vt:lpstr>What is an android application on mobile phones?</vt:lpstr>
      <vt:lpstr>ANDROID APPLICATION OPERATED   BLUETOOTH</vt:lpstr>
      <vt:lpstr>An example of Android App  Blue-control Screen</vt:lpstr>
      <vt:lpstr>BLOCK DIAGRAM</vt:lpstr>
      <vt:lpstr>Hardware Requirements</vt:lpstr>
      <vt:lpstr>PowerPoint Presentation</vt:lpstr>
      <vt:lpstr>MICRO CONTROLLER</vt:lpstr>
      <vt:lpstr>PIN  DIAGRAM OF AT89S52</vt:lpstr>
      <vt:lpstr> FEATURES OF BLUETOOTH </vt:lpstr>
      <vt:lpstr>PowerPoint Presentation</vt:lpstr>
      <vt:lpstr>PowerPoint Presentation</vt:lpstr>
      <vt:lpstr>RELAY</vt:lpstr>
      <vt:lpstr>Relay Driver ULN2003</vt:lpstr>
      <vt:lpstr>PowerPoint Presentation</vt:lpstr>
      <vt:lpstr>SOFTWARE  REQUIREMENTS</vt:lpstr>
      <vt:lpstr>KEIL COMPILER WINDOW</vt:lpstr>
      <vt:lpstr>Schematic Diagram</vt:lpstr>
      <vt:lpstr>Applications</vt:lpstr>
      <vt:lpstr>Advantages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SPEED CONTROL BY THYRISTOR TRIGGER ANGLE CHANGE WITH DISPLAY OF DELAYED FIRING ANGLE</dc:title>
  <dc:creator>Administrator</dc:creator>
  <cp:lastModifiedBy>Harika</cp:lastModifiedBy>
  <cp:revision>111</cp:revision>
  <dcterms:created xsi:type="dcterms:W3CDTF">2011-07-12T05:01:29Z</dcterms:created>
  <dcterms:modified xsi:type="dcterms:W3CDTF">2014-02-24T17:40:52Z</dcterms:modified>
</cp:coreProperties>
</file>