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6" r:id="rId8"/>
    <p:sldId id="263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04A1-1D1F-4C00-98CC-3D640D877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DA939-CC88-48A0-9D1C-A7465157E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Hari Katakam</a:t>
            </a:r>
          </a:p>
          <a:p>
            <a:r>
              <a:rPr lang="en-US" dirty="0"/>
              <a:t>UI Lead</a:t>
            </a:r>
          </a:p>
          <a:p>
            <a:r>
              <a:rPr lang="en-US" dirty="0"/>
              <a:t>COLT, Corporate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53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3111-5BDA-4C61-92E0-A87B607D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8" y="275538"/>
            <a:ext cx="10364451" cy="1596177"/>
          </a:xfrm>
        </p:spPr>
        <p:txBody>
          <a:bodyPr/>
          <a:lstStyle/>
          <a:p>
            <a:r>
              <a:rPr lang="en-US" b="1" dirty="0"/>
              <a:t>From Group and form control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2A987-E4A4-4C44-9AC5-EB149622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95" y="1613538"/>
            <a:ext cx="8035956" cy="47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5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6AD0-F1B7-4CED-9DD9-F00005B6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Binding create form In template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1BE3-2C61-4208-824E-A78094ECD9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9E3B5-EC11-4EC0-8FF5-6EFA2A8C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9" y="2513948"/>
            <a:ext cx="11677095" cy="31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7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6CF5-6414-4B24-8705-D4016525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From Group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73590-422A-4F1D-B060-D439DFAE44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0" y="2001630"/>
            <a:ext cx="5303941" cy="40527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C89BD-5F06-49BD-B97C-71E7FB01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00" y="2001630"/>
            <a:ext cx="4814348" cy="40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3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C953-23A1-4184-80A9-87A61469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E0A5-B693-4458-A293-D370459D8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form Collection of user inputs and usually will be sent to Server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job Application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login page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Adding a Product in a E-commerce Site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C953-23A1-4184-80A9-87A61469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E0A5-B693-4458-A293-D370459D86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Text Boxes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 Areas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 down options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Radio Buttons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 boxes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Custom elements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Validation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Min and Max</a:t>
            </a:r>
          </a:p>
          <a:p>
            <a:pPr lvl="1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 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.. etc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8C41-44DF-412C-A422-1CAE6910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Angular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5AD6-3CFC-49EA-9384-FE72093084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Template driven forms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Template Driven Forms we specify behaviors/validations using directives and attributes in our template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All things happen in Templates</a:t>
            </a:r>
            <a:endParaRPr lang="en-US" dirty="0"/>
          </a:p>
          <a:p>
            <a:r>
              <a:rPr lang="en-US" dirty="0"/>
              <a:t>Reactive forms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Reactive forms are forms where we define the structure of the form and validation in the component class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Then, we bind it to the HTML form in the template.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1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9E15-5AE6-4F82-B74B-CEA9B19C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E8D1-B17F-491F-95AF-4900509895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Form group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FormGroup</a:t>
            </a:r>
            <a:r>
              <a:rPr lang="en-US" dirty="0"/>
              <a:t> is a collection of </a:t>
            </a:r>
            <a:r>
              <a:rPr lang="en-US" dirty="0" err="1"/>
              <a:t>FormControl</a:t>
            </a:r>
            <a:r>
              <a:rPr lang="en-US" dirty="0"/>
              <a:t>. It can also contain other </a:t>
            </a:r>
            <a:r>
              <a:rPr lang="en-US" dirty="0" err="1"/>
              <a:t>FormGroup’s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Form Control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FormControl</a:t>
            </a:r>
            <a:r>
              <a:rPr lang="en-US" dirty="0"/>
              <a:t> is the basic building block of the Angular Forms. It represents a single input field in an Angular form.</a:t>
            </a:r>
          </a:p>
          <a:p>
            <a:r>
              <a:rPr lang="en-US" dirty="0"/>
              <a:t>Validators</a:t>
            </a:r>
          </a:p>
          <a:p>
            <a:pPr lvl="1"/>
            <a:r>
              <a:rPr lang="en-US" dirty="0"/>
              <a:t>In built</a:t>
            </a:r>
            <a:r>
              <a:rPr lang="en-US"/>
              <a:t>/ Custom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0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154-35DF-4434-B00B-F7C824D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42" y="-87259"/>
            <a:ext cx="10364451" cy="1596177"/>
          </a:xfrm>
        </p:spPr>
        <p:txBody>
          <a:bodyPr/>
          <a:lstStyle/>
          <a:p>
            <a:r>
              <a:rPr lang="en-US" b="1" dirty="0"/>
              <a:t>Working with Template driven forms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DFDE1-802D-48A9-B709-D28DDFCEF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23" y="1128861"/>
            <a:ext cx="6578356" cy="564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7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2E35-88EC-4BA9-B714-EFD5FF1F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1106-F921-40BD-B596-68602C3501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4469584"/>
            <a:ext cx="10363826" cy="2135402"/>
          </a:xfrm>
        </p:spPr>
        <p:txBody>
          <a:bodyPr>
            <a:normAutofit lnSpcReduction="10000"/>
          </a:bodyPr>
          <a:lstStyle/>
          <a:p>
            <a:pPr lvl="1"/>
            <a:r>
              <a:rPr lang="en-IN" sz="1600" cap="none" dirty="0">
                <a:solidFill>
                  <a:srgbClr val="000000"/>
                </a:solidFill>
                <a:latin typeface="-apple-system"/>
              </a:rPr>
              <a:t>&lt;form #contactForm="ngForm“ ….</a:t>
            </a:r>
          </a:p>
          <a:p>
            <a:pPr lvl="2"/>
            <a:r>
              <a:rPr lang="en-US" cap="none" dirty="0">
                <a:solidFill>
                  <a:srgbClr val="000000"/>
                </a:solidFill>
                <a:latin typeface="-apple-system"/>
              </a:rPr>
              <a:t>Creates a top-level </a:t>
            </a:r>
            <a:r>
              <a:rPr lang="en-US" cap="none" dirty="0" err="1">
                <a:solidFill>
                  <a:srgbClr val="000000"/>
                </a:solidFill>
                <a:latin typeface="-apple-system"/>
              </a:rPr>
              <a:t>FormGroup</a:t>
            </a:r>
            <a:r>
              <a:rPr lang="en-US" cap="none" dirty="0">
                <a:solidFill>
                  <a:srgbClr val="000000"/>
                </a:solidFill>
                <a:latin typeface="-apple-system"/>
              </a:rPr>
              <a:t> instance</a:t>
            </a:r>
          </a:p>
          <a:p>
            <a:pPr lvl="2"/>
            <a:r>
              <a:rPr lang="en-US" cap="none" dirty="0">
                <a:solidFill>
                  <a:srgbClr val="000000"/>
                </a:solidFill>
                <a:latin typeface="-apple-system"/>
              </a:rPr>
              <a:t>We have access to the </a:t>
            </a:r>
            <a:r>
              <a:rPr lang="en-US" cap="none" dirty="0" err="1">
                <a:solidFill>
                  <a:srgbClr val="000000"/>
                </a:solidFill>
                <a:latin typeface="-apple-system"/>
              </a:rPr>
              <a:t>ngForm</a:t>
            </a:r>
            <a:r>
              <a:rPr lang="en-US" cap="none" dirty="0">
                <a:solidFill>
                  <a:srgbClr val="000000"/>
                </a:solidFill>
                <a:latin typeface="-apple-system"/>
              </a:rPr>
              <a:t> instance via the local template variable</a:t>
            </a:r>
            <a:endParaRPr lang="en-IN" cap="none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&lt;input type="text" name="</a:t>
            </a:r>
            <a:r>
              <a:rPr lang="en-US" sz="1600" cap="none" dirty="0" err="1">
                <a:solidFill>
                  <a:srgbClr val="000000"/>
                </a:solidFill>
                <a:latin typeface="-apple-system"/>
              </a:rPr>
              <a:t>firstname</a:t>
            </a:r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" </a:t>
            </a:r>
            <a:r>
              <a:rPr lang="en-US" sz="1600" cap="none" dirty="0" err="1">
                <a:solidFill>
                  <a:srgbClr val="000000"/>
                </a:solidFill>
                <a:latin typeface="-apple-system"/>
              </a:rPr>
              <a:t>ngModel</a:t>
            </a:r>
            <a:r>
              <a:rPr lang="en-US" sz="1600" cap="none" dirty="0">
                <a:solidFill>
                  <a:srgbClr val="000000"/>
                </a:solidFill>
                <a:latin typeface="-apple-system"/>
              </a:rPr>
              <a:t>&gt;</a:t>
            </a:r>
            <a:endParaRPr lang="en-IN" sz="1600" cap="none" dirty="0">
              <a:solidFill>
                <a:srgbClr val="000000"/>
              </a:solidFill>
              <a:latin typeface="-apple-system"/>
            </a:endParaRPr>
          </a:p>
          <a:p>
            <a:pPr lvl="2"/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ngModel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will use the name attribute to create the </a:t>
            </a:r>
            <a:r>
              <a:rPr lang="en-US" sz="1800" cap="none" dirty="0" err="1">
                <a:solidFill>
                  <a:srgbClr val="000000"/>
                </a:solidFill>
                <a:latin typeface="-apple-system"/>
              </a:rPr>
              <a:t>FormControl</a:t>
            </a:r>
            <a:r>
              <a:rPr lang="en-US" sz="1800" cap="none" dirty="0">
                <a:solidFill>
                  <a:srgbClr val="000000"/>
                </a:solidFill>
                <a:latin typeface="-apple-system"/>
              </a:rPr>
              <a:t> instance for each of the Form field it is attached.</a:t>
            </a:r>
            <a:endParaRPr lang="en-IN" sz="1800" cap="none" dirty="0">
              <a:solidFill>
                <a:srgbClr val="000000"/>
              </a:solidFill>
              <a:latin typeface="-apple-system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B3147-579D-4A42-8F7C-3C3B0202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557837"/>
            <a:ext cx="10199148" cy="36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008F04-0D33-4AA8-856B-06A00A1D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41" y="1356783"/>
            <a:ext cx="9404764" cy="43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1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154-35DF-4434-B00B-F7C824D0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63661"/>
            <a:ext cx="10364451" cy="1596177"/>
          </a:xfrm>
        </p:spPr>
        <p:txBody>
          <a:bodyPr/>
          <a:lstStyle/>
          <a:p>
            <a:r>
              <a:rPr lang="en-US" b="1" dirty="0"/>
              <a:t>Working with Reactive forms</a:t>
            </a:r>
            <a:endParaRPr lang="en-IN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2F5477-A8A6-4173-BB72-685EE235D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62" y="1216241"/>
            <a:ext cx="7653883" cy="53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684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13357</TotalTime>
  <Words>250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Tw Cen MT</vt:lpstr>
      <vt:lpstr>Verdana</vt:lpstr>
      <vt:lpstr>Droplet</vt:lpstr>
      <vt:lpstr>Reactive forms</vt:lpstr>
      <vt:lpstr>What are forms</vt:lpstr>
      <vt:lpstr>Key Concepts</vt:lpstr>
      <vt:lpstr>Forms in Angular</vt:lpstr>
      <vt:lpstr>Basic Building blocks</vt:lpstr>
      <vt:lpstr>Working with Template driven forms</vt:lpstr>
      <vt:lpstr>PowerPoint Presentation</vt:lpstr>
      <vt:lpstr>PowerPoint Presentation</vt:lpstr>
      <vt:lpstr>Working with Reactive forms</vt:lpstr>
      <vt:lpstr>From Group and form control</vt:lpstr>
      <vt:lpstr>Binding create form In template</vt:lpstr>
      <vt:lpstr>Nested From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forms</dc:title>
  <dc:creator>HariPrasad Katakam</dc:creator>
  <cp:lastModifiedBy>HariPrasad Katakam</cp:lastModifiedBy>
  <cp:revision>10</cp:revision>
  <dcterms:created xsi:type="dcterms:W3CDTF">2021-08-04T08:44:50Z</dcterms:created>
  <dcterms:modified xsi:type="dcterms:W3CDTF">2021-09-18T08:33:22Z</dcterms:modified>
</cp:coreProperties>
</file>