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315"/>
            <a:ext cx="10364451" cy="1596177"/>
          </a:xfrm>
        </p:spPr>
        <p:txBody>
          <a:bodyPr/>
          <a:lstStyle/>
          <a:p>
            <a:r>
              <a:rPr lang="en-US" dirty="0"/>
              <a:t>Working with Template driven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4F1C-5942-4BC4-9E09-80B003D54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7492"/>
            <a:ext cx="10363826" cy="4169175"/>
          </a:xfrm>
        </p:spPr>
        <p:txBody>
          <a:bodyPr>
            <a:normAutofit lnSpcReduction="1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Import Forms Module</a:t>
            </a:r>
          </a:p>
          <a:p>
            <a:pPr marL="685800" lvl="2">
              <a:spcBef>
                <a:spcPts val="1000"/>
              </a:spcBef>
            </a:pPr>
            <a:r>
              <a:rPr lang="en-IN" cap="none" dirty="0">
                <a:solidFill>
                  <a:srgbClr val="000000"/>
                </a:solidFill>
                <a:latin typeface="-apple-system"/>
              </a:rPr>
              <a:t>Import {  </a:t>
            </a:r>
            <a:r>
              <a:rPr lang="en-IN" cap="none" dirty="0" err="1">
                <a:solidFill>
                  <a:srgbClr val="000000"/>
                </a:solidFill>
                <a:latin typeface="-apple-system"/>
              </a:rPr>
              <a:t>FormsModule</a:t>
            </a:r>
            <a:r>
              <a:rPr lang="en-IN" cap="none" dirty="0">
                <a:solidFill>
                  <a:srgbClr val="000000"/>
                </a:solidFill>
                <a:latin typeface="-apple-system"/>
              </a:rPr>
              <a:t>  } from '@angular/forms';</a:t>
            </a:r>
          </a:p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imports: [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   …..</a:t>
            </a: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  </a:t>
            </a:r>
            <a:r>
              <a:rPr lang="en-IN" sz="1600" cap="none" dirty="0" err="1">
                <a:solidFill>
                  <a:srgbClr val="000000"/>
                </a:solidFill>
                <a:latin typeface="-apple-system"/>
              </a:rPr>
              <a:t>FormsModule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	],</a:t>
            </a:r>
          </a:p>
          <a:p>
            <a:pPr marL="457200" lvl="1" indent="0">
              <a:buNone/>
            </a:pP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IN" sz="1400" cap="none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IN" sz="1600" cap="none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EBAB-277E-46AC-9429-148EE412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5099"/>
            <a:ext cx="10364451" cy="10861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D27D-3E6C-4F50-AE4A-F7E1B61B21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#contactForm="ngForm" (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)"&gt;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B85C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 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label 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firstname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First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label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input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"text"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firstname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ngModel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label 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lastname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Last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label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&lt;</a:t>
            </a:r>
            <a:r>
              <a:rPr lang="en-IN" b="0" i="0" dirty="0">
                <a:solidFill>
                  <a:srgbClr val="008080"/>
                </a:solidFill>
                <a:effectLst/>
                <a:latin typeface="inherit"/>
              </a:rPr>
              <a:t>input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"text"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 err="1">
                <a:solidFill>
                  <a:srgbClr val="DD1144"/>
                </a:solidFill>
                <a:effectLst/>
                <a:latin typeface="inherit"/>
              </a:rPr>
              <a:t>lastname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ngModel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&lt;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p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3F993-344C-4CBD-BC1D-D40562E0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0" y="1488344"/>
            <a:ext cx="10451174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7473</TotalTime>
  <Words>300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Consolas</vt:lpstr>
      <vt:lpstr>inherit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Working with Template driven forms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5</cp:revision>
  <dcterms:created xsi:type="dcterms:W3CDTF">2021-08-04T08:44:50Z</dcterms:created>
  <dcterms:modified xsi:type="dcterms:W3CDTF">2021-08-09T15:46:24Z</dcterms:modified>
</cp:coreProperties>
</file>