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6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04A1-1D1F-4C00-98CC-3D640D877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DA939-CC88-48A0-9D1C-A7465157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Hari Katakam</a:t>
            </a:r>
          </a:p>
          <a:p>
            <a:r>
              <a:rPr lang="en-US" dirty="0"/>
              <a:t>UI Lead</a:t>
            </a:r>
          </a:p>
          <a:p>
            <a:r>
              <a:rPr lang="en-US" dirty="0"/>
              <a:t>COLT, Corporate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53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3111-5BDA-4C61-92E0-A87B607D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8" y="275538"/>
            <a:ext cx="10364451" cy="1596177"/>
          </a:xfrm>
        </p:spPr>
        <p:txBody>
          <a:bodyPr/>
          <a:lstStyle/>
          <a:p>
            <a:r>
              <a:rPr lang="en-US" b="1" dirty="0"/>
              <a:t>From Group and form control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2A987-E4A4-4C44-9AC5-EB149622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5" y="1613538"/>
            <a:ext cx="8035956" cy="47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6AD0-F1B7-4CED-9DD9-F00005B6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Binding create form In template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1BE3-2C61-4208-824E-A78094ECD9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9E3B5-EC11-4EC0-8FF5-6EFA2A8C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9" y="2513948"/>
            <a:ext cx="11677095" cy="31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7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6CF5-6414-4B24-8705-D4016525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From Group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73590-422A-4F1D-B060-D439DFAE44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2001630"/>
            <a:ext cx="5303941" cy="40527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C89BD-5F06-49BD-B97C-71E7FB01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0" y="2001630"/>
            <a:ext cx="4814348" cy="40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3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654B-C7FE-4F10-8020-6AC61054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use cases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8683-D708-4FB0-BCE4-658FC35879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Load form with default values</a:t>
            </a:r>
          </a:p>
          <a:p>
            <a:pPr lvl="1"/>
            <a:r>
              <a:rPr lang="en-US" dirty="0"/>
              <a:t>Open saved forms</a:t>
            </a:r>
          </a:p>
          <a:p>
            <a:r>
              <a:rPr lang="en-US" dirty="0"/>
              <a:t>Get form control ref and set value</a:t>
            </a:r>
          </a:p>
          <a:p>
            <a:r>
              <a:rPr lang="en-US" dirty="0"/>
              <a:t>Reset the form</a:t>
            </a:r>
          </a:p>
          <a:p>
            <a:r>
              <a:rPr lang="en-US" dirty="0"/>
              <a:t>Listening to form value changes</a:t>
            </a:r>
          </a:p>
          <a:p>
            <a:r>
              <a:rPr lang="en-US" dirty="0"/>
              <a:t>Set value and patch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8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0188-62E6-49FC-BD07-1C5AECF4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7C61-376C-4B09-9DF5-A8FE183C91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944836" cy="3424107"/>
          </a:xfrm>
        </p:spPr>
        <p:txBody>
          <a:bodyPr/>
          <a:lstStyle/>
          <a:p>
            <a:r>
              <a:rPr lang="en-US" dirty="0"/>
              <a:t>REQUIRED</a:t>
            </a:r>
          </a:p>
          <a:p>
            <a:r>
              <a:rPr lang="en-US" dirty="0" err="1"/>
              <a:t>MINLENGth</a:t>
            </a:r>
            <a:endParaRPr lang="en-US" dirty="0"/>
          </a:p>
          <a:p>
            <a:r>
              <a:rPr lang="en-US" dirty="0" err="1"/>
              <a:t>Maxlength</a:t>
            </a:r>
            <a:endParaRPr lang="en-US" dirty="0"/>
          </a:p>
          <a:p>
            <a:r>
              <a:rPr lang="en-US" dirty="0"/>
              <a:t>Email</a:t>
            </a:r>
          </a:p>
          <a:p>
            <a:r>
              <a:rPr lang="en-US" dirty="0"/>
              <a:t>Pattern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5FFF3-98F3-4860-8453-FCC2A704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56" y="2279996"/>
            <a:ext cx="9413289" cy="30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A953-C0CA-4980-820A-44AC47E0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 error Messages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4E9C4-802B-4B88-B3B5-715D1340CC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506420"/>
            <a:ext cx="10363200" cy="3145322"/>
          </a:xfrm>
        </p:spPr>
      </p:pic>
    </p:spTree>
    <p:extLst>
      <p:ext uri="{BB962C8B-B14F-4D97-AF65-F5344CB8AC3E}">
        <p14:creationId xmlns:p14="http://schemas.microsoft.com/office/powerpoint/2010/main" val="415249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A953-C0CA-4980-820A-44AC47E0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 error only after filed touched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20D82-32EE-428D-BEC4-801BEB3A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4" y="2214694"/>
            <a:ext cx="113728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1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8451-39E1-46C8-A213-DE7C8A69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AE0E-63C2-4FEA-89E9-191BFEA33F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2781B-F5D2-414A-B528-27AC8618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63" y="1709710"/>
            <a:ext cx="10070237" cy="500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4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 Collection of user inputs and usually will be sent to Server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job Application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login page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 Product in a E-commerce Site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Text Boxes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Areas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 down options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Radio Buttons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boxes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Custom elements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Validation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Min and Max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 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.. etc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C41-44DF-412C-A422-1CAE6910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5AD6-3CFC-49EA-9384-FE72093084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Template Driven Forms we specify behaviors/validations using directives and attributes in our template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All things happen in Templates</a:t>
            </a:r>
            <a:endParaRPr lang="en-US" dirty="0"/>
          </a:p>
          <a:p>
            <a:r>
              <a:rPr lang="en-US" dirty="0"/>
              <a:t>Reactive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Reactive forms are forms where we define the structure of the form and validation in the component class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Then, we bind it to the HTML form in the template.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9E15-5AE6-4F82-B74B-CEA9B19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E8D1-B17F-491F-95AF-4900509895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Form group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FormGroup</a:t>
            </a:r>
            <a:r>
              <a:rPr lang="en-US" dirty="0"/>
              <a:t> is a collection of </a:t>
            </a:r>
            <a:r>
              <a:rPr lang="en-US" dirty="0" err="1"/>
              <a:t>FormControl</a:t>
            </a:r>
            <a:r>
              <a:rPr lang="en-US" dirty="0"/>
              <a:t>. It can also contain other </a:t>
            </a:r>
            <a:r>
              <a:rPr lang="en-US" dirty="0" err="1"/>
              <a:t>FormGroup’s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Form Control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FormControl</a:t>
            </a:r>
            <a:r>
              <a:rPr lang="en-US" dirty="0"/>
              <a:t> is the basic building block of the Angular Forms. It represents a single input field in an Angular form.</a:t>
            </a:r>
          </a:p>
          <a:p>
            <a:r>
              <a:rPr lang="en-US" dirty="0"/>
              <a:t>Validators</a:t>
            </a:r>
          </a:p>
          <a:p>
            <a:pPr lvl="1"/>
            <a:r>
              <a:rPr lang="en-US" dirty="0"/>
              <a:t>In built</a:t>
            </a:r>
            <a:r>
              <a:rPr lang="en-US"/>
              <a:t>/ 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42" y="-87259"/>
            <a:ext cx="10364451" cy="1596177"/>
          </a:xfrm>
        </p:spPr>
        <p:txBody>
          <a:bodyPr/>
          <a:lstStyle/>
          <a:p>
            <a:r>
              <a:rPr lang="en-US" b="1" dirty="0"/>
              <a:t>Working with Template driven forms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DFDE1-802D-48A9-B709-D28DDFCE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23" y="1128861"/>
            <a:ext cx="6578356" cy="56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7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2E35-88EC-4BA9-B714-EFD5FF1F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1106-F921-40BD-B596-68602C3501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4469584"/>
            <a:ext cx="10363826" cy="2135402"/>
          </a:xfrm>
        </p:spPr>
        <p:txBody>
          <a:bodyPr>
            <a:normAutofit lnSpcReduction="10000"/>
          </a:bodyPr>
          <a:lstStyle/>
          <a:p>
            <a:pPr lvl="1"/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&lt;form #contactForm="ngForm“ ….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Creates a top-level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FormGroup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We have access to the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ngForm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 via the local template variable</a:t>
            </a:r>
            <a:endParaRPr lang="en-IN" cap="none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&lt;input type="text" name="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firstname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" 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&gt;</a:t>
            </a:r>
            <a:endParaRPr lang="en-IN" sz="1600" cap="none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will use the name attribute to create the </a:t>
            </a:r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FormControl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instance for each of the Form field it is attached.</a:t>
            </a:r>
            <a:endParaRPr lang="en-IN" sz="1800" cap="none" dirty="0">
              <a:solidFill>
                <a:srgbClr val="000000"/>
              </a:solidFill>
              <a:latin typeface="-apple-system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B3147-579D-4A42-8F7C-3C3B0202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557837"/>
            <a:ext cx="10199148" cy="36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08F04-0D33-4AA8-856B-06A00A1D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41" y="1356783"/>
            <a:ext cx="9404764" cy="43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63661"/>
            <a:ext cx="10364451" cy="1596177"/>
          </a:xfrm>
        </p:spPr>
        <p:txBody>
          <a:bodyPr/>
          <a:lstStyle/>
          <a:p>
            <a:r>
              <a:rPr lang="en-US" b="1" dirty="0"/>
              <a:t>Working with Reactive forms</a:t>
            </a:r>
            <a:endParaRPr lang="en-IN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F5477-A8A6-4173-BB72-685EE235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62" y="1216241"/>
            <a:ext cx="7653883" cy="53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84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13710</TotalTime>
  <Words>298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Tw Cen MT</vt:lpstr>
      <vt:lpstr>Verdana</vt:lpstr>
      <vt:lpstr>Droplet</vt:lpstr>
      <vt:lpstr>Reactive forms</vt:lpstr>
      <vt:lpstr>What are forms</vt:lpstr>
      <vt:lpstr>Key Concepts</vt:lpstr>
      <vt:lpstr>Forms in Angular</vt:lpstr>
      <vt:lpstr>Basic Building blocks</vt:lpstr>
      <vt:lpstr>Working with Template driven forms</vt:lpstr>
      <vt:lpstr>PowerPoint Presentation</vt:lpstr>
      <vt:lpstr>PowerPoint Presentation</vt:lpstr>
      <vt:lpstr>Working with Reactive forms</vt:lpstr>
      <vt:lpstr>From Group and form control</vt:lpstr>
      <vt:lpstr>Binding create form In template</vt:lpstr>
      <vt:lpstr>Nested From Group</vt:lpstr>
      <vt:lpstr>Common use cases</vt:lpstr>
      <vt:lpstr>Validations</vt:lpstr>
      <vt:lpstr>Show error Messages</vt:lpstr>
      <vt:lpstr>Show error only after filed touched</vt:lpstr>
      <vt:lpstr>Custom validator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forms</dc:title>
  <dc:creator>HariPrasad Katakam</dc:creator>
  <cp:lastModifiedBy>HariPrasad Katakam</cp:lastModifiedBy>
  <cp:revision>15</cp:revision>
  <dcterms:created xsi:type="dcterms:W3CDTF">2021-08-04T08:44:50Z</dcterms:created>
  <dcterms:modified xsi:type="dcterms:W3CDTF">2021-09-18T14:26:38Z</dcterms:modified>
</cp:coreProperties>
</file>