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3111-5BDA-4C61-92E0-A87B607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8" y="275538"/>
            <a:ext cx="10364451" cy="1596177"/>
          </a:xfrm>
        </p:spPr>
        <p:txBody>
          <a:bodyPr/>
          <a:lstStyle/>
          <a:p>
            <a:r>
              <a:rPr lang="en-US" b="1" dirty="0"/>
              <a:t>From Group and form control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2A987-E4A4-4C44-9AC5-EB14962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5" y="1613538"/>
            <a:ext cx="8035956" cy="4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AD0-F1B7-4CED-9DD9-F00005B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create form In template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1BE3-2C61-4208-824E-A78094ECD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E3B5-EC11-4EC0-8FF5-6EFA2A8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" y="2513948"/>
            <a:ext cx="11677095" cy="3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CF5-6414-4B24-8705-D4016525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From Group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73590-422A-4F1D-B060-D439DFAE44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01630"/>
            <a:ext cx="5303941" cy="4052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89BD-5F06-49BD-B97C-71E7FB01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0" y="2001630"/>
            <a:ext cx="4814348" cy="40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654B-C7FE-4F10-8020-6AC61054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8683-D708-4FB0-BCE4-658FC3587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form with default values</a:t>
            </a:r>
          </a:p>
          <a:p>
            <a:pPr lvl="1"/>
            <a:r>
              <a:rPr lang="en-US" dirty="0"/>
              <a:t>Open saved forms</a:t>
            </a:r>
          </a:p>
          <a:p>
            <a:r>
              <a:rPr lang="en-US" dirty="0"/>
              <a:t>Get form control ref and set value</a:t>
            </a:r>
          </a:p>
          <a:p>
            <a:r>
              <a:rPr lang="en-US" dirty="0"/>
              <a:t>Reset the form</a:t>
            </a:r>
          </a:p>
          <a:p>
            <a:r>
              <a:rPr lang="en-US" dirty="0"/>
              <a:t>Listening to form value changes</a:t>
            </a:r>
          </a:p>
          <a:p>
            <a:r>
              <a:rPr lang="en-US" dirty="0"/>
              <a:t>Set value and patch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188-62E6-49FC-BD07-1C5AECF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C61-376C-4B09-9DF5-A8FE183C91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944836" cy="3424107"/>
          </a:xfrm>
        </p:spPr>
        <p:txBody>
          <a:bodyPr/>
          <a:lstStyle/>
          <a:p>
            <a:r>
              <a:rPr lang="en-US" dirty="0"/>
              <a:t>REQUIRED</a:t>
            </a:r>
          </a:p>
          <a:p>
            <a:r>
              <a:rPr lang="en-US" dirty="0" err="1"/>
              <a:t>MINLENGth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Pattern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FFF3-98F3-4860-8453-FCC2A704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6" y="2279996"/>
            <a:ext cx="9413289" cy="30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error Messages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E9C4-802B-4B88-B3B5-715D1340CC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06420"/>
            <a:ext cx="10363200" cy="3145322"/>
          </a:xfrm>
        </p:spPr>
      </p:pic>
    </p:spTree>
    <p:extLst>
      <p:ext uri="{BB962C8B-B14F-4D97-AF65-F5344CB8AC3E}">
        <p14:creationId xmlns:p14="http://schemas.microsoft.com/office/powerpoint/2010/main" val="41524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76A8-B47D-48C7-BA74-53DBD2D2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control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5627-427C-48CF-A3AD-C4AE5B3BF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0043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valid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are valid and false otherwise.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invalid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are invalid and false otherwise.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pristine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have not been changed.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dirty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element’s contents have been changed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untouched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if the user has not visited the element.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touched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: This property returns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 if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the user has visited the element.</a:t>
            </a:r>
            <a:endParaRPr lang="en-US" b="0" i="0" dirty="0">
              <a:solidFill>
                <a:srgbClr val="232629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106F6-CD9A-4F06-8858-2ECEDB76E79C}"/>
              </a:ext>
            </a:extLst>
          </p:cNvPr>
          <p:cNvSpPr txBox="1"/>
          <p:nvPr/>
        </p:nvSpPr>
        <p:spPr>
          <a:xfrm>
            <a:off x="5024761" y="5575177"/>
            <a:ext cx="649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: https://stackoverflow.com/questions/25025102/angularjs-difference-between-pristine-dirty-and-touched-untouched</a:t>
            </a:r>
          </a:p>
        </p:txBody>
      </p:sp>
    </p:spTree>
    <p:extLst>
      <p:ext uri="{BB962C8B-B14F-4D97-AF65-F5344CB8AC3E}">
        <p14:creationId xmlns:p14="http://schemas.microsoft.com/office/powerpoint/2010/main" val="148038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1" y="0"/>
            <a:ext cx="10364451" cy="1596177"/>
          </a:xfrm>
        </p:spPr>
        <p:txBody>
          <a:bodyPr/>
          <a:lstStyle/>
          <a:p>
            <a:r>
              <a:rPr lang="en-US" b="1" dirty="0"/>
              <a:t>Show error only after filed touched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20D82-32EE-428D-BEC4-801BEB3A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13" y="1016210"/>
            <a:ext cx="10135966" cy="2891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56AE0-E941-493B-AC24-6C20ADAF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13" y="3948574"/>
            <a:ext cx="10135966" cy="27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8451-39E1-46C8-A213-DE7C8A69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1" y="0"/>
            <a:ext cx="10364451" cy="1596177"/>
          </a:xfrm>
        </p:spPr>
        <p:txBody>
          <a:bodyPr/>
          <a:lstStyle/>
          <a:p>
            <a:r>
              <a:rPr lang="en-US" dirty="0"/>
              <a:t>Custom validator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2781B-F5D2-414A-B528-27AC861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1332010"/>
            <a:ext cx="8431993" cy="41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D88FE-4CC4-414D-9633-74229BA3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96" y="3910075"/>
            <a:ext cx="7181295" cy="2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4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2" y="-87259"/>
            <a:ext cx="10364451" cy="1596177"/>
          </a:xfrm>
        </p:spPr>
        <p:txBody>
          <a:bodyPr/>
          <a:lstStyle/>
          <a:p>
            <a:r>
              <a:rPr lang="en-US" b="1" dirty="0"/>
              <a:t>Working with Template driven forms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FDE1-802D-48A9-B709-D28DDFC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3" y="1128861"/>
            <a:ext cx="6578356" cy="5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E35-88EC-4BA9-B714-EFD5FF1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106-F921-40BD-B596-68602C3501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4469584"/>
            <a:ext cx="10363826" cy="2135402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3147-579D-4A42-8F7C-3C3B020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57837"/>
            <a:ext cx="1019914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661"/>
            <a:ext cx="10364451" cy="1596177"/>
          </a:xfrm>
        </p:spPr>
        <p:txBody>
          <a:bodyPr/>
          <a:lstStyle/>
          <a:p>
            <a:r>
              <a:rPr lang="en-US" b="1" dirty="0"/>
              <a:t>Working with Reactive forms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5477-A8A6-4173-BB72-685EE235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2" y="1216241"/>
            <a:ext cx="7653883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13729</TotalTime>
  <Words>404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inherit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  <vt:lpstr>From Group and form control</vt:lpstr>
      <vt:lpstr>Binding create form In template</vt:lpstr>
      <vt:lpstr>Nested From Group</vt:lpstr>
      <vt:lpstr>Common use cases</vt:lpstr>
      <vt:lpstr>Validations</vt:lpstr>
      <vt:lpstr>Show error Messages</vt:lpstr>
      <vt:lpstr>From control properties</vt:lpstr>
      <vt:lpstr>Show error only after filed touched</vt:lpstr>
      <vt:lpstr>Custom validator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20</cp:revision>
  <dcterms:created xsi:type="dcterms:W3CDTF">2021-08-04T08:44:50Z</dcterms:created>
  <dcterms:modified xsi:type="dcterms:W3CDTF">2021-09-18T14:45:11Z</dcterms:modified>
</cp:coreProperties>
</file>