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A1-1D1F-4C00-98CC-3D640D87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A939-CC88-48A0-9D1C-A746515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Hari Katakam</a:t>
            </a:r>
          </a:p>
          <a:p>
            <a:r>
              <a:rPr lang="en-US" dirty="0"/>
              <a:t>UI Lead</a:t>
            </a:r>
          </a:p>
          <a:p>
            <a:r>
              <a:rPr lang="en-US" dirty="0"/>
              <a:t>COLT, Corporate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Collection of user inputs and usually will be sent to Server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job Application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login page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 Product in a E-commerce Site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Boxes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Areas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down options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 Buttons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boxes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Custom elements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Validation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and Max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.. etc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C41-44DF-412C-A422-1CAE691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5AD6-3CFC-49EA-9384-FE72093084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Template Driven Forms we specify behaviors/validations using directives and attributes in our template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All things happen in Templates</a:t>
            </a:r>
            <a:endParaRPr lang="en-US" dirty="0"/>
          </a:p>
          <a:p>
            <a:r>
              <a:rPr lang="en-US" dirty="0"/>
              <a:t>Reactive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forms are forms where we define the structure of the form and validation in the component class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Then, we bind it to the HTML form in the template.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E15-5AE6-4F82-B74B-CEA9B19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E8D1-B17F-491F-95AF-490050989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 group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</a:t>
            </a:r>
            <a:r>
              <a:rPr lang="en-US" dirty="0"/>
              <a:t>. It can also contain other </a:t>
            </a:r>
            <a:r>
              <a:rPr lang="en-US" dirty="0" err="1"/>
              <a:t>FormGroup’s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Form Control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the basic building block of the Angular Forms. It represents a single input field in an Angular form.</a:t>
            </a:r>
          </a:p>
          <a:p>
            <a:r>
              <a:rPr lang="en-US" dirty="0"/>
              <a:t>Validators</a:t>
            </a:r>
          </a:p>
          <a:p>
            <a:pPr lvl="1"/>
            <a:r>
              <a:rPr lang="en-US" dirty="0"/>
              <a:t>In built</a:t>
            </a:r>
            <a:r>
              <a:rPr lang="en-US"/>
              <a:t>/ 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315"/>
            <a:ext cx="10364451" cy="1596177"/>
          </a:xfrm>
        </p:spPr>
        <p:txBody>
          <a:bodyPr/>
          <a:lstStyle/>
          <a:p>
            <a:r>
              <a:rPr lang="en-US" dirty="0"/>
              <a:t>Working with Template driven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4F1C-5942-4BC4-9E09-80B003D54D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7492"/>
            <a:ext cx="10363826" cy="4169175"/>
          </a:xfrm>
        </p:spPr>
        <p:txBody>
          <a:bodyPr>
            <a:normAutofit fontScale="92500" lnSpcReduction="2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Import Forms Module</a:t>
            </a:r>
          </a:p>
          <a:p>
            <a:pPr marL="685800" lvl="2">
              <a:spcBef>
                <a:spcPts val="1000"/>
              </a:spcBef>
            </a:pPr>
            <a:r>
              <a:rPr lang="en-IN" cap="none" dirty="0">
                <a:solidFill>
                  <a:srgbClr val="000000"/>
                </a:solidFill>
                <a:latin typeface="-apple-system"/>
              </a:rPr>
              <a:t>Import {  </a:t>
            </a:r>
            <a:r>
              <a:rPr lang="en-IN" cap="none" dirty="0" err="1">
                <a:solidFill>
                  <a:srgbClr val="000000"/>
                </a:solidFill>
                <a:latin typeface="-apple-system"/>
              </a:rPr>
              <a:t>FormsModule</a:t>
            </a:r>
            <a:r>
              <a:rPr lang="en-IN" cap="none" dirty="0">
                <a:solidFill>
                  <a:srgbClr val="000000"/>
                </a:solidFill>
                <a:latin typeface="-apple-system"/>
              </a:rPr>
              <a:t>  } from '@angular/forms';</a:t>
            </a:r>
          </a:p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imports: [</a:t>
            </a: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   …..</a:t>
            </a: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  </a:t>
            </a:r>
            <a:r>
              <a:rPr lang="en-IN" sz="1600" cap="none" dirty="0" err="1">
                <a:solidFill>
                  <a:srgbClr val="000000"/>
                </a:solidFill>
                <a:latin typeface="-apple-system"/>
              </a:rPr>
              <a:t>FormsModule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],</a:t>
            </a:r>
          </a:p>
          <a:p>
            <a:pPr marL="457200" lvl="1" indent="0">
              <a:buNone/>
            </a:pP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&lt;form #contactForm="ngForm“ ….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Creates a top-level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FormGroup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We have access to the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ngForm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 via the local template variable</a:t>
            </a:r>
            <a:endParaRPr lang="en-IN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&lt;input type="text" name="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firstname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" 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&gt;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will use the name attribute to create the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instance for each of the Form field it is attached.</a:t>
            </a:r>
            <a:endParaRPr lang="en-IN" sz="18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IN" sz="1400" cap="none" dirty="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IN" sz="1600" cap="none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08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EBAB-277E-46AC-9429-148EE412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5099"/>
            <a:ext cx="10364451" cy="108610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D27D-3E6C-4F50-AE4A-F7E1B61B21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#contactForm="ngForm" (</a:t>
            </a:r>
            <a:r>
              <a:rPr lang="en-IN" b="0" i="0" dirty="0" err="1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ngSubmit</a:t>
            </a:r>
            <a:r>
              <a:rPr lang="en-IN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IN" b="0" i="0" dirty="0" err="1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)"&gt;</a:t>
            </a:r>
          </a:p>
          <a:p>
            <a:pPr marL="0" indent="0" algn="l" fontAlgn="base">
              <a:buNone/>
            </a:pPr>
            <a:r>
              <a:rPr lang="en-IN" dirty="0">
                <a:solidFill>
                  <a:srgbClr val="B85C00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 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&lt;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label 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 err="1">
                <a:solidFill>
                  <a:srgbClr val="DD1144"/>
                </a:solidFill>
                <a:effectLst/>
                <a:latin typeface="inherit"/>
              </a:rPr>
              <a:t>firstname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First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label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&lt;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input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type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"text"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 err="1">
                <a:solidFill>
                  <a:srgbClr val="DD1144"/>
                </a:solidFill>
                <a:effectLst/>
                <a:latin typeface="inherit"/>
              </a:rPr>
              <a:t>firstname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ngModel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&lt;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label 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 err="1">
                <a:solidFill>
                  <a:srgbClr val="DD1144"/>
                </a:solidFill>
                <a:effectLst/>
                <a:latin typeface="inherit"/>
              </a:rPr>
              <a:t>lastname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Last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label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&lt;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input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type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"text"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 err="1">
                <a:solidFill>
                  <a:srgbClr val="DD1144"/>
                </a:solidFill>
                <a:effectLst/>
                <a:latin typeface="inherit"/>
              </a:rPr>
              <a:t>lastname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ngModel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3F993-344C-4CBD-BC1D-D40562E0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00" y="1488344"/>
            <a:ext cx="10451174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2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8F04-0D33-4AA8-856B-06A00A1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41" y="1356783"/>
            <a:ext cx="9404764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315"/>
            <a:ext cx="10364451" cy="1596177"/>
          </a:xfrm>
        </p:spPr>
        <p:txBody>
          <a:bodyPr/>
          <a:lstStyle/>
          <a:p>
            <a:r>
              <a:rPr lang="en-US" dirty="0"/>
              <a:t>Working with Reactive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4F1C-5942-4BC4-9E09-80B003D54D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7492"/>
            <a:ext cx="10363826" cy="4169175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Import Forms Module</a:t>
            </a:r>
          </a:p>
          <a:p>
            <a:pPr marL="685800" lvl="2">
              <a:spcBef>
                <a:spcPts val="1000"/>
              </a:spcBef>
            </a:pPr>
            <a:r>
              <a:rPr lang="en-US" cap="none" dirty="0">
                <a:solidFill>
                  <a:srgbClr val="000000"/>
                </a:solidFill>
                <a:latin typeface="-apple-system"/>
              </a:rPr>
              <a:t>import {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ReactiveFormsModule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} from '@angular/forms';</a:t>
            </a:r>
            <a:r>
              <a:rPr lang="en-IN" cap="none" dirty="0">
                <a:solidFill>
                  <a:srgbClr val="000000"/>
                </a:solidFill>
                <a:latin typeface="-apple-system"/>
              </a:rPr>
              <a:t>imports: [</a:t>
            </a: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   …..</a:t>
            </a: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  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ReactiveFormsModule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],</a:t>
            </a:r>
          </a:p>
          <a:p>
            <a:pPr lvl="1"/>
            <a:r>
              <a:rPr lang="en-IN" sz="1200" b="1" cap="none" dirty="0" err="1">
                <a:solidFill>
                  <a:srgbClr val="000000"/>
                </a:solidFill>
                <a:latin typeface="-apple-system"/>
              </a:rPr>
              <a:t>FormGroup</a:t>
            </a:r>
            <a:endParaRPr lang="en-IN" sz="1200" b="1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200" cap="none" dirty="0">
                <a:solidFill>
                  <a:srgbClr val="000000"/>
                </a:solidFill>
                <a:latin typeface="-apple-system"/>
              </a:rPr>
              <a:t>represents a collection of form Controls</a:t>
            </a:r>
            <a:endParaRPr lang="en-IN" sz="1200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IN" sz="1200" b="1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endParaRPr lang="en-IN" sz="1200" b="1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200" cap="none" dirty="0">
                <a:solidFill>
                  <a:srgbClr val="000000"/>
                </a:solidFill>
                <a:latin typeface="-apple-system"/>
              </a:rPr>
              <a:t>Encapsulates the state of a single form element in our form</a:t>
            </a:r>
            <a:endParaRPr lang="en-IN" sz="12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IN" sz="12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IN" sz="1400" cap="none" dirty="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IN" sz="1600" cap="none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44868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13331</TotalTime>
  <Words>404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Consolas</vt:lpstr>
      <vt:lpstr>inherit</vt:lpstr>
      <vt:lpstr>Tw Cen MT</vt:lpstr>
      <vt:lpstr>Verdana</vt:lpstr>
      <vt:lpstr>Droplet</vt:lpstr>
      <vt:lpstr>Reactive forms</vt:lpstr>
      <vt:lpstr>What are forms</vt:lpstr>
      <vt:lpstr>Key Concepts</vt:lpstr>
      <vt:lpstr>Forms in Angular</vt:lpstr>
      <vt:lpstr>Basic Building blocks</vt:lpstr>
      <vt:lpstr>Working with Template driven forms</vt:lpstr>
      <vt:lpstr>PowerPoint Presentation</vt:lpstr>
      <vt:lpstr>PowerPoint Presentation</vt:lpstr>
      <vt:lpstr>Working with Reactive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forms</dc:title>
  <dc:creator>HariPrasad Katakam</dc:creator>
  <cp:lastModifiedBy>HariPrasad Katakam</cp:lastModifiedBy>
  <cp:revision>7</cp:revision>
  <dcterms:created xsi:type="dcterms:W3CDTF">2021-08-04T08:44:50Z</dcterms:created>
  <dcterms:modified xsi:type="dcterms:W3CDTF">2021-09-18T04:49:00Z</dcterms:modified>
</cp:coreProperties>
</file>