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816100"/>
          </a:xfrm>
        </p:spPr>
        <p:txBody>
          <a:bodyPr/>
          <a:lstStyle/>
          <a:p>
            <a:r>
              <a:rPr sz="4800"/>
              <a:t>S</a:t>
            </a:r>
            <a:r>
              <a:rPr lang="en-US" sz="4800"/>
              <a:t>MART PRICE COMPARATOR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lstStyle/>
          <a:p/>
          <a:p>
            <a:endParaRPr lang="en-US"/>
          </a:p>
          <a:p>
            <a:r>
              <a:rPr lang="en-US"/>
              <a:t>                                        </a:t>
            </a:r>
            <a:r>
              <a:rPr lang="en-US" b="1"/>
              <a:t> </a:t>
            </a:r>
            <a:endParaRPr lang="en-US" b="1"/>
          </a:p>
          <a:p>
            <a:r>
              <a:rPr lang="en-US" b="1"/>
              <a:t>                                                                   </a:t>
            </a:r>
            <a:r>
              <a:rPr lang="en-US" sz="4800" b="1"/>
              <a:t>                         Name:V.Harika</a:t>
            </a:r>
            <a:endParaRPr lang="en-US" sz="4800" b="1"/>
          </a:p>
          <a:p>
            <a:r>
              <a:rPr lang="en-US" sz="4800" b="1"/>
              <a:t>                                                                             Reg.No:43110995</a:t>
            </a:r>
            <a:endParaRPr lang="en-US" sz="4800" b="1"/>
          </a:p>
          <a:p>
            <a:endParaRPr lang="en-US" sz="48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504825"/>
            <a:ext cx="772414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&amp;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800"/>
              <a:t>User Module: Allows users to search and compare products.</a:t>
            </a:r>
            <a:endParaRPr sz="2800"/>
          </a:p>
          <a:p>
            <a:r>
              <a:rPr sz="2800"/>
              <a:t> Admin Module:Manages and updates product data.</a:t>
            </a:r>
            <a:endParaRPr sz="2800"/>
          </a:p>
          <a:p>
            <a:r>
              <a:rPr sz="2800"/>
              <a:t>Comparison Module</a:t>
            </a:r>
            <a:r>
              <a:rPr lang="en-US" sz="2800"/>
              <a:t>:</a:t>
            </a:r>
            <a:r>
              <a:rPr sz="2800"/>
              <a:t>Fetches and compares prices across multiple sites.</a:t>
            </a:r>
            <a:endParaRPr sz="2800"/>
          </a:p>
          <a:p>
            <a:r>
              <a:rPr sz="2800"/>
              <a:t>Database Module:Stores product and user information securely.</a:t>
            </a:r>
            <a:endParaRPr sz="2800"/>
          </a:p>
          <a:p>
            <a:r>
              <a:rPr sz="2800"/>
              <a:t>Authentication Module:Manages login, registration, and access control.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(Screenshot Placeholder)</a:t>
            </a: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78025"/>
            <a:ext cx="8229600" cy="3769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74370"/>
            <a:ext cx="8229600" cy="5271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668020"/>
            <a:ext cx="8229600" cy="5009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800"/>
              <a:t>The Smart Price Comparator system successfully automates price comparison using Java Full Stack technologies. It reduces user effort, improves shopping efficiency, and provides real-time, accurate price comparisons. This project demonstrates the power of full stack development in solving real-world problems effectively.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Abstract </a:t>
            </a:r>
            <a:endParaRPr lang="en-US" altLang="en-US"/>
          </a:p>
          <a:p>
            <a:r>
              <a:rPr lang="en-US" altLang="en-US"/>
              <a:t>Existing system </a:t>
            </a:r>
            <a:endParaRPr lang="en-US" altLang="en-US"/>
          </a:p>
          <a:p>
            <a:r>
              <a:rPr lang="en-US" altLang="en-US"/>
              <a:t>Proposed system </a:t>
            </a:r>
            <a:endParaRPr lang="en-US" altLang="en-US"/>
          </a:p>
          <a:p>
            <a:r>
              <a:rPr lang="en-US" altLang="en-US"/>
              <a:t>Advantages </a:t>
            </a:r>
            <a:endParaRPr lang="en-US" altLang="en-US"/>
          </a:p>
          <a:p>
            <a:r>
              <a:rPr lang="en-US" altLang="en-US"/>
              <a:t>Disadvantages  </a:t>
            </a:r>
            <a:endParaRPr lang="en-US" altLang="en-US"/>
          </a:p>
          <a:p>
            <a:r>
              <a:rPr lang="en-US" altLang="en-US"/>
              <a:t>Hardware requirements </a:t>
            </a:r>
            <a:endParaRPr lang="en-US" altLang="en-US"/>
          </a:p>
          <a:p>
            <a:r>
              <a:rPr lang="en-US" altLang="en-US"/>
              <a:t>Software requirements  </a:t>
            </a:r>
            <a:endParaRPr lang="en-US" altLang="en-US"/>
          </a:p>
          <a:p>
            <a:r>
              <a:rPr lang="en-US" altLang="en-US"/>
              <a:t>Module description</a:t>
            </a:r>
            <a:endParaRPr lang="en-US" altLang="en-US"/>
          </a:p>
          <a:p>
            <a:r>
              <a:rPr lang="en-US" altLang="en-US"/>
              <a:t>Sample output(screenshot) </a:t>
            </a:r>
            <a:endParaRPr lang="en-US" altLang="en-US"/>
          </a:p>
          <a:p>
            <a:r>
              <a:rPr lang="en-US" altLang="en-US"/>
              <a:t>Conclusion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800"/>
              <a:t>In the current digital era, online shoppers often visit multiple e-commerce sites to check and compare prices manually. This process is time-consuming and inefficient. There is no single platform that provides accurate, real-time comparison data for products across different websites. The Smart Price Comparator aims to address this problem by developing a centralized, automated solution using Java Full Stack technologies.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800"/>
              <a:t>The Smart Price Comparator system is designed to compare the prices of similar products across multiple e-commerce platforms and present the best available options to users. The project uses Java (Spring Boot) for backend processing, MySQL for data storage, and HTML/CSS/JavaScript for frontend development. It ensures users can make smarter and faster buying decisions with a single click.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800"/>
              <a:t>In the existing system, users manually visit various e-commerce platforms to compare prices, specifications, and reviews. This manual process is time-consuming, error-prone, and lacks a consolidated interface for comparison. There is no automation or centralized platform to assist users efficiently.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proposed Smart Price Comparator system simplifies and automates the price comparison process. It retrieves data from multiple e-commerce websites through APIs or web scraping and displays the results in a unified dashboard. Users can easily search for products, view prices from different sources, and make quick purchase decisions.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Time-saving automated comparison system</a:t>
            </a:r>
          </a:p>
          <a:p>
            <a:r>
              <a:rPr lang="en-US"/>
              <a:t> </a:t>
            </a:r>
            <a:r>
              <a:t>Centralized data from multiple sources</a:t>
            </a:r>
          </a:p>
          <a:p>
            <a:r>
              <a:t> Easy-to-use interface</a:t>
            </a:r>
          </a:p>
          <a:p>
            <a:r>
              <a:t> Provides accurate and real-time data</a:t>
            </a:r>
          </a:p>
          <a:p>
            <a:r>
              <a:t> Improves user decision-making and convenience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stable internet connectivity</a:t>
            </a:r>
          </a:p>
          <a:p>
            <a:r>
              <a:t> Data accuracy depends on website API </a:t>
            </a:r>
            <a:r>
              <a:rPr lang="en-US"/>
              <a:t>             </a:t>
            </a:r>
            <a:r>
              <a:t>availability</a:t>
            </a:r>
          </a:p>
          <a:p>
            <a:r>
              <a:t>Web scraping may require frequent maintenance if site structures change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320"/>
            <a:ext cx="8229600" cy="4525963"/>
          </a:xfrm>
        </p:spPr>
        <p:txBody>
          <a:bodyPr>
            <a:normAutofit fontScale="90000" lnSpcReduction="20000"/>
          </a:bodyPr>
          <a:lstStyle/>
          <a:p>
            <a:r>
              <a:rPr sz="2855"/>
              <a:t>**Hardware Requirements:**</a:t>
            </a:r>
            <a:endParaRPr sz="2855"/>
          </a:p>
          <a:p>
            <a:r>
              <a:rPr sz="2855"/>
              <a:t>- Processor: Intel i3 or higher</a:t>
            </a:r>
            <a:endParaRPr sz="2855"/>
          </a:p>
          <a:p>
            <a:r>
              <a:rPr sz="2855"/>
              <a:t>- RAM: 4GB or more</a:t>
            </a:r>
            <a:endParaRPr sz="2855"/>
          </a:p>
          <a:p>
            <a:r>
              <a:rPr sz="2855"/>
              <a:t>- Hard Disk: 100GB or more</a:t>
            </a:r>
            <a:endParaRPr sz="2855"/>
          </a:p>
          <a:p>
            <a:endParaRPr sz="2855"/>
          </a:p>
          <a:p>
            <a:r>
              <a:rPr sz="2855"/>
              <a:t>**Software Requirements:**</a:t>
            </a:r>
            <a:endParaRPr sz="2855"/>
          </a:p>
          <a:p>
            <a:r>
              <a:rPr sz="2855"/>
              <a:t>- Operating System: Windows / Linux / macOS</a:t>
            </a:r>
            <a:endParaRPr sz="2855"/>
          </a:p>
          <a:p>
            <a:r>
              <a:rPr sz="2855"/>
              <a:t>- Backend: Java, Spring Boot</a:t>
            </a:r>
            <a:endParaRPr sz="2855"/>
          </a:p>
          <a:p>
            <a:r>
              <a:rPr sz="2855"/>
              <a:t>- Frontend: HTML, CSS, JavaScript</a:t>
            </a:r>
            <a:endParaRPr sz="2855"/>
          </a:p>
          <a:p>
            <a:r>
              <a:rPr sz="2855"/>
              <a:t>- Database: MySQL</a:t>
            </a:r>
            <a:endParaRPr sz="2855"/>
          </a:p>
          <a:p>
            <a:r>
              <a:rPr sz="2855"/>
              <a:t>- Tools: VS Code, GitHub, Postman, Maven</a:t>
            </a:r>
            <a:endParaRPr sz="28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3333</Words>
  <Application>WPS Presentation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Nunito Sans ExtraBold</vt:lpstr>
      <vt:lpstr>Nunito Sans</vt:lpstr>
      <vt:lpstr>Office Theme</vt:lpstr>
      <vt:lpstr>Smart Price Comparator</vt:lpstr>
      <vt:lpstr>PowerPoint 演示文稿</vt:lpstr>
      <vt:lpstr>Problem Statement</vt:lpstr>
      <vt:lpstr>Abstract</vt:lpstr>
      <vt:lpstr>Existing System</vt:lpstr>
      <vt:lpstr>Proposed System</vt:lpstr>
      <vt:lpstr>Advantages</vt:lpstr>
      <vt:lpstr>Disadvantages</vt:lpstr>
      <vt:lpstr>Hardware &amp; Software Requirements</vt:lpstr>
      <vt:lpstr>Modules &amp; Description</vt:lpstr>
      <vt:lpstr>Sample Output (Screenshot Placeholder)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Harika Vempati</cp:lastModifiedBy>
  <cp:revision>5</cp:revision>
  <dcterms:created xsi:type="dcterms:W3CDTF">2013-01-27T09:14:00Z</dcterms:created>
  <dcterms:modified xsi:type="dcterms:W3CDTF">2025-10-28T19:30:56Z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827184C7C4DF4898BD8A38DF0C2E8E3F_13</vt:lpwstr>
  </property>
  <property fmtid="{D5CDD505-2E9C-101B-9397-08002B2CF9AE}" pid="3" name="KSOProductBuildVer">
    <vt:lpwstr>1033-12.2.0.23131</vt:lpwstr>
  </property>
</Properties>
</file>