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embeddedFontLst>
    <p:embeddedFont>
      <p:font typeface="PT Sans Narrow"/>
      <p:regular r:id="rId12"/>
      <p:bold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TSansNarrow-bold.fntdata"/><Relationship Id="rId12" Type="http://schemas.openxmlformats.org/officeDocument/2006/relationships/font" Target="fonts/PTSansNarrow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4235850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421100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362666"/>
            <a:ext cx="7136668" cy="203195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5292001"/>
            <a:ext cx="7136668" cy="203195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2335685"/>
            <a:ext cx="7136700" cy="13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3800052"/>
            <a:ext cx="48705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739800"/>
            <a:ext cx="8520600" cy="20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3994200"/>
            <a:ext cx="8520600" cy="14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3429200"/>
            <a:ext cx="9144000" cy="3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1086400"/>
            <a:ext cx="8571300" cy="12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688233"/>
            <a:ext cx="39999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688233"/>
            <a:ext cx="39999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701800"/>
            <a:ext cx="56136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386233"/>
            <a:ext cx="4045200" cy="223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36358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5640967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ctrTitle"/>
          </p:nvPr>
        </p:nvSpPr>
        <p:spPr>
          <a:xfrm>
            <a:off x="1004150" y="2335685"/>
            <a:ext cx="7136700" cy="13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Loan Default Analysis — Top 5 Insights</a:t>
            </a:r>
            <a:endParaRPr/>
          </a:p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2137225" y="3800052"/>
            <a:ext cx="48705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QuantLake Lending — Risk Assessment Report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Tool: Power BI / Excel / Python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Insight #1 — Education &amp; Default Risk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Higher education level correlates with lower default rates.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Graduates have significantly better repayment behavior.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School-level education correlates with 20% higher default risk.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Insight #2 — Income vs Default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Customers earning &lt; ₹60,000 annually show highest default rate.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Higher income groups (&gt; ₹100,000) are more reliable.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Default probability decreases as income increases.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Insight #3 — Age and Family Size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Young customers (25–35) are more prone to default.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Small family size (1–2) shows increased risk.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Possibly linked to lower financial obligations and planning.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Insight #4 — Credit Card Users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Credit card holders are less likely to default.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15% lower default rate among credit card users.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Credit usage indicates financial maturity.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Insight #5 — Risk Rules &amp; Recommendations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Prioritize graduates with income &gt; ₹75,000.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Avoid lending to applicants &lt; 30 years with income &lt; ₹60,000.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Check credit history and card usage.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Manually review applications with low financial footprints.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