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esh Verma" userId="799495f6ece754c8" providerId="LiveId" clId="{8095AE74-EF14-4CB6-B0FC-24EC95494AC8}"/>
    <pc:docChg chg="modSld">
      <pc:chgData name="Harikesh Verma" userId="799495f6ece754c8" providerId="LiveId" clId="{8095AE74-EF14-4CB6-B0FC-24EC95494AC8}" dt="2022-03-12T12:50:35.557" v="1" actId="12"/>
      <pc:docMkLst>
        <pc:docMk/>
      </pc:docMkLst>
      <pc:sldChg chg="modSp mod">
        <pc:chgData name="Harikesh Verma" userId="799495f6ece754c8" providerId="LiveId" clId="{8095AE74-EF14-4CB6-B0FC-24EC95494AC8}" dt="2022-03-12T12:50:29.741" v="0" actId="12"/>
        <pc:sldMkLst>
          <pc:docMk/>
          <pc:sldMk cId="0" sldId="260"/>
        </pc:sldMkLst>
        <pc:spChg chg="mod">
          <ac:chgData name="Harikesh Verma" userId="799495f6ece754c8" providerId="LiveId" clId="{8095AE74-EF14-4CB6-B0FC-24EC95494AC8}" dt="2022-03-12T12:50:29.741" v="0" actId="12"/>
          <ac:spMkLst>
            <pc:docMk/>
            <pc:sldMk cId="0" sldId="260"/>
            <ac:spMk id="81" creationId="{00000000-0000-0000-0000-000000000000}"/>
          </ac:spMkLst>
        </pc:spChg>
      </pc:sldChg>
      <pc:sldChg chg="modSp mod">
        <pc:chgData name="Harikesh Verma" userId="799495f6ece754c8" providerId="LiveId" clId="{8095AE74-EF14-4CB6-B0FC-24EC95494AC8}" dt="2022-03-12T12:50:35.557" v="1" actId="12"/>
        <pc:sldMkLst>
          <pc:docMk/>
          <pc:sldMk cId="0" sldId="261"/>
        </pc:sldMkLst>
        <pc:spChg chg="mod">
          <ac:chgData name="Harikesh Verma" userId="799495f6ece754c8" providerId="LiveId" clId="{8095AE74-EF14-4CB6-B0FC-24EC95494AC8}" dt="2022-03-12T12:50:35.557" v="1" actId="12"/>
          <ac:spMkLst>
            <pc:docMk/>
            <pc:sldMk cId="0" sldId="261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4908f3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4908f3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4908f3c8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4908f3c8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4908f3c8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4908f3c8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4908f3c8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4908f3c8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4908f3c8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4908f3c8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4908f3c8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4908f3c8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sl.richmond.edu/panorama/redlining/static/downloads/geojson/MIDetroit1939.geo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mboard.google.com/d/1ZLdqlHAaWmyS4dmdIfLKAJEki8sgAWrZrf16UPcZ5BI/edit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2015/acs/acs5/variabl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Consolidation Exercise I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Redlining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1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Redlining Data - context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93350" y="734775"/>
            <a:ext cx="4866900" cy="4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HW 2 we used list comprehensions, lambda function, user-defined classes and other python methods to simulate the problem of racial segregation in an abstract, decontextualized way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HW 4 we will use all the python tools we have learned so far to explore real world data related to racial segregation in Detroit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Redlining is a historical practice in which ‘residential security maps’ were used to determine which residential areas would qualify for government-backed low interest rate mortgages.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practice this ‘data-driven’ approach was used explicitly for the purpose of racial segregation.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legacy of redlining has been to create a status quo in which race-neutral policies today can have the effect of reinforcing racial hierarchies. 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51" y="0"/>
            <a:ext cx="36039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475" y="3318200"/>
            <a:ext cx="1838225" cy="1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Retrieve Redlining Data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the python methods we learned in class, obtain the json file located at: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https://dsl.richmond.edu/panorama/redlining/static/downloads/geojson/MIDetroit1939.geojson</a:t>
            </a:r>
            <a:r>
              <a:rPr lang="en" dirty="0"/>
              <a:t> and convert it from JSON to a python object</a:t>
            </a:r>
            <a:endParaRPr dirty="0"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Note that .geojson can be treated simply as a JSON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type of object is it?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https://jamboard.google.com/d/1ZLdqlHAaWmyS4dmdIfLKAJEki8sgAWrZrf16UPcZ5BI/edit?usp=sharing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Parse the Data - identify the structure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data and map out its underlying structure.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keys are there? What are they?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levels are there? What types of data structures are present in this python object?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pseudo-code to re-organize the data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We need to work with the coordinates, HOLC grade, and qualitative description for each district along with an identifier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Come up with a strategy for getting that information into a workable format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Pseudocode into Code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/>
              <a:t>Write code to collect coordinates, HOLC grade, and qualitative description for each district along with an identifier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- Connecting present day data to HOLC data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Present day data from the US Census can be located here: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https://api.census.gov/data/2015/acs/acs5/variables.html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What variables do we want to interrogate with respect to the HOLC districts?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What is the structure of Census Data, and how can HOLC data be related to Census Data?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Consolidation Exercise I</vt:lpstr>
      <vt:lpstr>Redlining Data - context</vt:lpstr>
      <vt:lpstr>Step 1 Retrieve Redlining Data</vt:lpstr>
      <vt:lpstr>Step 2: Parse the Data - identify the structure</vt:lpstr>
      <vt:lpstr>Write pseudo-code to re-organize the data </vt:lpstr>
      <vt:lpstr>Convert Pseudocode into Code</vt:lpstr>
      <vt:lpstr>Brainstorm - Connecting present day data to HOLC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Consolidation Exercise I</dc:title>
  <cp:lastModifiedBy>HARIKESH VERMA</cp:lastModifiedBy>
  <cp:revision>1</cp:revision>
  <dcterms:modified xsi:type="dcterms:W3CDTF">2022-03-12T12:50:38Z</dcterms:modified>
</cp:coreProperties>
</file>