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68" r:id="rId6"/>
  </p:sldMasterIdLst>
  <p:sldIdLst>
    <p:sldId id="256" r:id="rId7"/>
    <p:sldId id="269" r:id="rId8"/>
    <p:sldId id="257" r:id="rId9"/>
    <p:sldId id="258" r:id="rId10"/>
    <p:sldId id="266" r:id="rId11"/>
    <p:sldId id="268" r:id="rId12"/>
    <p:sldId id="267" r:id="rId13"/>
    <p:sldId id="265" r:id="rId14"/>
    <p:sldId id="272" r:id="rId15"/>
    <p:sldId id="271" r:id="rId16"/>
    <p:sldId id="270" r:id="rId17"/>
    <p:sldId id="259" r:id="rId18"/>
    <p:sldId id="264" r:id="rId19"/>
    <p:sldId id="263" r:id="rId2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1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61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14800"/>
            <a:ext cx="5181600" cy="106680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s-PE" smtClean="0"/>
              <a:t>7 Steps to Building a Better Brand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5181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PE" smtClean="0"/>
              <a:t>Click to edit Master subtitle style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61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14800"/>
            <a:ext cx="5181600" cy="106680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s-PE" smtClean="0"/>
              <a:t>7 Steps to Building a Better Brand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5181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PE" smtClean="0"/>
              <a:t>Click to edit Master subtitle style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smtClean="0"/>
              <a:t>Click icon to add picture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61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14800"/>
            <a:ext cx="5181600" cy="106680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s-PE" smtClean="0"/>
              <a:t>7 Steps to Building a Better Brand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5181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PE" smtClean="0"/>
              <a:t>Click to edit Master subtitle style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smtClean="0"/>
              <a:t>Click icon to add picture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61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14800"/>
            <a:ext cx="5181600" cy="106680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s-PE" smtClean="0"/>
              <a:t>7 Steps to Building a Better Brand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5181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PE" smtClean="0"/>
              <a:t>Click to edit Master subtitle style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smtClean="0"/>
              <a:t>Click icon to add picture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61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14800"/>
            <a:ext cx="5181600" cy="106680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s-PE" smtClean="0"/>
              <a:t>7 Steps to Building a Better Brand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5181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PE" smtClean="0"/>
              <a:t>Click to edit Master subtitle style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smtClean="0"/>
              <a:t>Click icon to add picture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P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PE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smtClean="0"/>
              <a:t>Click icon to add picture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P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mtClean="0"/>
              <a:t>Click to edit Master title style</a:t>
            </a:r>
            <a:endParaRPr lang="es-P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mtClean="0"/>
              <a:t>Click to edit Master title style</a:t>
            </a:r>
            <a:endParaRPr lang="es-P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mtClean="0"/>
              <a:t>Click to edit Master title style</a:t>
            </a:r>
            <a:endParaRPr lang="es-P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mtClean="0"/>
              <a:t>Click to edit Master title style</a:t>
            </a:r>
            <a:endParaRPr lang="es-P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design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mtClean="0"/>
              <a:t>Click to edit Master title style</a:t>
            </a:r>
            <a:endParaRPr lang="es-P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7BDC-0F6A-4408-800F-25E07DA91CF4}" type="datetimeFigureOut">
              <a:rPr lang="es-PE" smtClean="0"/>
              <a:pPr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670F-5EA0-496B-AC56-4AC4FE223933}" type="slidenum">
              <a:rPr lang="es-PE" smtClean="0"/>
              <a:pPr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AB36AD-5ECE-4C50-801C-25BCBCCB9E1E}" type="datetimeFigureOut">
              <a:rPr lang="es-PE" smtClean="0"/>
              <a:t>10/12/2011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33F21A-32AA-436C-A51B-D9330924CE41}" type="slidenum">
              <a:rPr lang="es-PE" smtClean="0"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204864"/>
            <a:ext cx="6477000" cy="18288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POO – PeruBank</a:t>
            </a:r>
            <a:r>
              <a:rPr lang="es-PE" dirty="0"/>
              <a:t/>
            </a:r>
            <a:br>
              <a:rPr lang="es-PE" dirty="0"/>
            </a:br>
            <a:r>
              <a:rPr lang="es-PE" sz="20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https://github.com/hariki01/perubank</a:t>
            </a:r>
            <a:endParaRPr lang="es-PE" sz="1800" cap="none" dirty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255368"/>
            <a:ext cx="6705600" cy="1333872"/>
          </a:xfrm>
        </p:spPr>
        <p:txBody>
          <a:bodyPr>
            <a:normAutofit fontScale="25000" lnSpcReduction="20000"/>
          </a:bodyPr>
          <a:lstStyle/>
          <a:p>
            <a:r>
              <a:rPr lang="es-PE" sz="11200" dirty="0" smtClean="0"/>
              <a:t>Grupo 3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5600" dirty="0" smtClean="0"/>
              <a:t>Harold Bruno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5600" dirty="0" smtClean="0"/>
              <a:t>Jorge </a:t>
            </a:r>
            <a:r>
              <a:rPr lang="es-PE" sz="5600" dirty="0" err="1" smtClean="0"/>
              <a:t>Alcantara</a:t>
            </a:r>
            <a:endParaRPr lang="es-PE" sz="5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5600" dirty="0" smtClean="0"/>
              <a:t>Hans </a:t>
            </a:r>
            <a:r>
              <a:rPr lang="es-PE" sz="5600" dirty="0" err="1" smtClean="0"/>
              <a:t>Espiritu</a:t>
            </a:r>
            <a:endParaRPr lang="es-PE" sz="5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5600" dirty="0" smtClean="0"/>
              <a:t>Gabriel Villayzan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4392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Herramientas Usadas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Test: </a:t>
            </a:r>
            <a:r>
              <a:rPr lang="es-PE" dirty="0" err="1" smtClean="0"/>
              <a:t>JUnit</a:t>
            </a:r>
            <a:r>
              <a:rPr lang="es-PE" dirty="0" smtClean="0"/>
              <a:t> 4</a:t>
            </a:r>
          </a:p>
          <a:p>
            <a:r>
              <a:rPr lang="es-PE" dirty="0" smtClean="0"/>
              <a:t>Colaboración: </a:t>
            </a:r>
            <a:r>
              <a:rPr lang="es-PE" dirty="0" err="1" smtClean="0"/>
              <a:t>GitHUB</a:t>
            </a:r>
            <a:endParaRPr lang="es-PE" dirty="0" smtClean="0"/>
          </a:p>
          <a:p>
            <a:r>
              <a:rPr lang="es-PE" dirty="0" smtClean="0"/>
              <a:t>Ingeniería </a:t>
            </a:r>
            <a:r>
              <a:rPr lang="es-PE" dirty="0"/>
              <a:t>Inversa</a:t>
            </a:r>
            <a:r>
              <a:rPr lang="es-PE" dirty="0" smtClean="0"/>
              <a:t>: </a:t>
            </a:r>
            <a:r>
              <a:rPr lang="es-PE" dirty="0" err="1" smtClean="0"/>
              <a:t>Sybase</a:t>
            </a:r>
            <a:r>
              <a:rPr lang="es-PE" dirty="0" smtClean="0"/>
              <a:t> </a:t>
            </a:r>
            <a:r>
              <a:rPr lang="es-PE" dirty="0" err="1" smtClean="0"/>
              <a:t>PowerDesigner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14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Tracking</a:t>
            </a:r>
            <a:endParaRPr lang="es-P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3795813"/>
              </p:ext>
            </p:extLst>
          </p:nvPr>
        </p:nvGraphicFramePr>
        <p:xfrm>
          <a:off x="539552" y="1772816"/>
          <a:ext cx="8153402" cy="450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901"/>
                <a:gridCol w="639901"/>
                <a:gridCol w="639901"/>
                <a:gridCol w="639901"/>
                <a:gridCol w="2711578"/>
                <a:gridCol w="810541"/>
                <a:gridCol w="639901"/>
                <a:gridCol w="791877"/>
                <a:gridCol w="639901"/>
              </a:tblGrid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Proyecto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Tipo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Estado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Prioridad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Tema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Asignado a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Actualizado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Fecha de Inicio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Fecha de Fin</a:t>
                      </a:r>
                      <a:endParaRPr lang="es-PE" sz="9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Resuelta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Representantes por Cliente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Harold Bruno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19/11/2011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20/11/2011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Resuelta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Creacion de Poderes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Jorge Alcantara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19/11/2011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20/11/2011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Creación de usuarios bonus por perfil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Hans Espiritu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20/11/2011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Bastanteo de Poderes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Harold Bruno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22/11/2011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24/11/2011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Verificación de Poderes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Jorge Alcantara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22/11/2011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24/11/2011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Asignacion de Perfiles a usuarios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Hans Espiritu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22/11/2011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24/11/2011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Consulta de Poderes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Gabriel Villayzan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22/11/2011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24/11/2011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Diagrama de Clases del negocio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Jorge Alcantara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03/12/2011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Documentación de Registro de Clientes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Jorge Alcantara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03/12/2011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Documentación de Registro de Representantes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Jorge Alcantara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03/12/2011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Documentacón de Creación de Poderes 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Jorge Alcantara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03/12/2011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04/12/2011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Documentación de Registro de Usuarios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Hans Espiritu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09/12/2011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09/12/2011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Documentación de Bastanteo de Poderes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Harold Bruno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09/12/2011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09/12/2011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Documentacion de Verificación de Poderes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Jorge Alcantara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07/12/2011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09/12/2011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Documentacion de Consulta de Poderes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Gabriel Villayzan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07/12/2011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09/12/2011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  <a:tr h="232967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PeruBank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Pendientte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Normal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Creación de la documentación final a entregar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Gabriel Villayzan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21/11/2011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07/12/2011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 dirty="0">
                          <a:effectLst/>
                        </a:rPr>
                        <a:t>09/12/2011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04" marR="8004" marT="80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2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Tracking – Historial </a:t>
            </a:r>
            <a:r>
              <a:rPr lang="es-PE" dirty="0" err="1" smtClean="0"/>
              <a:t>GitHUB</a:t>
            </a:r>
            <a:endParaRPr lang="es-P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73251"/>
            <a:ext cx="6560452" cy="485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Tracking – Historial </a:t>
            </a:r>
            <a:r>
              <a:rPr lang="es-PE" dirty="0" err="1"/>
              <a:t>GitHUB</a:t>
            </a:r>
            <a:endParaRPr lang="es-P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68" y="1729571"/>
            <a:ext cx="6473988" cy="459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0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Conclusión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La metodología de desarrollo basada en Test agiliza el desarrollo de sistemas y mejora la calidad del ciclo de desarrollo, permitiendo primero dar rápidas soluciones a los usuarios, basados principalmente en sus requerimientos y lo que esperan del sistema.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13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Índice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</a:p>
          <a:p>
            <a:r>
              <a:rPr lang="es-PE" dirty="0" smtClean="0"/>
              <a:t>Caso Propuesto</a:t>
            </a:r>
          </a:p>
          <a:p>
            <a:r>
              <a:rPr lang="es-PE" dirty="0" smtClean="0"/>
              <a:t>Estructura del Proyecto</a:t>
            </a:r>
          </a:p>
          <a:p>
            <a:r>
              <a:rPr lang="es-PE" dirty="0" smtClean="0"/>
              <a:t>Herramientas Usadas</a:t>
            </a:r>
          </a:p>
          <a:p>
            <a:r>
              <a:rPr lang="es-PE" dirty="0" smtClean="0"/>
              <a:t>Tracking</a:t>
            </a:r>
          </a:p>
          <a:p>
            <a:r>
              <a:rPr lang="es-PE" dirty="0" smtClean="0"/>
              <a:t>Conclusión</a:t>
            </a: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4262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Este proyecto contiene el desarrollo de una aplicación de Bastanteo de poderes bancarios.</a:t>
            </a:r>
          </a:p>
          <a:p>
            <a:r>
              <a:rPr lang="es-PE" dirty="0" smtClean="0"/>
              <a:t>Se usa la metodología Ágil (Escribir el Test, implementar el código, </a:t>
            </a:r>
            <a:r>
              <a:rPr lang="es-PE" dirty="0" err="1" smtClean="0"/>
              <a:t>Refactorizar</a:t>
            </a:r>
            <a:r>
              <a:rPr lang="es-PE" dirty="0" smtClean="0"/>
              <a:t>).</a:t>
            </a:r>
          </a:p>
          <a:p>
            <a:r>
              <a:rPr lang="es-PE" dirty="0" smtClean="0"/>
              <a:t>Se uso la herramienta de colaboración </a:t>
            </a:r>
            <a:r>
              <a:rPr lang="es-PE" dirty="0" err="1" smtClean="0"/>
              <a:t>GitHUB</a:t>
            </a:r>
            <a:r>
              <a:rPr lang="es-P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20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Propuesto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PE" dirty="0" smtClean="0"/>
              <a:t>1. Registrar </a:t>
            </a:r>
            <a:r>
              <a:rPr lang="es-PE" dirty="0"/>
              <a:t>clientes</a:t>
            </a:r>
          </a:p>
          <a:p>
            <a:pPr lvl="0"/>
            <a:r>
              <a:rPr lang="es-PE" dirty="0" smtClean="0"/>
              <a:t>2. Inscribir </a:t>
            </a:r>
            <a:r>
              <a:rPr lang="es-PE" dirty="0"/>
              <a:t>representantes</a:t>
            </a:r>
          </a:p>
          <a:p>
            <a:pPr lvl="0"/>
            <a:r>
              <a:rPr lang="es-PE" dirty="0" smtClean="0"/>
              <a:t>3. Agregar </a:t>
            </a:r>
            <a:r>
              <a:rPr lang="es-PE" dirty="0"/>
              <a:t>poderes</a:t>
            </a:r>
          </a:p>
          <a:p>
            <a:pPr lvl="0"/>
            <a:r>
              <a:rPr lang="es-PE" dirty="0" smtClean="0"/>
              <a:t>4 .Bastantear </a:t>
            </a:r>
            <a:r>
              <a:rPr lang="es-PE" dirty="0"/>
              <a:t>poderes</a:t>
            </a:r>
          </a:p>
          <a:p>
            <a:pPr lvl="0"/>
            <a:r>
              <a:rPr lang="es-PE" dirty="0" smtClean="0"/>
              <a:t>5 .Verificar </a:t>
            </a:r>
            <a:r>
              <a:rPr lang="es-PE" dirty="0"/>
              <a:t>poderes</a:t>
            </a:r>
          </a:p>
          <a:p>
            <a:pPr lvl="0"/>
            <a:r>
              <a:rPr lang="es-PE" dirty="0" smtClean="0"/>
              <a:t>6 .Consultar </a:t>
            </a:r>
            <a:r>
              <a:rPr lang="es-PE" dirty="0"/>
              <a:t>poderes </a:t>
            </a:r>
          </a:p>
          <a:p>
            <a:pPr lvl="0"/>
            <a:r>
              <a:rPr lang="es-PE" dirty="0" smtClean="0"/>
              <a:t>7 .Controlar usuarios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638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Caso Propuesto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6473043"/>
              </p:ext>
            </p:extLst>
          </p:nvPr>
        </p:nvGraphicFramePr>
        <p:xfrm>
          <a:off x="1367155" y="1772816"/>
          <a:ext cx="6644640" cy="127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2320"/>
                <a:gridCol w="33223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Cuando: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Registro un cliente debo indicar su RUC, su código de cliente interno (8 dígitos), razón social, fecha de inicio de operaciones, tipo de empresa (SAA, SAC, SRL, etc.) y cantidad de empleados.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Espero: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Confirmación del registro OK.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no se ingresan los datos requeridos.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el cliente ya existe (RUC o código de cliente repetido).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81664"/>
              </p:ext>
            </p:extLst>
          </p:nvPr>
        </p:nvGraphicFramePr>
        <p:xfrm>
          <a:off x="1367155" y="3284984"/>
          <a:ext cx="6644640" cy="127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2320"/>
                <a:gridCol w="33223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Cuando: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Inscribo un representante debo indicar su tipo y número de documento, sus nombres y apellidos, cargo en la empresa y un grupo de bastanteo (A, B, C, etc.).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Espero: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Confirmación de la inscripción Ok.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no se ingresan los datos requeridos.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ya es representante de la empresa (según tipo y número de documento).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0441"/>
              </p:ext>
            </p:extLst>
          </p:nvPr>
        </p:nvGraphicFramePr>
        <p:xfrm>
          <a:off x="1367155" y="4869160"/>
          <a:ext cx="6644640" cy="127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2320"/>
                <a:gridCol w="33223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Cuando: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Agrego un poder debo indicar su código corto de consulta (ej.: CHCO, EFRE), el nombre (ej.: Cobro de Cheques, Retiro en Efectivo) y el tipo producto/servicio (ej: Activo, Pasivo).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Espero: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Confirmación de la agregación Ok.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no se ingresan los datos requeridos.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ya se agregó el poder (código corto).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84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356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4869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3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 Propuesto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4999280"/>
              </p:ext>
            </p:extLst>
          </p:nvPr>
        </p:nvGraphicFramePr>
        <p:xfrm>
          <a:off x="1367155" y="1700808"/>
          <a:ext cx="6644640" cy="1656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2320"/>
                <a:gridCol w="33223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Cuando: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Bastanteo debo indicar qué poderes puede realizar cada grupo de bastanteo de cada cliente. Además, para esta asignación debo indicar el tipo de intervención (ej.: A Sola Firma, En Conjunto Con) y con qué otro(s) grupo(s) de bastanteo si corresponde (combinación), así como el importe y la fecha de vencimiento (normalmente 6 meses).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Espero: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confirmación Ok.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ya se anotó el mismo poder para el mismo grupo de bastanteo, en el mismo cliente, considerando el mismo tipo de intervención y combinación.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51579"/>
              </p:ext>
            </p:extLst>
          </p:nvPr>
        </p:nvGraphicFramePr>
        <p:xfrm>
          <a:off x="1367155" y="3501008"/>
          <a:ext cx="6644640" cy="1656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2320"/>
                <a:gridCol w="33223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Cuando: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Consulto debo indicar el RUC del cliente, la identificación del representante, el código de poder (o elegirlo de una lista),  y el importe.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Espero: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indicando que el representante tiene poder y cómo.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indicando que el poder está dado pero ya venció.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indicando que el representante no tiene poder para realizar la operación indicada o el importe es superior.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184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  <a:endParaRPr lang="es-PE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635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2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 Propuesto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4894945"/>
              </p:ext>
            </p:extLst>
          </p:nvPr>
        </p:nvGraphicFramePr>
        <p:xfrm>
          <a:off x="1422574" y="1916832"/>
          <a:ext cx="6533802" cy="1090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5176"/>
                <a:gridCol w="32486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Cuando: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Consulto debo indicar el RUC del cliente, la identificación del representante, el grupo de bastanteo o tipo de intervención.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Espero: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Lista de registros de bastanteo que se tienen según los criterios de búsqueda ingresados.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indicando que no hay resultados según criterios.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7155" y="3414109"/>
          <a:ext cx="6644640" cy="1078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2320"/>
                <a:gridCol w="33223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Cuando: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Doy de alta un usuario debo indicar qué rol tiene asignado. Cada usuario debe identificarse por una clave al ingresar.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Espero: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bienvenida indicando el rol que tiene así como las opciones que le corresponde.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- Mensaje de error si no se autentica correctamente.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84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6</a:t>
            </a:r>
            <a:endParaRPr lang="es-PE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635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07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del Proyecto</a:t>
            </a:r>
            <a:endParaRPr lang="es-P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95958"/>
            <a:ext cx="2456978" cy="514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8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</a:t>
            </a:r>
            <a:r>
              <a:rPr lang="es-PE" dirty="0" smtClean="0"/>
              <a:t>Proyecto - UML</a:t>
            </a:r>
            <a:endParaRPr lang="es-P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912768" cy="530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omegranateInk">
  <a:themeElements>
    <a:clrScheme name="pomegranateink">
      <a:dk1>
        <a:srgbClr val="632423"/>
      </a:dk1>
      <a:lt1>
        <a:srgbClr val="9BBB59"/>
      </a:lt1>
      <a:dk2>
        <a:srgbClr val="76923C"/>
      </a:dk2>
      <a:lt2>
        <a:srgbClr val="4F6128"/>
      </a:lt2>
      <a:accent1>
        <a:srgbClr val="EEECE1"/>
      </a:accent1>
      <a:accent2>
        <a:srgbClr val="C4BD97"/>
      </a:accent2>
      <a:accent3>
        <a:srgbClr val="938953"/>
      </a:accent3>
      <a:accent4>
        <a:srgbClr val="494429"/>
      </a:accent4>
      <a:accent5>
        <a:srgbClr val="494429"/>
      </a:accent5>
      <a:accent6>
        <a:srgbClr val="1D1B10"/>
      </a:accent6>
      <a:hlink>
        <a:srgbClr val="632423"/>
      </a:hlink>
      <a:folHlink>
        <a:srgbClr val="4F61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megranateInk">
  <a:themeElements>
    <a:clrScheme name="pomegranateink">
      <a:dk1>
        <a:srgbClr val="632423"/>
      </a:dk1>
      <a:lt1>
        <a:srgbClr val="9BBB59"/>
      </a:lt1>
      <a:dk2>
        <a:srgbClr val="76923C"/>
      </a:dk2>
      <a:lt2>
        <a:srgbClr val="4F6128"/>
      </a:lt2>
      <a:accent1>
        <a:srgbClr val="EEECE1"/>
      </a:accent1>
      <a:accent2>
        <a:srgbClr val="C4BD97"/>
      </a:accent2>
      <a:accent3>
        <a:srgbClr val="938953"/>
      </a:accent3>
      <a:accent4>
        <a:srgbClr val="494429"/>
      </a:accent4>
      <a:accent5>
        <a:srgbClr val="494429"/>
      </a:accent5>
      <a:accent6>
        <a:srgbClr val="1D1B10"/>
      </a:accent6>
      <a:hlink>
        <a:srgbClr val="632423"/>
      </a:hlink>
      <a:folHlink>
        <a:srgbClr val="4F61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omegranateInk">
  <a:themeElements>
    <a:clrScheme name="pomegranateink">
      <a:dk1>
        <a:srgbClr val="632423"/>
      </a:dk1>
      <a:lt1>
        <a:srgbClr val="9BBB59"/>
      </a:lt1>
      <a:dk2>
        <a:srgbClr val="76923C"/>
      </a:dk2>
      <a:lt2>
        <a:srgbClr val="4F6128"/>
      </a:lt2>
      <a:accent1>
        <a:srgbClr val="EEECE1"/>
      </a:accent1>
      <a:accent2>
        <a:srgbClr val="C4BD97"/>
      </a:accent2>
      <a:accent3>
        <a:srgbClr val="938953"/>
      </a:accent3>
      <a:accent4>
        <a:srgbClr val="494429"/>
      </a:accent4>
      <a:accent5>
        <a:srgbClr val="494429"/>
      </a:accent5>
      <a:accent6>
        <a:srgbClr val="1D1B10"/>
      </a:accent6>
      <a:hlink>
        <a:srgbClr val="632423"/>
      </a:hlink>
      <a:folHlink>
        <a:srgbClr val="4F61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omegranateInk">
  <a:themeElements>
    <a:clrScheme name="pomegranateink">
      <a:dk1>
        <a:srgbClr val="632423"/>
      </a:dk1>
      <a:lt1>
        <a:srgbClr val="9BBB59"/>
      </a:lt1>
      <a:dk2>
        <a:srgbClr val="76923C"/>
      </a:dk2>
      <a:lt2>
        <a:srgbClr val="4F6128"/>
      </a:lt2>
      <a:accent1>
        <a:srgbClr val="EEECE1"/>
      </a:accent1>
      <a:accent2>
        <a:srgbClr val="C4BD97"/>
      </a:accent2>
      <a:accent3>
        <a:srgbClr val="938953"/>
      </a:accent3>
      <a:accent4>
        <a:srgbClr val="494429"/>
      </a:accent4>
      <a:accent5>
        <a:srgbClr val="494429"/>
      </a:accent5>
      <a:accent6>
        <a:srgbClr val="1D1B10"/>
      </a:accent6>
      <a:hlink>
        <a:srgbClr val="632423"/>
      </a:hlink>
      <a:folHlink>
        <a:srgbClr val="4F61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PomegranateInk">
  <a:themeElements>
    <a:clrScheme name="pomegranateink">
      <a:dk1>
        <a:srgbClr val="632423"/>
      </a:dk1>
      <a:lt1>
        <a:srgbClr val="9BBB59"/>
      </a:lt1>
      <a:dk2>
        <a:srgbClr val="76923C"/>
      </a:dk2>
      <a:lt2>
        <a:srgbClr val="4F6128"/>
      </a:lt2>
      <a:accent1>
        <a:srgbClr val="EEECE1"/>
      </a:accent1>
      <a:accent2>
        <a:srgbClr val="C4BD97"/>
      </a:accent2>
      <a:accent3>
        <a:srgbClr val="938953"/>
      </a:accent3>
      <a:accent4>
        <a:srgbClr val="494429"/>
      </a:accent4>
      <a:accent5>
        <a:srgbClr val="494429"/>
      </a:accent5>
      <a:accent6>
        <a:srgbClr val="1D1B10"/>
      </a:accent6>
      <a:hlink>
        <a:srgbClr val="632423"/>
      </a:hlink>
      <a:folHlink>
        <a:srgbClr val="4F61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TS030006151</Template>
  <TotalTime>121</TotalTime>
  <Words>935</Words>
  <Application>Microsoft Office PowerPoint</Application>
  <PresentationFormat>On-screen Show (4:3)</PresentationFormat>
  <Paragraphs>238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PomegranateInk</vt:lpstr>
      <vt:lpstr>1_PomegranateInk</vt:lpstr>
      <vt:lpstr>2_PomegranateInk</vt:lpstr>
      <vt:lpstr>3_PomegranateInk</vt:lpstr>
      <vt:lpstr>4_PomegranateInk</vt:lpstr>
      <vt:lpstr>Median</vt:lpstr>
      <vt:lpstr>POO – PeruBank https://github.com/hariki01/perubank</vt:lpstr>
      <vt:lpstr>Índice</vt:lpstr>
      <vt:lpstr>Introducción</vt:lpstr>
      <vt:lpstr>Caso Propuesto</vt:lpstr>
      <vt:lpstr>Caso Propuesto</vt:lpstr>
      <vt:lpstr>Caso Propuesto</vt:lpstr>
      <vt:lpstr>Caso Propuesto</vt:lpstr>
      <vt:lpstr>Estructura del Proyecto</vt:lpstr>
      <vt:lpstr>Estructura del Proyecto - UML</vt:lpstr>
      <vt:lpstr>Herramientas Usadas</vt:lpstr>
      <vt:lpstr>Tracking</vt:lpstr>
      <vt:lpstr>Tracking – Historial GitHUB</vt:lpstr>
      <vt:lpstr>Tracking – Historial GitHUB</vt:lpstr>
      <vt:lpstr>Conclusión</vt:lpstr>
    </vt:vector>
  </TitlesOfParts>
  <Company>GBH Servicios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Villayzan</dc:creator>
  <cp:lastModifiedBy>Gabriel Villayzan</cp:lastModifiedBy>
  <cp:revision>8</cp:revision>
  <dcterms:created xsi:type="dcterms:W3CDTF">2011-12-10T05:30:26Z</dcterms:created>
  <dcterms:modified xsi:type="dcterms:W3CDTF">2011-12-10T07:31:35Z</dcterms:modified>
</cp:coreProperties>
</file>