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8" r:id="rId4"/>
    <p:sldId id="258" r:id="rId5"/>
    <p:sldId id="259" r:id="rId6"/>
    <p:sldId id="272" r:id="rId7"/>
    <p:sldId id="260" r:id="rId8"/>
    <p:sldId id="263" r:id="rId9"/>
    <p:sldId id="261" r:id="rId10"/>
    <p:sldId id="273" r:id="rId11"/>
    <p:sldId id="269" r:id="rId12"/>
    <p:sldId id="274" r:id="rId13"/>
    <p:sldId id="262" r:id="rId14"/>
    <p:sldId id="270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54AA68-DD97-471E-BB44-A2264E7AF9F8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FD4B1E-3FCF-4817-A5E1-B6068E14DB4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325705"/>
          </a:xfrm>
        </p:spPr>
        <p:txBody>
          <a:bodyPr>
            <a:normAutofit/>
          </a:bodyPr>
          <a:lstStyle/>
          <a:p>
            <a:pPr algn="ctr"/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Smart Street Light System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7544" y="3140968"/>
            <a:ext cx="7772400" cy="2016224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l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Vusirikala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Kiran(15131A05M4)                   UnderGuidence of:</a:t>
            </a:r>
          </a:p>
          <a:p>
            <a:pPr algn="l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Yaswanth Sai Pulavarthi(15131A05N0)                       Ms.Lateefa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Shaik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Vaddi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Siri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Varsini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(15131A05L3)</a:t>
            </a:r>
          </a:p>
          <a:p>
            <a:pPr algn="l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Rongala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Surya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Teja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(15131A05I2)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76672"/>
            <a:ext cx="8352928" cy="5294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945450"/>
          </a:xfrm>
        </p:spPr>
        <p:txBody>
          <a:bodyPr>
            <a:noAutofit/>
          </a:bodyPr>
          <a:lstStyle/>
          <a:p>
            <a:pPr algn="l"/>
            <a:r>
              <a:rPr lang="en-IN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LDR(Light Dependent Resistor)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84784"/>
            <a:ext cx="7772400" cy="3326527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electronic component whose resistance decreases with increase of  incident intensity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LDR is a light-controlled variable resistor.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195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2" y="2924944"/>
            <a:ext cx="3672409" cy="2105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952500"/>
            <a:ext cx="615501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7772400" cy="72008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Jumper Wires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7772400" cy="4118615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jump wire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an electrical wire, or group of them in a cable, with a connector or pin at each end 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normally used to interconnect the components of a breadboard or other prototype or test circuit, internally or with other equipment or components, without soldering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196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20" y="3140968"/>
            <a:ext cx="4968552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873442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LED’S(Light Emitting Diodes)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00808"/>
            <a:ext cx="7772400" cy="3110503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light-emitting diode(LED) is a semiconductor light source.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LED’s are used a indicator lamps in many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devices,and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are increasingly used for lighting.</a:t>
            </a: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(197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016" y="3140968"/>
            <a:ext cx="3888432" cy="2232248"/>
          </a:xfrm>
          <a:prstGeom prst="rect">
            <a:avLst/>
          </a:prstGeom>
        </p:spPr>
      </p:pic>
      <p:pic>
        <p:nvPicPr>
          <p:cNvPr id="6" name="Picture 5" descr="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068960"/>
            <a:ext cx="2376264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0"/>
            <a:ext cx="7772400" cy="873442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Circuit Diagram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67544" y="1169368"/>
            <a:ext cx="8460432" cy="56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152128"/>
          </a:xfrm>
        </p:spPr>
        <p:txBody>
          <a:bodyPr/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72816"/>
            <a:ext cx="7772400" cy="3038495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Energy Savings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Low cost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Safety and Security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Automated operation</a:t>
            </a:r>
          </a:p>
          <a:p>
            <a:pPr algn="l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19" y="2492896"/>
            <a:ext cx="5112569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7772400" cy="102832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Disadvantages</a:t>
            </a:r>
            <a:b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16832"/>
            <a:ext cx="7772400" cy="3686567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has a Limitation of power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Light turns on when shadow falls on LDR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LED is a low voltage device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801434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12776"/>
            <a:ext cx="7772400" cy="3398535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coming days this will prove a great boon to the country since it will save lot of electricity of power plant that gets wasted in illuminating the street lights.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conclusion around 80% of power consumption can be reduced by using this system towards providing a solution for energy saving.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142984"/>
            <a:ext cx="7772400" cy="432047"/>
          </a:xfrm>
        </p:spPr>
        <p:txBody>
          <a:bodyPr>
            <a:normAutofit fontScale="90000"/>
          </a:bodyPr>
          <a:lstStyle/>
          <a:p>
            <a:pPr algn="ctr"/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 </a:t>
            </a:r>
            <a:b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772400" cy="439248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How it works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Main Components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About the component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l"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LED-lights-delhi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280291" y="1844824"/>
            <a:ext cx="4863709" cy="299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94545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6792"/>
            <a:ext cx="7772400" cy="3254519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main purpose of this project is to switch ON and OFF street lights without manual operation.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using this system energy consumption is reduced.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IR sensors and LDR sensor are the main components of the project.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IR sensor is like our eye which detect the presence of an object.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7772400" cy="749641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7772400" cy="468052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Reducing the wastage of power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aim of automated streetlight management system using IOT is the conservation of energy by reducing electricity wastage.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the field of electronics automated </a:t>
            </a:r>
          </a:p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systems are giving good performances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436096" y="2924944"/>
            <a:ext cx="3024336" cy="229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04665"/>
            <a:ext cx="77724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How it works</a:t>
            </a:r>
            <a:br>
              <a:rPr lang="en-IN" sz="4400" dirty="0" smtClean="0">
                <a:latin typeface="Times New Roman" pitchFamily="18" charset="0"/>
                <a:cs typeface="Times New Roman" pitchFamily="18" charset="0"/>
              </a:rPr>
            </a:b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96752"/>
            <a:ext cx="7772400" cy="3614559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Initially the street lights will work with certain intensity of light which can be fixed.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Street lights will work only when vehicles pass on through the street lights using IR sensor.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whole system will work only in the absence of sunlight making use of the LDR sensor.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system the street lights at the turnings are always made glow with max intensity to decrease the road accidents while making the turnings.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403" y="692696"/>
            <a:ext cx="7702495" cy="54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801434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Main Components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96752"/>
            <a:ext cx="7772400" cy="3614559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dirty="0" smtClean="0"/>
              <a:t>Arduino UNO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LDR Sensor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IR Sensor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LED Lamps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Jumper Wire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Wire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Cable </a:t>
            </a:r>
          </a:p>
          <a:p>
            <a:pPr algn="l">
              <a:buFont typeface="Wingdings" pitchFamily="2" charset="2"/>
              <a:buChar char="Ø"/>
            </a:pPr>
            <a:endParaRPr lang="en-IN" dirty="0" smtClean="0"/>
          </a:p>
          <a:p>
            <a:pPr algn="l"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4" name="Picture 3" descr="400px-IR-Collision-Detect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800" y="1988840"/>
            <a:ext cx="1584176" cy="648072"/>
          </a:xfrm>
          <a:prstGeom prst="rect">
            <a:avLst/>
          </a:prstGeom>
        </p:spPr>
      </p:pic>
      <p:pic>
        <p:nvPicPr>
          <p:cNvPr id="5" name="Picture 4" descr="Screenshot (195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2080" y="1556792"/>
            <a:ext cx="1872209" cy="809177"/>
          </a:xfrm>
          <a:prstGeom prst="rect">
            <a:avLst/>
          </a:prstGeom>
        </p:spPr>
      </p:pic>
      <p:pic>
        <p:nvPicPr>
          <p:cNvPr id="6" name="Picture 5" descr="Screenshot (196)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9832" y="3068960"/>
            <a:ext cx="2160240" cy="792088"/>
          </a:xfrm>
          <a:prstGeom prst="rect">
            <a:avLst/>
          </a:prstGeom>
        </p:spPr>
      </p:pic>
      <p:pic>
        <p:nvPicPr>
          <p:cNvPr id="7" name="Picture 6" descr="Screenshot (197)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0072" y="2564904"/>
            <a:ext cx="1848669" cy="746696"/>
          </a:xfrm>
          <a:prstGeom prst="rect">
            <a:avLst/>
          </a:prstGeom>
        </p:spPr>
      </p:pic>
      <p:pic>
        <p:nvPicPr>
          <p:cNvPr id="9" name="Picture 8" descr="Screenshot (192)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03848" y="1052736"/>
            <a:ext cx="1963688" cy="821770"/>
          </a:xfrm>
          <a:prstGeom prst="rect">
            <a:avLst/>
          </a:prstGeom>
        </p:spPr>
      </p:pic>
      <p:pic>
        <p:nvPicPr>
          <p:cNvPr id="10" name="Picture 9" descr="1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5736" y="4005064"/>
            <a:ext cx="2016224" cy="783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77724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44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IN" sz="4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08720"/>
            <a:ext cx="7772400" cy="3902591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Arduino Uno is a microcontroller board based on the ATmega328 (datasheet). 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14 digital input/output pins (of which 6 can be used as PWM outputs), 6 analog inputs, a 16 MHz ceramic resonator, a USB connection, a power jack, an ICSP header, and a reset button.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Simply connect it to a computer with a USB cable or power it with a AC-to-DC adapter or battery to get started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192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4077072"/>
            <a:ext cx="7488832" cy="2780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749641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About the components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96752"/>
            <a:ext cx="7772400" cy="4032448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IR sensor:</a:t>
            </a:r>
          </a:p>
          <a:p>
            <a:pPr algn="l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Infrared Obstacle Sensor Module has built-in IR transmitter and IR receiver that sends out IR energy and looks for reflected IR energy to detect presence of any obstacle in front of the sensor module. </a:t>
            </a:r>
          </a:p>
          <a:p>
            <a:pPr algn="l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module has on board potentiometer that lets user adjust detection range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400px-IR-Collision-Detect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936" y="3789040"/>
            <a:ext cx="4824536" cy="158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367</TotalTime>
  <Words>467</Words>
  <Application>Microsoft Office PowerPoint</Application>
  <PresentationFormat>On-screen Show (4:3)</PresentationFormat>
  <Paragraphs>70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Smart Street Light System</vt:lpstr>
      <vt:lpstr>Contents   </vt:lpstr>
      <vt:lpstr>Abstract</vt:lpstr>
      <vt:lpstr>Introduction</vt:lpstr>
      <vt:lpstr>How it works </vt:lpstr>
      <vt:lpstr>Slide 6</vt:lpstr>
      <vt:lpstr>Main Components</vt:lpstr>
      <vt:lpstr>Arduino </vt:lpstr>
      <vt:lpstr>About the components</vt:lpstr>
      <vt:lpstr>Slide 10</vt:lpstr>
      <vt:lpstr>LDR(Light Dependent Resistor)</vt:lpstr>
      <vt:lpstr>Slide 12</vt:lpstr>
      <vt:lpstr>Jumper Wires </vt:lpstr>
      <vt:lpstr>LED’S(Light Emitting Diodes)</vt:lpstr>
      <vt:lpstr>Circuit Diagram</vt:lpstr>
      <vt:lpstr>Advantages</vt:lpstr>
      <vt:lpstr>Disadvantages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Hari Kiran Vusirikala</cp:lastModifiedBy>
  <cp:revision>25</cp:revision>
  <dcterms:created xsi:type="dcterms:W3CDTF">2018-08-05T17:16:30Z</dcterms:created>
  <dcterms:modified xsi:type="dcterms:W3CDTF">2018-08-05T23:44:51Z</dcterms:modified>
</cp:coreProperties>
</file>