
<file path=[Content_Types].xml><?xml version="1.0" encoding="utf-8"?>
<Types xmlns="http://schemas.openxmlformats.org/package/2006/content-types"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Solution To Test Automate All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Automation Phase 1 Key Achievements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2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 Browser Testing – Chrome, Firefox and Internet Explorer</a:t>
            </a:r>
          </a:p>
          <a:p>
            <a:r>
              <a:rPr lang="en-US" dirty="0" smtClean="0"/>
              <a:t>Chrome Responsive Design – currently supports Chrome browser only</a:t>
            </a:r>
          </a:p>
          <a:p>
            <a:r>
              <a:rPr lang="en-US" dirty="0" smtClean="0"/>
              <a:t>Parallel Execution – tested on Chrome and Firefox</a:t>
            </a:r>
          </a:p>
          <a:p>
            <a:r>
              <a:rPr lang="en-US" dirty="0" smtClean="0"/>
              <a:t>UI Validation</a:t>
            </a:r>
          </a:p>
          <a:p>
            <a:r>
              <a:rPr lang="en-US" dirty="0" smtClean="0"/>
              <a:t>Functionality Validation</a:t>
            </a:r>
          </a:p>
          <a:p>
            <a:r>
              <a:rPr lang="en-US" dirty="0" smtClean="0"/>
              <a:t>Test Batch Execution (using command prompt)</a:t>
            </a:r>
          </a:p>
          <a:p>
            <a:r>
              <a:rPr lang="en-US" dirty="0" smtClean="0"/>
              <a:t>Jenkins Integration (Continuous Testing)</a:t>
            </a:r>
          </a:p>
          <a:p>
            <a:endParaRPr lang="en-US" dirty="0"/>
          </a:p>
          <a:p>
            <a:r>
              <a:rPr lang="en-US" dirty="0" smtClean="0"/>
              <a:t>Created Test Data Template – UI and Entitlements – which can be used as business requirement documents. </a:t>
            </a:r>
          </a:p>
          <a:p>
            <a:endParaRPr lang="en-US" dirty="0" smtClean="0"/>
          </a:p>
          <a:p>
            <a:r>
              <a:rPr lang="en-US" dirty="0" smtClean="0"/>
              <a:t>Support to convert automated test scripts to manual test cases [pdf/excel]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1481069"/>
            <a:ext cx="8915400" cy="3863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Named test automation project as: </a:t>
            </a:r>
            <a:r>
              <a:rPr lang="en-US" sz="3200" b="1" dirty="0" err="1" smtClean="0"/>
              <a:t>testAutomationAnywhere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20945"/>
              </p:ext>
            </p:extLst>
          </p:nvPr>
        </p:nvGraphicFramePr>
        <p:xfrm>
          <a:off x="6589712" y="5448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9712" y="5448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1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Automation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523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Object Model</a:t>
            </a:r>
          </a:p>
          <a:p>
            <a:r>
              <a:rPr lang="en-US" dirty="0" smtClean="0"/>
              <a:t>Object Oriented Concepts</a:t>
            </a:r>
          </a:p>
          <a:p>
            <a:r>
              <a:rPr lang="en-US" dirty="0" smtClean="0"/>
              <a:t>Data driven</a:t>
            </a:r>
          </a:p>
          <a:p>
            <a:r>
              <a:rPr lang="en-US" dirty="0" smtClean="0"/>
              <a:t>Keyword driven</a:t>
            </a:r>
          </a:p>
          <a:p>
            <a:r>
              <a:rPr lang="en-US" dirty="0" smtClean="0"/>
              <a:t>Externalized Test Configuration</a:t>
            </a:r>
          </a:p>
          <a:p>
            <a:r>
              <a:rPr lang="en-US" dirty="0" smtClean="0"/>
              <a:t>Externalized Test Data</a:t>
            </a:r>
          </a:p>
          <a:p>
            <a:r>
              <a:rPr lang="en-US" dirty="0" smtClean="0"/>
              <a:t>Externalized Object Repository</a:t>
            </a:r>
          </a:p>
          <a:p>
            <a:r>
              <a:rPr lang="en-US" dirty="0" smtClean="0"/>
              <a:t>Support Agile Methodology</a:t>
            </a:r>
          </a:p>
          <a:p>
            <a:r>
              <a:rPr lang="en-US" dirty="0" smtClean="0"/>
              <a:t>Easy to maintain framework and test scripts</a:t>
            </a:r>
          </a:p>
          <a:p>
            <a:r>
              <a:rPr lang="en-US" dirty="0" smtClean="0"/>
              <a:t>Support multiple application versions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Test Script Template defined and easy to Automate</a:t>
            </a:r>
          </a:p>
          <a:p>
            <a:r>
              <a:rPr lang="en-US" dirty="0" smtClean="0"/>
              <a:t>Third Party APIs</a:t>
            </a:r>
          </a:p>
          <a:p>
            <a:r>
              <a:rPr lang="en-US" dirty="0" smtClean="0"/>
              <a:t>Parallel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Added Support – Under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Branding</a:t>
            </a:r>
          </a:p>
          <a:p>
            <a:r>
              <a:rPr lang="en-US" dirty="0" smtClean="0"/>
              <a:t>UX Style Sheet</a:t>
            </a:r>
          </a:p>
          <a:p>
            <a:r>
              <a:rPr lang="en-US" dirty="0" smtClean="0"/>
              <a:t>Test Data Maintenance – JSON, Database</a:t>
            </a:r>
          </a:p>
          <a:p>
            <a:r>
              <a:rPr lang="en-US" dirty="0" smtClean="0"/>
              <a:t>API-UI Integration</a:t>
            </a:r>
          </a:p>
          <a:p>
            <a:r>
              <a:rPr lang="en-US" dirty="0" err="1" smtClean="0"/>
              <a:t>Appium</a:t>
            </a:r>
            <a:r>
              <a:rPr lang="en-US" dirty="0" smtClean="0"/>
              <a:t> Support – Mobile Devices and Mobile Browsers testing [both real device and emulators]</a:t>
            </a:r>
          </a:p>
          <a:p>
            <a:r>
              <a:rPr lang="en-US" dirty="0" smtClean="0"/>
              <a:t>Generate Manual Test Cases</a:t>
            </a:r>
          </a:p>
          <a:p>
            <a:r>
              <a:rPr lang="en-US" dirty="0" smtClean="0"/>
              <a:t>Different OS Support</a:t>
            </a:r>
          </a:p>
          <a:p>
            <a:r>
              <a:rPr lang="en-US" dirty="0" smtClean="0"/>
              <a:t>Different versions of browser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 Functional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Test Data Maintenance – JSON, Database</a:t>
            </a:r>
          </a:p>
          <a:p>
            <a:r>
              <a:rPr lang="en-US" dirty="0" smtClean="0"/>
              <a:t>API-UI Integration</a:t>
            </a:r>
          </a:p>
          <a:p>
            <a:r>
              <a:rPr lang="en-US" dirty="0" err="1" smtClean="0"/>
              <a:t>Appium</a:t>
            </a:r>
            <a:r>
              <a:rPr lang="en-US" dirty="0" smtClean="0"/>
              <a:t> Support – Mobile Devices and Mobile Browsers testing [both real device and emulators]</a:t>
            </a:r>
          </a:p>
          <a:p>
            <a:endParaRPr lang="en-US" dirty="0" smtClean="0"/>
          </a:p>
          <a:p>
            <a:r>
              <a:rPr lang="en-US" dirty="0" smtClean="0"/>
              <a:t>Performance Testing: Use </a:t>
            </a:r>
            <a:r>
              <a:rPr lang="en-US" dirty="0" err="1" smtClean="0"/>
              <a:t>Jmeter</a:t>
            </a:r>
            <a:r>
              <a:rPr lang="en-US" dirty="0" smtClean="0"/>
              <a:t> or Java [Server Load, DB Load and UI Rendering Time]</a:t>
            </a:r>
          </a:p>
          <a:p>
            <a:r>
              <a:rPr lang="en-US" dirty="0" smtClean="0"/>
              <a:t>Security Testing: OWASP – for static and dynamic code scanning. And additional manual testing.</a:t>
            </a:r>
          </a:p>
          <a:p>
            <a:r>
              <a:rPr lang="en-US" dirty="0" smtClean="0"/>
              <a:t>Unit Testing: Jasmine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Others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Test Automation Configuration Tool – under development</a:t>
            </a:r>
          </a:p>
          <a:p>
            <a:r>
              <a:rPr lang="en-US" dirty="0" smtClean="0"/>
              <a:t>Defect Tracking</a:t>
            </a:r>
          </a:p>
          <a:p>
            <a:r>
              <a:rPr lang="en-US" dirty="0" smtClean="0"/>
              <a:t>Automation Test Repository Management – &lt;TBD&gt;</a:t>
            </a:r>
          </a:p>
          <a:p>
            <a:r>
              <a:rPr lang="en-US" dirty="0" smtClean="0"/>
              <a:t>Manual Testing – will cover during automation testing activities</a:t>
            </a:r>
          </a:p>
          <a:p>
            <a:r>
              <a:rPr lang="en-US" dirty="0" smtClean="0"/>
              <a:t>Setting up remote machine – to access automation project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Tools [All Open Source]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Selenium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TestNg</a:t>
            </a:r>
            <a:r>
              <a:rPr lang="en-US" dirty="0" smtClean="0"/>
              <a:t> Framework</a:t>
            </a:r>
          </a:p>
          <a:p>
            <a:r>
              <a:rPr lang="en-US" dirty="0"/>
              <a:t>Open Source </a:t>
            </a:r>
            <a:r>
              <a:rPr lang="en-US" dirty="0" smtClean="0"/>
              <a:t>APIs related to testing</a:t>
            </a:r>
          </a:p>
          <a:p>
            <a:r>
              <a:rPr lang="en-US" dirty="0" smtClean="0"/>
              <a:t>Open Office – test data maintained in .</a:t>
            </a:r>
            <a:r>
              <a:rPr lang="en-US" dirty="0" err="1" smtClean="0"/>
              <a:t>xls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err="1" smtClean="0"/>
              <a:t>Appium</a:t>
            </a:r>
            <a:endParaRPr lang="en-US" dirty="0" smtClean="0"/>
          </a:p>
          <a:p>
            <a:r>
              <a:rPr lang="en-US" dirty="0" err="1" smtClean="0"/>
              <a:t>RestAssured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 and Functional Testing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 Data Maintained </a:t>
            </a:r>
          </a:p>
          <a:p>
            <a:r>
              <a:rPr lang="en-US" dirty="0" smtClean="0"/>
              <a:t>Map all test data which are in scope for testing</a:t>
            </a:r>
          </a:p>
          <a:p>
            <a:r>
              <a:rPr lang="en-US" dirty="0" smtClean="0"/>
              <a:t>Create a Driver script which will get data from mapped object and input to the application</a:t>
            </a:r>
          </a:p>
          <a:p>
            <a:r>
              <a:rPr lang="en-US" dirty="0" smtClean="0"/>
              <a:t>Capture Logs</a:t>
            </a:r>
          </a:p>
          <a:p>
            <a:r>
              <a:rPr lang="en-US" dirty="0" smtClean="0"/>
              <a:t>Capture Test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Goal is to build regression suite as explained below:</a:t>
            </a:r>
          </a:p>
          <a:p>
            <a:pPr lvl="1"/>
            <a:r>
              <a:rPr lang="en-US" dirty="0" smtClean="0"/>
              <a:t>Entitlements – tested separately</a:t>
            </a:r>
          </a:p>
          <a:p>
            <a:pPr lvl="1"/>
            <a:r>
              <a:rPr lang="en-US" dirty="0" smtClean="0"/>
              <a:t>GUI – tested separately</a:t>
            </a:r>
          </a:p>
          <a:p>
            <a:pPr lvl="1"/>
            <a:r>
              <a:rPr lang="en-US" dirty="0" smtClean="0"/>
              <a:t>Functional – using global access user [super user class]. Other scenarios tested manually and will automate later.</a:t>
            </a:r>
          </a:p>
          <a:p>
            <a:pPr lvl="1"/>
            <a:r>
              <a:rPr lang="en-US" dirty="0" smtClean="0"/>
              <a:t>API – Business Flows</a:t>
            </a:r>
          </a:p>
          <a:p>
            <a:pPr lvl="1"/>
            <a:r>
              <a:rPr lang="en-US" dirty="0" smtClean="0"/>
              <a:t>Suggestion on design/requirements will be given during testing</a:t>
            </a:r>
          </a:p>
          <a:p>
            <a:pPr lvl="1"/>
            <a:r>
              <a:rPr lang="en-US" dirty="0" smtClean="0"/>
              <a:t>Manual test cases also be identified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few improvements required. Will take care of them during the project execution phase if possible.</a:t>
            </a:r>
          </a:p>
          <a:p>
            <a:r>
              <a:rPr lang="en-US" dirty="0" smtClean="0"/>
              <a:t>Will explore new testing tools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suggestions/comments/recommendations?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452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Worksheet</vt:lpstr>
      <vt:lpstr>Test Automation</vt:lpstr>
      <vt:lpstr>Test Automation Phase 1 Key Achievements</vt:lpstr>
      <vt:lpstr>Test Automation Design</vt:lpstr>
      <vt:lpstr>Added Support – Under development</vt:lpstr>
      <vt:lpstr>Non Functional Testing</vt:lpstr>
      <vt:lpstr>Others</vt:lpstr>
      <vt:lpstr>Tools [All Open Source]</vt:lpstr>
      <vt:lpstr>GUI and Functional Testing Design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Anil Kumar</dc:creator>
  <cp:lastModifiedBy>Anil Kumar</cp:lastModifiedBy>
  <cp:revision>19</cp:revision>
  <dcterms:created xsi:type="dcterms:W3CDTF">2018-06-30T09:42:17Z</dcterms:created>
  <dcterms:modified xsi:type="dcterms:W3CDTF">2018-07-08T02:01:17Z</dcterms:modified>
</cp:coreProperties>
</file>