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8" r:id="rId21"/>
    <p:sldId id="26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9F3294-18AB-4A7C-B782-91DEE4229376}" v="40" dt="2024-08-20T13:39:19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ya Hari" userId="ae370a94ca932d50" providerId="LiveId" clId="{8E9F3294-18AB-4A7C-B782-91DEE4229376}"/>
    <pc:docChg chg="undo custSel addSld delSld modSld">
      <pc:chgData name="Kavya Hari" userId="ae370a94ca932d50" providerId="LiveId" clId="{8E9F3294-18AB-4A7C-B782-91DEE4229376}" dt="2024-08-20T13:42:07.592" v="2157" actId="20577"/>
      <pc:docMkLst>
        <pc:docMk/>
      </pc:docMkLst>
      <pc:sldChg chg="modSp mod">
        <pc:chgData name="Kavya Hari" userId="ae370a94ca932d50" providerId="LiveId" clId="{8E9F3294-18AB-4A7C-B782-91DEE4229376}" dt="2024-08-20T12:35:12.394" v="1" actId="20577"/>
        <pc:sldMkLst>
          <pc:docMk/>
          <pc:sldMk cId="3429385211" sldId="257"/>
        </pc:sldMkLst>
        <pc:spChg chg="mod">
          <ac:chgData name="Kavya Hari" userId="ae370a94ca932d50" providerId="LiveId" clId="{8E9F3294-18AB-4A7C-B782-91DEE4229376}" dt="2024-08-20T12:34:39.110" v="0" actId="14100"/>
          <ac:spMkLst>
            <pc:docMk/>
            <pc:sldMk cId="3429385211" sldId="257"/>
            <ac:spMk id="2" creationId="{07E76470-D5BF-C42C-A7DD-1DBDC4DB3BED}"/>
          </ac:spMkLst>
        </pc:spChg>
        <pc:spChg chg="mod">
          <ac:chgData name="Kavya Hari" userId="ae370a94ca932d50" providerId="LiveId" clId="{8E9F3294-18AB-4A7C-B782-91DEE4229376}" dt="2024-08-20T12:35:12.394" v="1" actId="20577"/>
          <ac:spMkLst>
            <pc:docMk/>
            <pc:sldMk cId="3429385211" sldId="257"/>
            <ac:spMk id="6" creationId="{C1BAD0FE-55FC-3167-3250-B6515EA56668}"/>
          </ac:spMkLst>
        </pc:spChg>
      </pc:sldChg>
      <pc:sldChg chg="addSp delSp modSp mod">
        <pc:chgData name="Kavya Hari" userId="ae370a94ca932d50" providerId="LiveId" clId="{8E9F3294-18AB-4A7C-B782-91DEE4229376}" dt="2024-08-20T12:50:16.712" v="425" actId="12"/>
        <pc:sldMkLst>
          <pc:docMk/>
          <pc:sldMk cId="4040720156" sldId="260"/>
        </pc:sldMkLst>
        <pc:spChg chg="mod">
          <ac:chgData name="Kavya Hari" userId="ae370a94ca932d50" providerId="LiveId" clId="{8E9F3294-18AB-4A7C-B782-91DEE4229376}" dt="2024-08-20T12:36:03.996" v="27"/>
          <ac:spMkLst>
            <pc:docMk/>
            <pc:sldMk cId="4040720156" sldId="260"/>
            <ac:spMk id="2" creationId="{7E6792CE-8BD6-F52E-DB88-21B4248067AF}"/>
          </ac:spMkLst>
        </pc:spChg>
        <pc:spChg chg="mod">
          <ac:chgData name="Kavya Hari" userId="ae370a94ca932d50" providerId="LiveId" clId="{8E9F3294-18AB-4A7C-B782-91DEE4229376}" dt="2024-08-20T12:50:16.712" v="425" actId="12"/>
          <ac:spMkLst>
            <pc:docMk/>
            <pc:sldMk cId="4040720156" sldId="260"/>
            <ac:spMk id="3" creationId="{77811BD3-46D5-3C11-49A6-C9B1F0763696}"/>
          </ac:spMkLst>
        </pc:spChg>
        <pc:spChg chg="del mod">
          <ac:chgData name="Kavya Hari" userId="ae370a94ca932d50" providerId="LiveId" clId="{8E9F3294-18AB-4A7C-B782-91DEE4229376}" dt="2024-08-20T12:39:04.454" v="33" actId="478"/>
          <ac:spMkLst>
            <pc:docMk/>
            <pc:sldMk cId="4040720156" sldId="260"/>
            <ac:spMk id="8" creationId="{72B1345C-BECF-413D-ECFB-4BBD6973ABFB}"/>
          </ac:spMkLst>
        </pc:spChg>
        <pc:spChg chg="add del">
          <ac:chgData name="Kavya Hari" userId="ae370a94ca932d50" providerId="LiveId" clId="{8E9F3294-18AB-4A7C-B782-91DEE4229376}" dt="2024-08-20T12:37:54.021" v="30" actId="22"/>
          <ac:spMkLst>
            <pc:docMk/>
            <pc:sldMk cId="4040720156" sldId="260"/>
            <ac:spMk id="9" creationId="{8D2F9163-4E56-170F-87EF-D72DAF9A1F0D}"/>
          </ac:spMkLst>
        </pc:spChg>
        <pc:spChg chg="add">
          <ac:chgData name="Kavya Hari" userId="ae370a94ca932d50" providerId="LiveId" clId="{8E9F3294-18AB-4A7C-B782-91DEE4229376}" dt="2024-08-20T12:39:28.391" v="62"/>
          <ac:spMkLst>
            <pc:docMk/>
            <pc:sldMk cId="4040720156" sldId="260"/>
            <ac:spMk id="10" creationId="{45EBD6DB-A097-8543-D713-9112F321C112}"/>
          </ac:spMkLst>
        </pc:spChg>
        <pc:picChg chg="del">
          <ac:chgData name="Kavya Hari" userId="ae370a94ca932d50" providerId="LiveId" clId="{8E9F3294-18AB-4A7C-B782-91DEE4229376}" dt="2024-08-20T12:38:27.886" v="31" actId="478"/>
          <ac:picMkLst>
            <pc:docMk/>
            <pc:sldMk cId="4040720156" sldId="260"/>
            <ac:picMk id="6" creationId="{7BE03645-9D07-A6A5-8DDC-8D820D1A1BD6}"/>
          </ac:picMkLst>
        </pc:picChg>
        <pc:picChg chg="del">
          <ac:chgData name="Kavya Hari" userId="ae370a94ca932d50" providerId="LiveId" clId="{8E9F3294-18AB-4A7C-B782-91DEE4229376}" dt="2024-08-20T12:37:49.809" v="28" actId="478"/>
          <ac:picMkLst>
            <pc:docMk/>
            <pc:sldMk cId="4040720156" sldId="260"/>
            <ac:picMk id="7" creationId="{3DE0074D-0249-B68A-04D8-67BCC135C21F}"/>
          </ac:picMkLst>
        </pc:picChg>
        <pc:picChg chg="add mod">
          <ac:chgData name="Kavya Hari" userId="ae370a94ca932d50" providerId="LiveId" clId="{8E9F3294-18AB-4A7C-B782-91DEE4229376}" dt="2024-08-20T12:47:37.463" v="270" actId="14100"/>
          <ac:picMkLst>
            <pc:docMk/>
            <pc:sldMk cId="4040720156" sldId="260"/>
            <ac:picMk id="12" creationId="{56EC562C-F6F2-FABA-891B-EA4891A964EB}"/>
          </ac:picMkLst>
        </pc:picChg>
      </pc:sldChg>
      <pc:sldChg chg="addSp delSp modSp mod">
        <pc:chgData name="Kavya Hari" userId="ae370a94ca932d50" providerId="LiveId" clId="{8E9F3294-18AB-4A7C-B782-91DEE4229376}" dt="2024-08-20T12:51:16.366" v="432" actId="14100"/>
        <pc:sldMkLst>
          <pc:docMk/>
          <pc:sldMk cId="3242725054" sldId="261"/>
        </pc:sldMkLst>
        <pc:spChg chg="mod">
          <ac:chgData name="Kavya Hari" userId="ae370a94ca932d50" providerId="LiveId" clId="{8E9F3294-18AB-4A7C-B782-91DEE4229376}" dt="2024-08-20T12:48:16.359" v="293"/>
          <ac:spMkLst>
            <pc:docMk/>
            <pc:sldMk cId="3242725054" sldId="261"/>
            <ac:spMk id="2" creationId="{7E6792CE-8BD6-F52E-DB88-21B4248067AF}"/>
          </ac:spMkLst>
        </pc:spChg>
        <pc:spChg chg="mod">
          <ac:chgData name="Kavya Hari" userId="ae370a94ca932d50" providerId="LiveId" clId="{8E9F3294-18AB-4A7C-B782-91DEE4229376}" dt="2024-08-20T12:49:43.965" v="422" actId="14100"/>
          <ac:spMkLst>
            <pc:docMk/>
            <pc:sldMk cId="3242725054" sldId="261"/>
            <ac:spMk id="3" creationId="{77811BD3-46D5-3C11-49A6-C9B1F0763696}"/>
          </ac:spMkLst>
        </pc:spChg>
        <pc:spChg chg="del mod">
          <ac:chgData name="Kavya Hari" userId="ae370a94ca932d50" providerId="LiveId" clId="{8E9F3294-18AB-4A7C-B782-91DEE4229376}" dt="2024-08-20T12:48:27.801" v="295" actId="478"/>
          <ac:spMkLst>
            <pc:docMk/>
            <pc:sldMk cId="3242725054" sldId="261"/>
            <ac:spMk id="8" creationId="{72B1345C-BECF-413D-ECFB-4BBD6973ABFB}"/>
          </ac:spMkLst>
        </pc:spChg>
        <pc:picChg chg="add mod">
          <ac:chgData name="Kavya Hari" userId="ae370a94ca932d50" providerId="LiveId" clId="{8E9F3294-18AB-4A7C-B782-91DEE4229376}" dt="2024-08-20T12:51:16.366" v="432" actId="14100"/>
          <ac:picMkLst>
            <pc:docMk/>
            <pc:sldMk cId="3242725054" sldId="261"/>
            <ac:picMk id="6" creationId="{17768B9F-929A-A290-DD3F-92BD78AFC79C}"/>
          </ac:picMkLst>
        </pc:picChg>
        <pc:picChg chg="del">
          <ac:chgData name="Kavya Hari" userId="ae370a94ca932d50" providerId="LiveId" clId="{8E9F3294-18AB-4A7C-B782-91DEE4229376}" dt="2024-08-20T12:48:33.014" v="297" actId="478"/>
          <ac:picMkLst>
            <pc:docMk/>
            <pc:sldMk cId="3242725054" sldId="261"/>
            <ac:picMk id="13" creationId="{E5994666-9162-8840-6616-D5D9181CC33E}"/>
          </ac:picMkLst>
        </pc:picChg>
        <pc:picChg chg="del">
          <ac:chgData name="Kavya Hari" userId="ae370a94ca932d50" providerId="LiveId" clId="{8E9F3294-18AB-4A7C-B782-91DEE4229376}" dt="2024-08-20T12:48:29.892" v="296" actId="478"/>
          <ac:picMkLst>
            <pc:docMk/>
            <pc:sldMk cId="3242725054" sldId="261"/>
            <ac:picMk id="15" creationId="{0F0871A2-BC72-DACB-BCAF-BE4546C77119}"/>
          </ac:picMkLst>
        </pc:picChg>
      </pc:sldChg>
      <pc:sldChg chg="addSp delSp modSp mod">
        <pc:chgData name="Kavya Hari" userId="ae370a94ca932d50" providerId="LiveId" clId="{8E9F3294-18AB-4A7C-B782-91DEE4229376}" dt="2024-08-20T12:56:08.352" v="709" actId="14100"/>
        <pc:sldMkLst>
          <pc:docMk/>
          <pc:sldMk cId="503622761" sldId="262"/>
        </pc:sldMkLst>
        <pc:spChg chg="mod">
          <ac:chgData name="Kavya Hari" userId="ae370a94ca932d50" providerId="LiveId" clId="{8E9F3294-18AB-4A7C-B782-91DEE4229376}" dt="2024-08-20T12:52:29.892" v="434"/>
          <ac:spMkLst>
            <pc:docMk/>
            <pc:sldMk cId="503622761" sldId="262"/>
            <ac:spMk id="2" creationId="{7E6792CE-8BD6-F52E-DB88-21B4248067AF}"/>
          </ac:spMkLst>
        </pc:spChg>
        <pc:spChg chg="mod">
          <ac:chgData name="Kavya Hari" userId="ae370a94ca932d50" providerId="LiveId" clId="{8E9F3294-18AB-4A7C-B782-91DEE4229376}" dt="2024-08-20T12:55:01.765" v="702" actId="14100"/>
          <ac:spMkLst>
            <pc:docMk/>
            <pc:sldMk cId="503622761" sldId="262"/>
            <ac:spMk id="3" creationId="{77811BD3-46D5-3C11-49A6-C9B1F0763696}"/>
          </ac:spMkLst>
        </pc:spChg>
        <pc:spChg chg="del mod">
          <ac:chgData name="Kavya Hari" userId="ae370a94ca932d50" providerId="LiveId" clId="{8E9F3294-18AB-4A7C-B782-91DEE4229376}" dt="2024-08-20T12:52:38.448" v="436" actId="478"/>
          <ac:spMkLst>
            <pc:docMk/>
            <pc:sldMk cId="503622761" sldId="262"/>
            <ac:spMk id="8" creationId="{72B1345C-BECF-413D-ECFB-4BBD6973ABFB}"/>
          </ac:spMkLst>
        </pc:spChg>
        <pc:picChg chg="add mod">
          <ac:chgData name="Kavya Hari" userId="ae370a94ca932d50" providerId="LiveId" clId="{8E9F3294-18AB-4A7C-B782-91DEE4229376}" dt="2024-08-20T12:56:08.352" v="709" actId="14100"/>
          <ac:picMkLst>
            <pc:docMk/>
            <pc:sldMk cId="503622761" sldId="262"/>
            <ac:picMk id="6" creationId="{8B7C978B-2656-DC3B-CAE4-8A93148804D2}"/>
          </ac:picMkLst>
        </pc:picChg>
        <pc:picChg chg="del">
          <ac:chgData name="Kavya Hari" userId="ae370a94ca932d50" providerId="LiveId" clId="{8E9F3294-18AB-4A7C-B782-91DEE4229376}" dt="2024-08-20T12:52:40.260" v="437" actId="478"/>
          <ac:picMkLst>
            <pc:docMk/>
            <pc:sldMk cId="503622761" sldId="262"/>
            <ac:picMk id="13" creationId="{8794A1E8-0C35-F6CC-48BA-1978EB59F35E}"/>
          </ac:picMkLst>
        </pc:picChg>
        <pc:picChg chg="del">
          <ac:chgData name="Kavya Hari" userId="ae370a94ca932d50" providerId="LiveId" clId="{8E9F3294-18AB-4A7C-B782-91DEE4229376}" dt="2024-08-20T12:55:05.806" v="703" actId="478"/>
          <ac:picMkLst>
            <pc:docMk/>
            <pc:sldMk cId="503622761" sldId="262"/>
            <ac:picMk id="17" creationId="{19D64A14-40BF-58FD-9FE8-363A64BB9928}"/>
          </ac:picMkLst>
        </pc:picChg>
      </pc:sldChg>
      <pc:sldChg chg="addSp delSp modSp mod">
        <pc:chgData name="Kavya Hari" userId="ae370a94ca932d50" providerId="LiveId" clId="{8E9F3294-18AB-4A7C-B782-91DEE4229376}" dt="2024-08-20T13:41:39.444" v="2155" actId="1036"/>
        <pc:sldMkLst>
          <pc:docMk/>
          <pc:sldMk cId="414022731" sldId="263"/>
        </pc:sldMkLst>
        <pc:spChg chg="mod">
          <ac:chgData name="Kavya Hari" userId="ae370a94ca932d50" providerId="LiveId" clId="{8E9F3294-18AB-4A7C-B782-91DEE4229376}" dt="2024-08-20T12:56:53.833" v="743"/>
          <ac:spMkLst>
            <pc:docMk/>
            <pc:sldMk cId="414022731" sldId="263"/>
            <ac:spMk id="2" creationId="{7E6792CE-8BD6-F52E-DB88-21B4248067AF}"/>
          </ac:spMkLst>
        </pc:spChg>
        <pc:spChg chg="mod">
          <ac:chgData name="Kavya Hari" userId="ae370a94ca932d50" providerId="LiveId" clId="{8E9F3294-18AB-4A7C-B782-91DEE4229376}" dt="2024-08-20T13:41:35.794" v="2154" actId="20577"/>
          <ac:spMkLst>
            <pc:docMk/>
            <pc:sldMk cId="414022731" sldId="263"/>
            <ac:spMk id="3" creationId="{77811BD3-46D5-3C11-49A6-C9B1F0763696}"/>
          </ac:spMkLst>
        </pc:spChg>
        <pc:spChg chg="del mod">
          <ac:chgData name="Kavya Hari" userId="ae370a94ca932d50" providerId="LiveId" clId="{8E9F3294-18AB-4A7C-B782-91DEE4229376}" dt="2024-08-20T12:57:01.955" v="746" actId="478"/>
          <ac:spMkLst>
            <pc:docMk/>
            <pc:sldMk cId="414022731" sldId="263"/>
            <ac:spMk id="8" creationId="{72B1345C-BECF-413D-ECFB-4BBD6973ABFB}"/>
          </ac:spMkLst>
        </pc:spChg>
        <pc:picChg chg="add mod">
          <ac:chgData name="Kavya Hari" userId="ae370a94ca932d50" providerId="LiveId" clId="{8E9F3294-18AB-4A7C-B782-91DEE4229376}" dt="2024-08-20T13:41:39.444" v="2155" actId="1036"/>
          <ac:picMkLst>
            <pc:docMk/>
            <pc:sldMk cId="414022731" sldId="263"/>
            <ac:picMk id="6" creationId="{053C3FB4-B85D-DD1A-F435-BEDDACD9B268}"/>
          </ac:picMkLst>
        </pc:picChg>
        <pc:picChg chg="del">
          <ac:chgData name="Kavya Hari" userId="ae370a94ca932d50" providerId="LiveId" clId="{8E9F3294-18AB-4A7C-B782-91DEE4229376}" dt="2024-08-20T12:56:57.841" v="744" actId="478"/>
          <ac:picMkLst>
            <pc:docMk/>
            <pc:sldMk cId="414022731" sldId="263"/>
            <ac:picMk id="12" creationId="{D3A423E8-D21A-8F01-9E51-E59BBF954FE4}"/>
          </ac:picMkLst>
        </pc:picChg>
        <pc:picChg chg="del">
          <ac:chgData name="Kavya Hari" userId="ae370a94ca932d50" providerId="LiveId" clId="{8E9F3294-18AB-4A7C-B782-91DEE4229376}" dt="2024-08-20T12:57:04.175" v="747" actId="478"/>
          <ac:picMkLst>
            <pc:docMk/>
            <pc:sldMk cId="414022731" sldId="263"/>
            <ac:picMk id="15" creationId="{D30C0E39-8079-ABC7-FF30-11AAD8EDB910}"/>
          </ac:picMkLst>
        </pc:picChg>
      </pc:sldChg>
      <pc:sldChg chg="addSp delSp modSp mod">
        <pc:chgData name="Kavya Hari" userId="ae370a94ca932d50" providerId="LiveId" clId="{8E9F3294-18AB-4A7C-B782-91DEE4229376}" dt="2024-08-20T13:01:39.820" v="1068" actId="14100"/>
        <pc:sldMkLst>
          <pc:docMk/>
          <pc:sldMk cId="3988162433" sldId="264"/>
        </pc:sldMkLst>
        <pc:spChg chg="mod">
          <ac:chgData name="Kavya Hari" userId="ae370a94ca932d50" providerId="LiveId" clId="{8E9F3294-18AB-4A7C-B782-91DEE4229376}" dt="2024-08-20T12:59:35.101" v="905"/>
          <ac:spMkLst>
            <pc:docMk/>
            <pc:sldMk cId="3988162433" sldId="264"/>
            <ac:spMk id="2" creationId="{7E6792CE-8BD6-F52E-DB88-21B4248067AF}"/>
          </ac:spMkLst>
        </pc:spChg>
        <pc:spChg chg="mod">
          <ac:chgData name="Kavya Hari" userId="ae370a94ca932d50" providerId="LiveId" clId="{8E9F3294-18AB-4A7C-B782-91DEE4229376}" dt="2024-08-20T13:00:46.179" v="1062" actId="20577"/>
          <ac:spMkLst>
            <pc:docMk/>
            <pc:sldMk cId="3988162433" sldId="264"/>
            <ac:spMk id="3" creationId="{77811BD3-46D5-3C11-49A6-C9B1F0763696}"/>
          </ac:spMkLst>
        </pc:spChg>
        <pc:spChg chg="del mod">
          <ac:chgData name="Kavya Hari" userId="ae370a94ca932d50" providerId="LiveId" clId="{8E9F3294-18AB-4A7C-B782-91DEE4229376}" dt="2024-08-20T12:59:46.138" v="908" actId="478"/>
          <ac:spMkLst>
            <pc:docMk/>
            <pc:sldMk cId="3988162433" sldId="264"/>
            <ac:spMk id="8" creationId="{72B1345C-BECF-413D-ECFB-4BBD6973ABFB}"/>
          </ac:spMkLst>
        </pc:spChg>
        <pc:picChg chg="add mod">
          <ac:chgData name="Kavya Hari" userId="ae370a94ca932d50" providerId="LiveId" clId="{8E9F3294-18AB-4A7C-B782-91DEE4229376}" dt="2024-08-20T13:01:39.820" v="1068" actId="14100"/>
          <ac:picMkLst>
            <pc:docMk/>
            <pc:sldMk cId="3988162433" sldId="264"/>
            <ac:picMk id="6" creationId="{BCA653C3-7C41-8CB5-A1A6-79501AA8B2CE}"/>
          </ac:picMkLst>
        </pc:picChg>
        <pc:picChg chg="del">
          <ac:chgData name="Kavya Hari" userId="ae370a94ca932d50" providerId="LiveId" clId="{8E9F3294-18AB-4A7C-B782-91DEE4229376}" dt="2024-08-20T12:59:39.634" v="906" actId="478"/>
          <ac:picMkLst>
            <pc:docMk/>
            <pc:sldMk cId="3988162433" sldId="264"/>
            <ac:picMk id="13" creationId="{481685C4-AE1D-65C9-AFB1-0801742B93FF}"/>
          </ac:picMkLst>
        </pc:picChg>
        <pc:picChg chg="del">
          <ac:chgData name="Kavya Hari" userId="ae370a94ca932d50" providerId="LiveId" clId="{8E9F3294-18AB-4A7C-B782-91DEE4229376}" dt="2024-08-20T12:59:48.240" v="909" actId="478"/>
          <ac:picMkLst>
            <pc:docMk/>
            <pc:sldMk cId="3988162433" sldId="264"/>
            <ac:picMk id="15" creationId="{8536BAE8-5DF1-418D-DC0B-66CF93AA36A3}"/>
          </ac:picMkLst>
        </pc:picChg>
      </pc:sldChg>
      <pc:sldChg chg="addSp delSp modSp mod">
        <pc:chgData name="Kavya Hari" userId="ae370a94ca932d50" providerId="LiveId" clId="{8E9F3294-18AB-4A7C-B782-91DEE4229376}" dt="2024-08-20T13:41:55.226" v="2156" actId="1036"/>
        <pc:sldMkLst>
          <pc:docMk/>
          <pc:sldMk cId="2506709050" sldId="265"/>
        </pc:sldMkLst>
        <pc:spChg chg="mod">
          <ac:chgData name="Kavya Hari" userId="ae370a94ca932d50" providerId="LiveId" clId="{8E9F3294-18AB-4A7C-B782-91DEE4229376}" dt="2024-08-20T13:02:41.361" v="1095" actId="14100"/>
          <ac:spMkLst>
            <pc:docMk/>
            <pc:sldMk cId="2506709050" sldId="265"/>
            <ac:spMk id="2" creationId="{7E6792CE-8BD6-F52E-DB88-21B4248067AF}"/>
          </ac:spMkLst>
        </pc:spChg>
        <pc:spChg chg="mod">
          <ac:chgData name="Kavya Hari" userId="ae370a94ca932d50" providerId="LiveId" clId="{8E9F3294-18AB-4A7C-B782-91DEE4229376}" dt="2024-08-20T13:04:45.652" v="1261" actId="20577"/>
          <ac:spMkLst>
            <pc:docMk/>
            <pc:sldMk cId="2506709050" sldId="265"/>
            <ac:spMk id="3" creationId="{77811BD3-46D5-3C11-49A6-C9B1F0763696}"/>
          </ac:spMkLst>
        </pc:spChg>
        <pc:spChg chg="del">
          <ac:chgData name="Kavya Hari" userId="ae370a94ca932d50" providerId="LiveId" clId="{8E9F3294-18AB-4A7C-B782-91DEE4229376}" dt="2024-08-20T13:02:46.902" v="1097" actId="478"/>
          <ac:spMkLst>
            <pc:docMk/>
            <pc:sldMk cId="2506709050" sldId="265"/>
            <ac:spMk id="8" creationId="{72B1345C-BECF-413D-ECFB-4BBD6973ABFB}"/>
          </ac:spMkLst>
        </pc:spChg>
        <pc:picChg chg="add mod">
          <ac:chgData name="Kavya Hari" userId="ae370a94ca932d50" providerId="LiveId" clId="{8E9F3294-18AB-4A7C-B782-91DEE4229376}" dt="2024-08-20T13:41:55.226" v="2156" actId="1036"/>
          <ac:picMkLst>
            <pc:docMk/>
            <pc:sldMk cId="2506709050" sldId="265"/>
            <ac:picMk id="5" creationId="{F82F66C9-082A-3BB2-597A-481946112A8E}"/>
          </ac:picMkLst>
        </pc:picChg>
        <pc:picChg chg="del">
          <ac:chgData name="Kavya Hari" userId="ae370a94ca932d50" providerId="LiveId" clId="{8E9F3294-18AB-4A7C-B782-91DEE4229376}" dt="2024-08-20T13:02:44.002" v="1096" actId="478"/>
          <ac:picMkLst>
            <pc:docMk/>
            <pc:sldMk cId="2506709050" sldId="265"/>
            <ac:picMk id="10" creationId="{A8640CCB-E8EB-4E97-424C-625C7A53C354}"/>
          </ac:picMkLst>
        </pc:picChg>
        <pc:picChg chg="del">
          <ac:chgData name="Kavya Hari" userId="ae370a94ca932d50" providerId="LiveId" clId="{8E9F3294-18AB-4A7C-B782-91DEE4229376}" dt="2024-08-20T13:02:49.215" v="1098" actId="478"/>
          <ac:picMkLst>
            <pc:docMk/>
            <pc:sldMk cId="2506709050" sldId="265"/>
            <ac:picMk id="13" creationId="{778984E5-A692-9C71-F078-EEAD3E21536B}"/>
          </ac:picMkLst>
        </pc:picChg>
      </pc:sldChg>
      <pc:sldChg chg="addSp delSp modSp mod">
        <pc:chgData name="Kavya Hari" userId="ae370a94ca932d50" providerId="LiveId" clId="{8E9F3294-18AB-4A7C-B782-91DEE4229376}" dt="2024-08-20T13:09:04.669" v="1357" actId="14100"/>
        <pc:sldMkLst>
          <pc:docMk/>
          <pc:sldMk cId="1715975152" sldId="266"/>
        </pc:sldMkLst>
        <pc:spChg chg="mod">
          <ac:chgData name="Kavya Hari" userId="ae370a94ca932d50" providerId="LiveId" clId="{8E9F3294-18AB-4A7C-B782-91DEE4229376}" dt="2024-08-20T13:06:27.908" v="1288"/>
          <ac:spMkLst>
            <pc:docMk/>
            <pc:sldMk cId="1715975152" sldId="266"/>
            <ac:spMk id="2" creationId="{5FB13B75-DFA3-153F-C5FE-788ECCD5EF5F}"/>
          </ac:spMkLst>
        </pc:spChg>
        <pc:spChg chg="mod">
          <ac:chgData name="Kavya Hari" userId="ae370a94ca932d50" providerId="LiveId" clId="{8E9F3294-18AB-4A7C-B782-91DEE4229376}" dt="2024-08-20T13:08:07.613" v="1352" actId="20577"/>
          <ac:spMkLst>
            <pc:docMk/>
            <pc:sldMk cId="1715975152" sldId="266"/>
            <ac:spMk id="4" creationId="{434436B7-A08B-F89B-1EFE-6FB6141D14BD}"/>
          </ac:spMkLst>
        </pc:spChg>
        <pc:spChg chg="del">
          <ac:chgData name="Kavya Hari" userId="ae370a94ca932d50" providerId="LiveId" clId="{8E9F3294-18AB-4A7C-B782-91DEE4229376}" dt="2024-08-20T13:06:35.551" v="1290" actId="478"/>
          <ac:spMkLst>
            <pc:docMk/>
            <pc:sldMk cId="1715975152" sldId="266"/>
            <ac:spMk id="5" creationId="{B334A241-ABA4-7377-C05E-D09711BFD375}"/>
          </ac:spMkLst>
        </pc:spChg>
        <pc:picChg chg="add mod">
          <ac:chgData name="Kavya Hari" userId="ae370a94ca932d50" providerId="LiveId" clId="{8E9F3294-18AB-4A7C-B782-91DEE4229376}" dt="2024-08-20T13:09:04.669" v="1357" actId="14100"/>
          <ac:picMkLst>
            <pc:docMk/>
            <pc:sldMk cId="1715975152" sldId="266"/>
            <ac:picMk id="6" creationId="{FE93E543-534C-D3FB-E252-50178361EC9C}"/>
          </ac:picMkLst>
        </pc:picChg>
        <pc:picChg chg="del">
          <ac:chgData name="Kavya Hari" userId="ae370a94ca932d50" providerId="LiveId" clId="{8E9F3294-18AB-4A7C-B782-91DEE4229376}" dt="2024-08-20T13:06:31.356" v="1289" actId="478"/>
          <ac:picMkLst>
            <pc:docMk/>
            <pc:sldMk cId="1715975152" sldId="266"/>
            <ac:picMk id="11" creationId="{172A1BFA-5E4D-D967-BEC2-F693AA43CDAA}"/>
          </ac:picMkLst>
        </pc:picChg>
        <pc:picChg chg="del">
          <ac:chgData name="Kavya Hari" userId="ae370a94ca932d50" providerId="LiveId" clId="{8E9F3294-18AB-4A7C-B782-91DEE4229376}" dt="2024-08-20T13:08:12.863" v="1353" actId="478"/>
          <ac:picMkLst>
            <pc:docMk/>
            <pc:sldMk cId="1715975152" sldId="266"/>
            <ac:picMk id="15" creationId="{D9F17DF2-8955-CD12-5B34-A8F93819EA5D}"/>
          </ac:picMkLst>
        </pc:picChg>
      </pc:sldChg>
      <pc:sldChg chg="addSp delSp modSp mod">
        <pc:chgData name="Kavya Hari" userId="ae370a94ca932d50" providerId="LiveId" clId="{8E9F3294-18AB-4A7C-B782-91DEE4229376}" dt="2024-08-20T13:42:07.592" v="2157" actId="20577"/>
        <pc:sldMkLst>
          <pc:docMk/>
          <pc:sldMk cId="908417852" sldId="267"/>
        </pc:sldMkLst>
        <pc:spChg chg="mod">
          <ac:chgData name="Kavya Hari" userId="ae370a94ca932d50" providerId="LiveId" clId="{8E9F3294-18AB-4A7C-B782-91DEE4229376}" dt="2024-08-20T13:09:33.753" v="1375" actId="20577"/>
          <ac:spMkLst>
            <pc:docMk/>
            <pc:sldMk cId="908417852" sldId="267"/>
            <ac:spMk id="2" creationId="{7EC4AB0E-877F-15C6-BDD0-295D84FABBDF}"/>
          </ac:spMkLst>
        </pc:spChg>
        <pc:spChg chg="add del">
          <ac:chgData name="Kavya Hari" userId="ae370a94ca932d50" providerId="LiveId" clId="{8E9F3294-18AB-4A7C-B782-91DEE4229376}" dt="2024-08-20T13:11:34.450" v="1403" actId="478"/>
          <ac:spMkLst>
            <pc:docMk/>
            <pc:sldMk cId="908417852" sldId="267"/>
            <ac:spMk id="3" creationId="{D50D23F5-B78F-BB7E-5153-6813AA66B743}"/>
          </ac:spMkLst>
        </pc:spChg>
        <pc:spChg chg="add del mod">
          <ac:chgData name="Kavya Hari" userId="ae370a94ca932d50" providerId="LiveId" clId="{8E9F3294-18AB-4A7C-B782-91DEE4229376}" dt="2024-08-20T13:11:37.309" v="1411"/>
          <ac:spMkLst>
            <pc:docMk/>
            <pc:sldMk cId="908417852" sldId="267"/>
            <ac:spMk id="4" creationId="{5C875744-29DD-02C7-CCC0-6BFC309116D0}"/>
          </ac:spMkLst>
        </pc:spChg>
        <pc:spChg chg="add del mod">
          <ac:chgData name="Kavya Hari" userId="ae370a94ca932d50" providerId="LiveId" clId="{8E9F3294-18AB-4A7C-B782-91DEE4229376}" dt="2024-08-20T13:42:07.592" v="2157" actId="20577"/>
          <ac:spMkLst>
            <pc:docMk/>
            <pc:sldMk cId="908417852" sldId="267"/>
            <ac:spMk id="5" creationId="{9B807178-85CF-0C85-8254-ACA7B5997AB5}"/>
          </ac:spMkLst>
        </pc:spChg>
        <pc:spChg chg="add del mod">
          <ac:chgData name="Kavya Hari" userId="ae370a94ca932d50" providerId="LiveId" clId="{8E9F3294-18AB-4A7C-B782-91DEE4229376}" dt="2024-08-20T13:11:36.113" v="1408"/>
          <ac:spMkLst>
            <pc:docMk/>
            <pc:sldMk cId="908417852" sldId="267"/>
            <ac:spMk id="6" creationId="{C576B7EF-BD42-396D-D475-5465F376D1D9}"/>
          </ac:spMkLst>
        </pc:spChg>
        <pc:picChg chg="add mod">
          <ac:chgData name="Kavya Hari" userId="ae370a94ca932d50" providerId="LiveId" clId="{8E9F3294-18AB-4A7C-B782-91DEE4229376}" dt="2024-08-20T13:13:55.181" v="1424" actId="14100"/>
          <ac:picMkLst>
            <pc:docMk/>
            <pc:sldMk cId="908417852" sldId="267"/>
            <ac:picMk id="8" creationId="{D6037866-269C-86F2-91E3-A33E31FA9EDE}"/>
          </ac:picMkLst>
        </pc:picChg>
        <pc:picChg chg="add del">
          <ac:chgData name="Kavya Hari" userId="ae370a94ca932d50" providerId="LiveId" clId="{8E9F3294-18AB-4A7C-B782-91DEE4229376}" dt="2024-08-20T13:11:40.917" v="1412" actId="478"/>
          <ac:picMkLst>
            <pc:docMk/>
            <pc:sldMk cId="908417852" sldId="267"/>
            <ac:picMk id="10" creationId="{EBFC94DA-C123-C0A2-42A2-DAA66648C3DF}"/>
          </ac:picMkLst>
        </pc:picChg>
      </pc:sldChg>
      <pc:sldChg chg="modSp mod">
        <pc:chgData name="Kavya Hari" userId="ae370a94ca932d50" providerId="LiveId" clId="{8E9F3294-18AB-4A7C-B782-91DEE4229376}" dt="2024-08-20T13:16:07.571" v="1427" actId="20577"/>
        <pc:sldMkLst>
          <pc:docMk/>
          <pc:sldMk cId="4092385010" sldId="268"/>
        </pc:sldMkLst>
        <pc:spChg chg="mod">
          <ac:chgData name="Kavya Hari" userId="ae370a94ca932d50" providerId="LiveId" clId="{8E9F3294-18AB-4A7C-B782-91DEE4229376}" dt="2024-08-20T13:16:07.571" v="1427" actId="20577"/>
          <ac:spMkLst>
            <pc:docMk/>
            <pc:sldMk cId="4092385010" sldId="268"/>
            <ac:spMk id="7" creationId="{D74A5B60-3918-AEEB-1F02-3DD99EC1034D}"/>
          </ac:spMkLst>
        </pc:spChg>
      </pc:sldChg>
      <pc:sldChg chg="new del">
        <pc:chgData name="Kavya Hari" userId="ae370a94ca932d50" providerId="LiveId" clId="{8E9F3294-18AB-4A7C-B782-91DEE4229376}" dt="2024-08-20T12:42:12.586" v="199" actId="680"/>
        <pc:sldMkLst>
          <pc:docMk/>
          <pc:sldMk cId="881584881" sldId="270"/>
        </pc:sldMkLst>
      </pc:sldChg>
      <pc:sldChg chg="addSp delSp modSp add mod">
        <pc:chgData name="Kavya Hari" userId="ae370a94ca932d50" providerId="LiveId" clId="{8E9F3294-18AB-4A7C-B782-91DEE4229376}" dt="2024-08-20T13:20:00.840" v="1612" actId="14100"/>
        <pc:sldMkLst>
          <pc:docMk/>
          <pc:sldMk cId="1844242805" sldId="270"/>
        </pc:sldMkLst>
        <pc:spChg chg="mod">
          <ac:chgData name="Kavya Hari" userId="ae370a94ca932d50" providerId="LiveId" clId="{8E9F3294-18AB-4A7C-B782-91DEE4229376}" dt="2024-08-20T13:17:56.879" v="1553"/>
          <ac:spMkLst>
            <pc:docMk/>
            <pc:sldMk cId="1844242805" sldId="270"/>
            <ac:spMk id="2" creationId="{7EC4AB0E-877F-15C6-BDD0-295D84FABBDF}"/>
          </ac:spMkLst>
        </pc:spChg>
        <pc:spChg chg="add mod">
          <ac:chgData name="Kavya Hari" userId="ae370a94ca932d50" providerId="LiveId" clId="{8E9F3294-18AB-4A7C-B782-91DEE4229376}" dt="2024-08-20T13:17:35.359" v="1545" actId="6549"/>
          <ac:spMkLst>
            <pc:docMk/>
            <pc:sldMk cId="1844242805" sldId="270"/>
            <ac:spMk id="3" creationId="{A43FDDB3-2627-83EF-E1E9-4D3B0369FFBB}"/>
          </ac:spMkLst>
        </pc:spChg>
        <pc:spChg chg="add">
          <ac:chgData name="Kavya Hari" userId="ae370a94ca932d50" providerId="LiveId" clId="{8E9F3294-18AB-4A7C-B782-91DEE4229376}" dt="2024-08-20T13:18:24.051" v="1596"/>
          <ac:spMkLst>
            <pc:docMk/>
            <pc:sldMk cId="1844242805" sldId="270"/>
            <ac:spMk id="4" creationId="{371F703E-7996-7306-49F7-A7F53861AFF3}"/>
          </ac:spMkLst>
        </pc:spChg>
        <pc:spChg chg="mod">
          <ac:chgData name="Kavya Hari" userId="ae370a94ca932d50" providerId="LiveId" clId="{8E9F3294-18AB-4A7C-B782-91DEE4229376}" dt="2024-08-20T13:18:51.325" v="1606" actId="20577"/>
          <ac:spMkLst>
            <pc:docMk/>
            <pc:sldMk cId="1844242805" sldId="270"/>
            <ac:spMk id="5" creationId="{9B807178-85CF-0C85-8254-ACA7B5997AB5}"/>
          </ac:spMkLst>
        </pc:spChg>
        <pc:picChg chg="add mod">
          <ac:chgData name="Kavya Hari" userId="ae370a94ca932d50" providerId="LiveId" clId="{8E9F3294-18AB-4A7C-B782-91DEE4229376}" dt="2024-08-20T13:20:00.840" v="1612" actId="14100"/>
          <ac:picMkLst>
            <pc:docMk/>
            <pc:sldMk cId="1844242805" sldId="270"/>
            <ac:picMk id="7" creationId="{56A8E353-F4CF-4069-00AF-4D96DF5940B4}"/>
          </ac:picMkLst>
        </pc:picChg>
        <pc:picChg chg="del">
          <ac:chgData name="Kavya Hari" userId="ae370a94ca932d50" providerId="LiveId" clId="{8E9F3294-18AB-4A7C-B782-91DEE4229376}" dt="2024-08-20T13:16:49.699" v="1429" actId="478"/>
          <ac:picMkLst>
            <pc:docMk/>
            <pc:sldMk cId="1844242805" sldId="270"/>
            <ac:picMk id="8" creationId="{D6037866-269C-86F2-91E3-A33E31FA9EDE}"/>
          </ac:picMkLst>
        </pc:picChg>
      </pc:sldChg>
      <pc:sldChg chg="addSp delSp modSp add mod">
        <pc:chgData name="Kavya Hari" userId="ae370a94ca932d50" providerId="LiveId" clId="{8E9F3294-18AB-4A7C-B782-91DEE4229376}" dt="2024-08-20T13:24:24.306" v="1709" actId="20577"/>
        <pc:sldMkLst>
          <pc:docMk/>
          <pc:sldMk cId="103558146" sldId="271"/>
        </pc:sldMkLst>
        <pc:spChg chg="mod">
          <ac:chgData name="Kavya Hari" userId="ae370a94ca932d50" providerId="LiveId" clId="{8E9F3294-18AB-4A7C-B782-91DEE4229376}" dt="2024-08-20T13:20:41.987" v="1620"/>
          <ac:spMkLst>
            <pc:docMk/>
            <pc:sldMk cId="103558146" sldId="271"/>
            <ac:spMk id="2" creationId="{7EC4AB0E-877F-15C6-BDD0-295D84FABBDF}"/>
          </ac:spMkLst>
        </pc:spChg>
        <pc:spChg chg="add">
          <ac:chgData name="Kavya Hari" userId="ae370a94ca932d50" providerId="LiveId" clId="{8E9F3294-18AB-4A7C-B782-91DEE4229376}" dt="2024-08-20T13:21:07.192" v="1681"/>
          <ac:spMkLst>
            <pc:docMk/>
            <pc:sldMk cId="103558146" sldId="271"/>
            <ac:spMk id="3" creationId="{1AEC219A-44A6-08DF-4EBA-E6704F9B644D}"/>
          </ac:spMkLst>
        </pc:spChg>
        <pc:spChg chg="mod">
          <ac:chgData name="Kavya Hari" userId="ae370a94ca932d50" providerId="LiveId" clId="{8E9F3294-18AB-4A7C-B782-91DEE4229376}" dt="2024-08-20T13:24:24.306" v="1709" actId="20577"/>
          <ac:spMkLst>
            <pc:docMk/>
            <pc:sldMk cId="103558146" sldId="271"/>
            <ac:spMk id="5" creationId="{9B807178-85CF-0C85-8254-ACA7B5997AB5}"/>
          </ac:spMkLst>
        </pc:spChg>
        <pc:picChg chg="add mod">
          <ac:chgData name="Kavya Hari" userId="ae370a94ca932d50" providerId="LiveId" clId="{8E9F3294-18AB-4A7C-B782-91DEE4229376}" dt="2024-08-20T13:22:38.147" v="1702" actId="14100"/>
          <ac:picMkLst>
            <pc:docMk/>
            <pc:sldMk cId="103558146" sldId="271"/>
            <ac:picMk id="6" creationId="{D57D9427-CDFF-0A5B-92F6-F6155E5F5FA5}"/>
          </ac:picMkLst>
        </pc:picChg>
        <pc:picChg chg="del">
          <ac:chgData name="Kavya Hari" userId="ae370a94ca932d50" providerId="LiveId" clId="{8E9F3294-18AB-4A7C-B782-91DEE4229376}" dt="2024-08-20T13:20:18.036" v="1614" actId="478"/>
          <ac:picMkLst>
            <pc:docMk/>
            <pc:sldMk cId="103558146" sldId="271"/>
            <ac:picMk id="7" creationId="{56A8E353-F4CF-4069-00AF-4D96DF5940B4}"/>
          </ac:picMkLst>
        </pc:picChg>
      </pc:sldChg>
      <pc:sldChg chg="addSp delSp modSp add mod">
        <pc:chgData name="Kavya Hari" userId="ae370a94ca932d50" providerId="LiveId" clId="{8E9F3294-18AB-4A7C-B782-91DEE4229376}" dt="2024-08-20T13:26:10.813" v="1770" actId="478"/>
        <pc:sldMkLst>
          <pc:docMk/>
          <pc:sldMk cId="2962778014" sldId="272"/>
        </pc:sldMkLst>
        <pc:spChg chg="mod">
          <ac:chgData name="Kavya Hari" userId="ae370a94ca932d50" providerId="LiveId" clId="{8E9F3294-18AB-4A7C-B782-91DEE4229376}" dt="2024-08-20T13:23:59.579" v="1708"/>
          <ac:spMkLst>
            <pc:docMk/>
            <pc:sldMk cId="2962778014" sldId="272"/>
            <ac:spMk id="2" creationId="{7EC4AB0E-877F-15C6-BDD0-295D84FABBDF}"/>
          </ac:spMkLst>
        </pc:spChg>
        <pc:spChg chg="add">
          <ac:chgData name="Kavya Hari" userId="ae370a94ca932d50" providerId="LiveId" clId="{8E9F3294-18AB-4A7C-B782-91DEE4229376}" dt="2024-08-20T13:24:41.185" v="1758"/>
          <ac:spMkLst>
            <pc:docMk/>
            <pc:sldMk cId="2962778014" sldId="272"/>
            <ac:spMk id="3" creationId="{1D6F56BD-5365-6670-42B1-E019A97D13DA}"/>
          </ac:spMkLst>
        </pc:spChg>
        <pc:spChg chg="mod">
          <ac:chgData name="Kavya Hari" userId="ae370a94ca932d50" providerId="LiveId" clId="{8E9F3294-18AB-4A7C-B782-91DEE4229376}" dt="2024-08-20T13:25:03.761" v="1763" actId="20577"/>
          <ac:spMkLst>
            <pc:docMk/>
            <pc:sldMk cId="2962778014" sldId="272"/>
            <ac:spMk id="5" creationId="{9B807178-85CF-0C85-8254-ACA7B5997AB5}"/>
          </ac:spMkLst>
        </pc:spChg>
        <pc:picChg chg="del">
          <ac:chgData name="Kavya Hari" userId="ae370a94ca932d50" providerId="LiveId" clId="{8E9F3294-18AB-4A7C-B782-91DEE4229376}" dt="2024-08-20T13:23:47.660" v="1706" actId="478"/>
          <ac:picMkLst>
            <pc:docMk/>
            <pc:sldMk cId="2962778014" sldId="272"/>
            <ac:picMk id="6" creationId="{D57D9427-CDFF-0A5B-92F6-F6155E5F5FA5}"/>
          </ac:picMkLst>
        </pc:picChg>
        <pc:picChg chg="add mod">
          <ac:chgData name="Kavya Hari" userId="ae370a94ca932d50" providerId="LiveId" clId="{8E9F3294-18AB-4A7C-B782-91DEE4229376}" dt="2024-08-20T13:25:46.098" v="1768" actId="14100"/>
          <ac:picMkLst>
            <pc:docMk/>
            <pc:sldMk cId="2962778014" sldId="272"/>
            <ac:picMk id="7" creationId="{CE77A357-F2E6-2B85-A084-AC6B8025FDC3}"/>
          </ac:picMkLst>
        </pc:picChg>
        <pc:picChg chg="add del">
          <ac:chgData name="Kavya Hari" userId="ae370a94ca932d50" providerId="LiveId" clId="{8E9F3294-18AB-4A7C-B782-91DEE4229376}" dt="2024-08-20T13:26:10.813" v="1770" actId="478"/>
          <ac:picMkLst>
            <pc:docMk/>
            <pc:sldMk cId="2962778014" sldId="272"/>
            <ac:picMk id="9" creationId="{99989B9D-E7E1-0350-5AB6-78D3CE0A6C8D}"/>
          </ac:picMkLst>
        </pc:picChg>
      </pc:sldChg>
      <pc:sldChg chg="addSp delSp modSp add mod">
        <pc:chgData name="Kavya Hari" userId="ae370a94ca932d50" providerId="LiveId" clId="{8E9F3294-18AB-4A7C-B782-91DEE4229376}" dt="2024-08-20T13:28:25.460" v="1873" actId="14100"/>
        <pc:sldMkLst>
          <pc:docMk/>
          <pc:sldMk cId="656776156" sldId="273"/>
        </pc:sldMkLst>
        <pc:spChg chg="mod">
          <ac:chgData name="Kavya Hari" userId="ae370a94ca932d50" providerId="LiveId" clId="{8E9F3294-18AB-4A7C-B782-91DEE4229376}" dt="2024-08-20T13:26:42.607" v="1774"/>
          <ac:spMkLst>
            <pc:docMk/>
            <pc:sldMk cId="656776156" sldId="273"/>
            <ac:spMk id="2" creationId="{7EC4AB0E-877F-15C6-BDD0-295D84FABBDF}"/>
          </ac:spMkLst>
        </pc:spChg>
        <pc:spChg chg="add">
          <ac:chgData name="Kavya Hari" userId="ae370a94ca932d50" providerId="LiveId" clId="{8E9F3294-18AB-4A7C-B782-91DEE4229376}" dt="2024-08-20T13:27:11.151" v="1860"/>
          <ac:spMkLst>
            <pc:docMk/>
            <pc:sldMk cId="656776156" sldId="273"/>
            <ac:spMk id="3" creationId="{3E79A84A-90DD-A304-3CC0-77F0EAFD8A9B}"/>
          </ac:spMkLst>
        </pc:spChg>
        <pc:spChg chg="mod">
          <ac:chgData name="Kavya Hari" userId="ae370a94ca932d50" providerId="LiveId" clId="{8E9F3294-18AB-4A7C-B782-91DEE4229376}" dt="2024-08-20T13:27:39.235" v="1868" actId="20577"/>
          <ac:spMkLst>
            <pc:docMk/>
            <pc:sldMk cId="656776156" sldId="273"/>
            <ac:spMk id="5" creationId="{9B807178-85CF-0C85-8254-ACA7B5997AB5}"/>
          </ac:spMkLst>
        </pc:spChg>
        <pc:picChg chg="add mod">
          <ac:chgData name="Kavya Hari" userId="ae370a94ca932d50" providerId="LiveId" clId="{8E9F3294-18AB-4A7C-B782-91DEE4229376}" dt="2024-08-20T13:28:25.460" v="1873" actId="14100"/>
          <ac:picMkLst>
            <pc:docMk/>
            <pc:sldMk cId="656776156" sldId="273"/>
            <ac:picMk id="6" creationId="{218B49B3-30B6-2AA1-115A-0F6E096EF4FD}"/>
          </ac:picMkLst>
        </pc:picChg>
        <pc:picChg chg="del">
          <ac:chgData name="Kavya Hari" userId="ae370a94ca932d50" providerId="LiveId" clId="{8E9F3294-18AB-4A7C-B782-91DEE4229376}" dt="2024-08-20T13:26:19.299" v="1772" actId="478"/>
          <ac:picMkLst>
            <pc:docMk/>
            <pc:sldMk cId="656776156" sldId="273"/>
            <ac:picMk id="7" creationId="{CE77A357-F2E6-2B85-A084-AC6B8025FDC3}"/>
          </ac:picMkLst>
        </pc:picChg>
      </pc:sldChg>
      <pc:sldChg chg="add del">
        <pc:chgData name="Kavya Hari" userId="ae370a94ca932d50" providerId="LiveId" clId="{8E9F3294-18AB-4A7C-B782-91DEE4229376}" dt="2024-08-20T13:23:44.147" v="1705"/>
        <pc:sldMkLst>
          <pc:docMk/>
          <pc:sldMk cId="1646896964" sldId="273"/>
        </pc:sldMkLst>
      </pc:sldChg>
      <pc:sldChg chg="addSp delSp modSp add mod">
        <pc:chgData name="Kavya Hari" userId="ae370a94ca932d50" providerId="LiveId" clId="{8E9F3294-18AB-4A7C-B782-91DEE4229376}" dt="2024-08-20T13:32:27.081" v="1927" actId="14100"/>
        <pc:sldMkLst>
          <pc:docMk/>
          <pc:sldMk cId="1373670955" sldId="274"/>
        </pc:sldMkLst>
        <pc:spChg chg="mod">
          <ac:chgData name="Kavya Hari" userId="ae370a94ca932d50" providerId="LiveId" clId="{8E9F3294-18AB-4A7C-B782-91DEE4229376}" dt="2024-08-20T13:30:54.538" v="1877"/>
          <ac:spMkLst>
            <pc:docMk/>
            <pc:sldMk cId="1373670955" sldId="274"/>
            <ac:spMk id="2" creationId="{7EC4AB0E-877F-15C6-BDD0-295D84FABBDF}"/>
          </ac:spMkLst>
        </pc:spChg>
        <pc:spChg chg="mod">
          <ac:chgData name="Kavya Hari" userId="ae370a94ca932d50" providerId="LiveId" clId="{8E9F3294-18AB-4A7C-B782-91DEE4229376}" dt="2024-08-20T13:31:45.443" v="1922" actId="20577"/>
          <ac:spMkLst>
            <pc:docMk/>
            <pc:sldMk cId="1373670955" sldId="274"/>
            <ac:spMk id="5" creationId="{9B807178-85CF-0C85-8254-ACA7B5997AB5}"/>
          </ac:spMkLst>
        </pc:spChg>
        <pc:picChg chg="add mod">
          <ac:chgData name="Kavya Hari" userId="ae370a94ca932d50" providerId="LiveId" clId="{8E9F3294-18AB-4A7C-B782-91DEE4229376}" dt="2024-08-20T13:32:27.081" v="1927" actId="14100"/>
          <ac:picMkLst>
            <pc:docMk/>
            <pc:sldMk cId="1373670955" sldId="274"/>
            <ac:picMk id="4" creationId="{EB4BD5F0-46CC-D144-A3A4-090C5B8E74E0}"/>
          </ac:picMkLst>
        </pc:picChg>
        <pc:picChg chg="del">
          <ac:chgData name="Kavya Hari" userId="ae370a94ca932d50" providerId="LiveId" clId="{8E9F3294-18AB-4A7C-B782-91DEE4229376}" dt="2024-08-20T13:30:18.850" v="1875" actId="478"/>
          <ac:picMkLst>
            <pc:docMk/>
            <pc:sldMk cId="1373670955" sldId="274"/>
            <ac:picMk id="6" creationId="{218B49B3-30B6-2AA1-115A-0F6E096EF4FD}"/>
          </ac:picMkLst>
        </pc:picChg>
      </pc:sldChg>
      <pc:sldChg chg="addSp delSp modSp add mod">
        <pc:chgData name="Kavya Hari" userId="ae370a94ca932d50" providerId="LiveId" clId="{8E9F3294-18AB-4A7C-B782-91DEE4229376}" dt="2024-08-20T13:35:21.259" v="2013" actId="14100"/>
        <pc:sldMkLst>
          <pc:docMk/>
          <pc:sldMk cId="666225063" sldId="275"/>
        </pc:sldMkLst>
        <pc:spChg chg="mod">
          <ac:chgData name="Kavya Hari" userId="ae370a94ca932d50" providerId="LiveId" clId="{8E9F3294-18AB-4A7C-B782-91DEE4229376}" dt="2024-08-20T13:33:11.530" v="1930"/>
          <ac:spMkLst>
            <pc:docMk/>
            <pc:sldMk cId="666225063" sldId="275"/>
            <ac:spMk id="2" creationId="{7EC4AB0E-877F-15C6-BDD0-295D84FABBDF}"/>
          </ac:spMkLst>
        </pc:spChg>
        <pc:spChg chg="add">
          <ac:chgData name="Kavya Hari" userId="ae370a94ca932d50" providerId="LiveId" clId="{8E9F3294-18AB-4A7C-B782-91DEE4229376}" dt="2024-08-20T13:34:08.928" v="1994"/>
          <ac:spMkLst>
            <pc:docMk/>
            <pc:sldMk cId="666225063" sldId="275"/>
            <ac:spMk id="3" creationId="{15B72394-A562-CA7D-79F2-1293F05A0477}"/>
          </ac:spMkLst>
        </pc:spChg>
        <pc:spChg chg="mod">
          <ac:chgData name="Kavya Hari" userId="ae370a94ca932d50" providerId="LiveId" clId="{8E9F3294-18AB-4A7C-B782-91DEE4229376}" dt="2024-08-20T13:34:31.870" v="2007" actId="20577"/>
          <ac:spMkLst>
            <pc:docMk/>
            <pc:sldMk cId="666225063" sldId="275"/>
            <ac:spMk id="5" creationId="{9B807178-85CF-0C85-8254-ACA7B5997AB5}"/>
          </ac:spMkLst>
        </pc:spChg>
        <pc:picChg chg="del">
          <ac:chgData name="Kavya Hari" userId="ae370a94ca932d50" providerId="LiveId" clId="{8E9F3294-18AB-4A7C-B782-91DEE4229376}" dt="2024-08-20T13:32:57.537" v="1929" actId="478"/>
          <ac:picMkLst>
            <pc:docMk/>
            <pc:sldMk cId="666225063" sldId="275"/>
            <ac:picMk id="4" creationId="{EB4BD5F0-46CC-D144-A3A4-090C5B8E74E0}"/>
          </ac:picMkLst>
        </pc:picChg>
        <pc:picChg chg="add mod">
          <ac:chgData name="Kavya Hari" userId="ae370a94ca932d50" providerId="LiveId" clId="{8E9F3294-18AB-4A7C-B782-91DEE4229376}" dt="2024-08-20T13:35:21.259" v="2013" actId="14100"/>
          <ac:picMkLst>
            <pc:docMk/>
            <pc:sldMk cId="666225063" sldId="275"/>
            <ac:picMk id="7" creationId="{81ADB2EE-3D6F-3A74-E79B-0D41AF316DE2}"/>
          </ac:picMkLst>
        </pc:picChg>
      </pc:sldChg>
      <pc:sldChg chg="addSp delSp modSp add mod">
        <pc:chgData name="Kavya Hari" userId="ae370a94ca932d50" providerId="LiveId" clId="{8E9F3294-18AB-4A7C-B782-91DEE4229376}" dt="2024-08-20T13:38:59.246" v="2090" actId="20577"/>
        <pc:sldMkLst>
          <pc:docMk/>
          <pc:sldMk cId="275887810" sldId="276"/>
        </pc:sldMkLst>
        <pc:spChg chg="mod">
          <ac:chgData name="Kavya Hari" userId="ae370a94ca932d50" providerId="LiveId" clId="{8E9F3294-18AB-4A7C-B782-91DEE4229376}" dt="2024-08-20T13:36:03.038" v="2016"/>
          <ac:spMkLst>
            <pc:docMk/>
            <pc:sldMk cId="275887810" sldId="276"/>
            <ac:spMk id="2" creationId="{7EC4AB0E-877F-15C6-BDD0-295D84FABBDF}"/>
          </ac:spMkLst>
        </pc:spChg>
        <pc:spChg chg="add">
          <ac:chgData name="Kavya Hari" userId="ae370a94ca932d50" providerId="LiveId" clId="{8E9F3294-18AB-4A7C-B782-91DEE4229376}" dt="2024-08-20T13:36:29.693" v="2075"/>
          <ac:spMkLst>
            <pc:docMk/>
            <pc:sldMk cId="275887810" sldId="276"/>
            <ac:spMk id="3" creationId="{2BC14EA6-D139-8A3E-94C1-94E1665B6DAE}"/>
          </ac:spMkLst>
        </pc:spChg>
        <pc:spChg chg="mod">
          <ac:chgData name="Kavya Hari" userId="ae370a94ca932d50" providerId="LiveId" clId="{8E9F3294-18AB-4A7C-B782-91DEE4229376}" dt="2024-08-20T13:38:59.246" v="2090" actId="20577"/>
          <ac:spMkLst>
            <pc:docMk/>
            <pc:sldMk cId="275887810" sldId="276"/>
            <ac:spMk id="5" creationId="{9B807178-85CF-0C85-8254-ACA7B5997AB5}"/>
          </ac:spMkLst>
        </pc:spChg>
        <pc:picChg chg="add mod">
          <ac:chgData name="Kavya Hari" userId="ae370a94ca932d50" providerId="LiveId" clId="{8E9F3294-18AB-4A7C-B782-91DEE4229376}" dt="2024-08-20T13:37:39.308" v="2086" actId="14100"/>
          <ac:picMkLst>
            <pc:docMk/>
            <pc:sldMk cId="275887810" sldId="276"/>
            <ac:picMk id="6" creationId="{BEBD70AD-6D56-D139-57D6-118A359095E3}"/>
          </ac:picMkLst>
        </pc:picChg>
        <pc:picChg chg="del">
          <ac:chgData name="Kavya Hari" userId="ae370a94ca932d50" providerId="LiveId" clId="{8E9F3294-18AB-4A7C-B782-91DEE4229376}" dt="2024-08-20T13:35:50.959" v="2015" actId="478"/>
          <ac:picMkLst>
            <pc:docMk/>
            <pc:sldMk cId="275887810" sldId="276"/>
            <ac:picMk id="7" creationId="{81ADB2EE-3D6F-3A74-E79B-0D41AF316DE2}"/>
          </ac:picMkLst>
        </pc:picChg>
      </pc:sldChg>
      <pc:sldChg chg="addSp delSp modSp add mod">
        <pc:chgData name="Kavya Hari" userId="ae370a94ca932d50" providerId="LiveId" clId="{8E9F3294-18AB-4A7C-B782-91DEE4229376}" dt="2024-08-20T13:40:33.775" v="2153" actId="14100"/>
        <pc:sldMkLst>
          <pc:docMk/>
          <pc:sldMk cId="2038893199" sldId="277"/>
        </pc:sldMkLst>
        <pc:spChg chg="mod">
          <ac:chgData name="Kavya Hari" userId="ae370a94ca932d50" providerId="LiveId" clId="{8E9F3294-18AB-4A7C-B782-91DEE4229376}" dt="2024-08-20T13:38:28.598" v="2089"/>
          <ac:spMkLst>
            <pc:docMk/>
            <pc:sldMk cId="2038893199" sldId="277"/>
            <ac:spMk id="2" creationId="{7EC4AB0E-877F-15C6-BDD0-295D84FABBDF}"/>
          </ac:spMkLst>
        </pc:spChg>
        <pc:spChg chg="add">
          <ac:chgData name="Kavya Hari" userId="ae370a94ca932d50" providerId="LiveId" clId="{8E9F3294-18AB-4A7C-B782-91DEE4229376}" dt="2024-08-20T13:39:18.251" v="2144"/>
          <ac:spMkLst>
            <pc:docMk/>
            <pc:sldMk cId="2038893199" sldId="277"/>
            <ac:spMk id="3" creationId="{54786D75-1B8E-76B6-72A6-056F3673C710}"/>
          </ac:spMkLst>
        </pc:spChg>
        <pc:spChg chg="mod">
          <ac:chgData name="Kavya Hari" userId="ae370a94ca932d50" providerId="LiveId" clId="{8E9F3294-18AB-4A7C-B782-91DEE4229376}" dt="2024-08-20T13:39:48.698" v="2148" actId="14100"/>
          <ac:spMkLst>
            <pc:docMk/>
            <pc:sldMk cId="2038893199" sldId="277"/>
            <ac:spMk id="5" creationId="{9B807178-85CF-0C85-8254-ACA7B5997AB5}"/>
          </ac:spMkLst>
        </pc:spChg>
        <pc:picChg chg="del">
          <ac:chgData name="Kavya Hari" userId="ae370a94ca932d50" providerId="LiveId" clId="{8E9F3294-18AB-4A7C-B782-91DEE4229376}" dt="2024-08-20T13:38:10.956" v="2088" actId="478"/>
          <ac:picMkLst>
            <pc:docMk/>
            <pc:sldMk cId="2038893199" sldId="277"/>
            <ac:picMk id="6" creationId="{BEBD70AD-6D56-D139-57D6-118A359095E3}"/>
          </ac:picMkLst>
        </pc:picChg>
        <pc:picChg chg="add mod">
          <ac:chgData name="Kavya Hari" userId="ae370a94ca932d50" providerId="LiveId" clId="{8E9F3294-18AB-4A7C-B782-91DEE4229376}" dt="2024-08-20T13:40:33.775" v="2153" actId="14100"/>
          <ac:picMkLst>
            <pc:docMk/>
            <pc:sldMk cId="2038893199" sldId="277"/>
            <ac:picMk id="7" creationId="{9B963DC6-EC99-26E3-FC0B-06553C1BC94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D8D62-DCC2-4CBE-83DA-9ECE1DD16F87}" type="doc">
      <dgm:prSet loTypeId="urn:microsoft.com/office/officeart/2011/layout/CircleProcess" loCatId="process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BC7CF13E-48E6-4CCA-985F-821B0ABFE0FE}">
      <dgm:prSet phldrT="[Text]"/>
      <dgm:spPr/>
      <dgm:t>
        <a:bodyPr/>
        <a:lstStyle/>
        <a:p>
          <a:r>
            <a:rPr lang="en-IN" dirty="0"/>
            <a:t>Importing the Data</a:t>
          </a:r>
        </a:p>
      </dgm:t>
    </dgm:pt>
    <dgm:pt modelId="{7E05918B-0526-4AEB-86B4-EDB04684C6CF}" type="parTrans" cxnId="{36C641BD-F7DF-4DF1-A839-109834998E69}">
      <dgm:prSet/>
      <dgm:spPr/>
      <dgm:t>
        <a:bodyPr/>
        <a:lstStyle/>
        <a:p>
          <a:endParaRPr lang="en-IN"/>
        </a:p>
      </dgm:t>
    </dgm:pt>
    <dgm:pt modelId="{FB666919-084D-4327-91C2-7C35021E6529}" type="sibTrans" cxnId="{36C641BD-F7DF-4DF1-A839-109834998E69}">
      <dgm:prSet/>
      <dgm:spPr/>
      <dgm:t>
        <a:bodyPr/>
        <a:lstStyle/>
        <a:p>
          <a:endParaRPr lang="en-IN"/>
        </a:p>
      </dgm:t>
    </dgm:pt>
    <dgm:pt modelId="{F1296084-4882-401E-BF04-7A0E3CF44B1C}">
      <dgm:prSet phldrT="[Text]"/>
      <dgm:spPr/>
      <dgm:t>
        <a:bodyPr/>
        <a:lstStyle/>
        <a:p>
          <a:r>
            <a:rPr lang="en-IN" dirty="0"/>
            <a:t>Removing large null value columns</a:t>
          </a:r>
        </a:p>
      </dgm:t>
    </dgm:pt>
    <dgm:pt modelId="{9888371B-4A5C-4157-B290-CBDB07B56775}" type="parTrans" cxnId="{2F45672E-3E86-4173-9623-90BBA48FB1B4}">
      <dgm:prSet/>
      <dgm:spPr/>
      <dgm:t>
        <a:bodyPr/>
        <a:lstStyle/>
        <a:p>
          <a:endParaRPr lang="en-IN"/>
        </a:p>
      </dgm:t>
    </dgm:pt>
    <dgm:pt modelId="{1FB5C5A0-6E9E-4CCE-ABDE-AB89BBAF169A}" type="sibTrans" cxnId="{2F45672E-3E86-4173-9623-90BBA48FB1B4}">
      <dgm:prSet/>
      <dgm:spPr/>
      <dgm:t>
        <a:bodyPr/>
        <a:lstStyle/>
        <a:p>
          <a:endParaRPr lang="en-IN"/>
        </a:p>
      </dgm:t>
    </dgm:pt>
    <dgm:pt modelId="{314B2251-69F0-43B4-927D-418813C44B96}">
      <dgm:prSet phldrT="[Text]"/>
      <dgm:spPr/>
      <dgm:t>
        <a:bodyPr/>
        <a:lstStyle/>
        <a:p>
          <a:r>
            <a:rPr lang="en-IN" dirty="0"/>
            <a:t>Removing irrelevant columns</a:t>
          </a:r>
        </a:p>
      </dgm:t>
    </dgm:pt>
    <dgm:pt modelId="{66BD682B-36D3-4FEF-AE57-8B827B34D16F}" type="parTrans" cxnId="{41483859-7EC2-47FD-8873-D0211E86361B}">
      <dgm:prSet/>
      <dgm:spPr/>
      <dgm:t>
        <a:bodyPr/>
        <a:lstStyle/>
        <a:p>
          <a:endParaRPr lang="en-IN"/>
        </a:p>
      </dgm:t>
    </dgm:pt>
    <dgm:pt modelId="{C71F0CFE-253F-489E-BCB6-6E1A5CB619F6}" type="sibTrans" cxnId="{41483859-7EC2-47FD-8873-D0211E86361B}">
      <dgm:prSet/>
      <dgm:spPr/>
      <dgm:t>
        <a:bodyPr/>
        <a:lstStyle/>
        <a:p>
          <a:endParaRPr lang="en-IN"/>
        </a:p>
      </dgm:t>
    </dgm:pt>
    <dgm:pt modelId="{87DB4B17-95EE-423D-941B-A5ABFE70FE2B}">
      <dgm:prSet phldrT="[Text]"/>
      <dgm:spPr/>
      <dgm:t>
        <a:bodyPr/>
        <a:lstStyle/>
        <a:p>
          <a:r>
            <a:rPr lang="en-IN" dirty="0"/>
            <a:t>Removing/Fixing null values</a:t>
          </a:r>
        </a:p>
      </dgm:t>
    </dgm:pt>
    <dgm:pt modelId="{1D9AAF4C-1387-44E7-A6C0-0A93176EFBB8}" type="parTrans" cxnId="{A2111BDA-1532-41C6-AD2B-E1987CE9F0D7}">
      <dgm:prSet/>
      <dgm:spPr/>
      <dgm:t>
        <a:bodyPr/>
        <a:lstStyle/>
        <a:p>
          <a:endParaRPr lang="en-IN"/>
        </a:p>
      </dgm:t>
    </dgm:pt>
    <dgm:pt modelId="{263236C4-7DF2-4631-AE1E-B8B876BEE81E}" type="sibTrans" cxnId="{A2111BDA-1532-41C6-AD2B-E1987CE9F0D7}">
      <dgm:prSet/>
      <dgm:spPr/>
      <dgm:t>
        <a:bodyPr/>
        <a:lstStyle/>
        <a:p>
          <a:endParaRPr lang="en-IN"/>
        </a:p>
      </dgm:t>
    </dgm:pt>
    <dgm:pt modelId="{ECBC75CF-DEC3-4DA9-84A8-9303AC7D9D10}">
      <dgm:prSet phldrT="[Text]"/>
      <dgm:spPr/>
      <dgm:t>
        <a:bodyPr/>
        <a:lstStyle/>
        <a:p>
          <a:r>
            <a:rPr lang="en-IN" dirty="0"/>
            <a:t>Correcting data types and deriving new columns</a:t>
          </a:r>
        </a:p>
      </dgm:t>
    </dgm:pt>
    <dgm:pt modelId="{CF68D833-C8E6-4F3B-9898-BC9BF11A2A15}" type="parTrans" cxnId="{E18A9305-91A0-4FB8-AD46-D74A4ADB56EF}">
      <dgm:prSet/>
      <dgm:spPr/>
      <dgm:t>
        <a:bodyPr/>
        <a:lstStyle/>
        <a:p>
          <a:endParaRPr lang="en-IN"/>
        </a:p>
      </dgm:t>
    </dgm:pt>
    <dgm:pt modelId="{A7208B2A-6D36-4886-AAC4-D9BEA8EE8562}" type="sibTrans" cxnId="{E18A9305-91A0-4FB8-AD46-D74A4ADB56EF}">
      <dgm:prSet/>
      <dgm:spPr/>
      <dgm:t>
        <a:bodyPr/>
        <a:lstStyle/>
        <a:p>
          <a:endParaRPr lang="en-IN"/>
        </a:p>
      </dgm:t>
    </dgm:pt>
    <dgm:pt modelId="{971EEFAB-30DE-498D-B3A8-82613F1C2D33}">
      <dgm:prSet phldrT="[Text]"/>
      <dgm:spPr/>
      <dgm:t>
        <a:bodyPr/>
        <a:lstStyle/>
        <a:p>
          <a:r>
            <a:rPr lang="en-IN" dirty="0"/>
            <a:t>Filter Data for requirement.</a:t>
          </a:r>
        </a:p>
      </dgm:t>
    </dgm:pt>
    <dgm:pt modelId="{831BB1E2-475A-4661-80C2-E40BF5D9E34B}" type="parTrans" cxnId="{BF9BF496-C5ED-4BEB-9AEF-BD6A25A24FC7}">
      <dgm:prSet/>
      <dgm:spPr/>
      <dgm:t>
        <a:bodyPr/>
        <a:lstStyle/>
        <a:p>
          <a:endParaRPr lang="en-IN"/>
        </a:p>
      </dgm:t>
    </dgm:pt>
    <dgm:pt modelId="{DC4C381D-A777-4155-B913-2C8B4E3FAF59}" type="sibTrans" cxnId="{BF9BF496-C5ED-4BEB-9AEF-BD6A25A24FC7}">
      <dgm:prSet/>
      <dgm:spPr/>
      <dgm:t>
        <a:bodyPr/>
        <a:lstStyle/>
        <a:p>
          <a:endParaRPr lang="en-IN"/>
        </a:p>
      </dgm:t>
    </dgm:pt>
    <dgm:pt modelId="{D615DE8F-9EE7-47E6-BDBC-27210AD6B66B}">
      <dgm:prSet phldrT="[Text]"/>
      <dgm:spPr/>
      <dgm:t>
        <a:bodyPr/>
        <a:lstStyle/>
        <a:p>
          <a:r>
            <a:rPr lang="en-IN" dirty="0"/>
            <a:t>Removing Duplicate Data</a:t>
          </a:r>
        </a:p>
      </dgm:t>
    </dgm:pt>
    <dgm:pt modelId="{93A51C8E-9C62-4136-99E6-002C03381813}" type="parTrans" cxnId="{9F5B7053-8F24-40A5-AD33-81E0947D25E1}">
      <dgm:prSet/>
      <dgm:spPr/>
      <dgm:t>
        <a:bodyPr/>
        <a:lstStyle/>
        <a:p>
          <a:endParaRPr lang="en-IN"/>
        </a:p>
      </dgm:t>
    </dgm:pt>
    <dgm:pt modelId="{925F4C72-E967-493B-AA5D-FFDD838D902E}" type="sibTrans" cxnId="{9F5B7053-8F24-40A5-AD33-81E0947D25E1}">
      <dgm:prSet/>
      <dgm:spPr/>
      <dgm:t>
        <a:bodyPr/>
        <a:lstStyle/>
        <a:p>
          <a:endParaRPr lang="en-IN"/>
        </a:p>
      </dgm:t>
    </dgm:pt>
    <dgm:pt modelId="{0077A407-AF31-4E4B-ADC5-01EE984AE18F}">
      <dgm:prSet phldrT="[Text]"/>
      <dgm:spPr/>
      <dgm:t>
        <a:bodyPr/>
        <a:lstStyle/>
        <a:p>
          <a:r>
            <a:rPr lang="en-IN" dirty="0"/>
            <a:t>Removing outliers</a:t>
          </a:r>
        </a:p>
      </dgm:t>
    </dgm:pt>
    <dgm:pt modelId="{4B2F5796-0038-454F-AB7E-2B9557BD4003}" type="parTrans" cxnId="{E064EA00-E0DE-45E9-BE9D-98B715DBDDFB}">
      <dgm:prSet/>
      <dgm:spPr/>
      <dgm:t>
        <a:bodyPr/>
        <a:lstStyle/>
        <a:p>
          <a:endParaRPr lang="en-IN"/>
        </a:p>
      </dgm:t>
    </dgm:pt>
    <dgm:pt modelId="{A4E73DA2-2320-4163-8227-C40ED6F745F1}" type="sibTrans" cxnId="{E064EA00-E0DE-45E9-BE9D-98B715DBDDFB}">
      <dgm:prSet/>
      <dgm:spPr/>
      <dgm:t>
        <a:bodyPr/>
        <a:lstStyle/>
        <a:p>
          <a:endParaRPr lang="en-IN"/>
        </a:p>
      </dgm:t>
    </dgm:pt>
    <dgm:pt modelId="{9F8F8286-68C6-4549-9CBE-3C72908A6C10}" type="pres">
      <dgm:prSet presAssocID="{43AD8D62-DCC2-4CBE-83DA-9ECE1DD16F8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8BA1824-6AEB-415F-9133-28B03579978C}" type="pres">
      <dgm:prSet presAssocID="{0077A407-AF31-4E4B-ADC5-01EE984AE18F}" presName="Accent8" presStyleCnt="0"/>
      <dgm:spPr/>
    </dgm:pt>
    <dgm:pt modelId="{D7382D3E-6F29-4974-8F9D-8075582475C6}" type="pres">
      <dgm:prSet presAssocID="{0077A407-AF31-4E4B-ADC5-01EE984AE18F}" presName="Accent" presStyleLbl="node1" presStyleIdx="0" presStyleCnt="8"/>
      <dgm:spPr/>
    </dgm:pt>
    <dgm:pt modelId="{5B006B3B-C292-4C75-B336-BEFEFECE744D}" type="pres">
      <dgm:prSet presAssocID="{0077A407-AF31-4E4B-ADC5-01EE984AE18F}" presName="ParentBackground8" presStyleCnt="0"/>
      <dgm:spPr/>
    </dgm:pt>
    <dgm:pt modelId="{DB90073F-2185-47A1-B698-F12F814965C4}" type="pres">
      <dgm:prSet presAssocID="{0077A407-AF31-4E4B-ADC5-01EE984AE18F}" presName="ParentBackground" presStyleLbl="fgAcc1" presStyleIdx="0" presStyleCnt="8"/>
      <dgm:spPr/>
    </dgm:pt>
    <dgm:pt modelId="{C38C5FBA-DADB-4A87-84C6-839503B62D23}" type="pres">
      <dgm:prSet presAssocID="{0077A407-AF31-4E4B-ADC5-01EE984AE18F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64DCF55-2E4D-46E5-92FF-DF99C9BCA931}" type="pres">
      <dgm:prSet presAssocID="{971EEFAB-30DE-498D-B3A8-82613F1C2D33}" presName="Accent7" presStyleCnt="0"/>
      <dgm:spPr/>
    </dgm:pt>
    <dgm:pt modelId="{2BE9F39C-235E-411C-BF8E-8A13D173AE9E}" type="pres">
      <dgm:prSet presAssocID="{971EEFAB-30DE-498D-B3A8-82613F1C2D33}" presName="Accent" presStyleLbl="node1" presStyleIdx="1" presStyleCnt="8"/>
      <dgm:spPr/>
    </dgm:pt>
    <dgm:pt modelId="{9F9A6261-9CC5-44D2-9E37-BC6935BB35AF}" type="pres">
      <dgm:prSet presAssocID="{971EEFAB-30DE-498D-B3A8-82613F1C2D33}" presName="ParentBackground7" presStyleCnt="0"/>
      <dgm:spPr/>
    </dgm:pt>
    <dgm:pt modelId="{3BE64DAB-3AC6-4A3B-A1E2-9E92E31E6FA5}" type="pres">
      <dgm:prSet presAssocID="{971EEFAB-30DE-498D-B3A8-82613F1C2D33}" presName="ParentBackground" presStyleLbl="fgAcc1" presStyleIdx="1" presStyleCnt="8"/>
      <dgm:spPr/>
    </dgm:pt>
    <dgm:pt modelId="{1A3E8D9D-0156-4E84-9321-718F9489C3A4}" type="pres">
      <dgm:prSet presAssocID="{971EEFAB-30DE-498D-B3A8-82613F1C2D33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D42814F-06AA-465F-B4B2-AC4892103DCA}" type="pres">
      <dgm:prSet presAssocID="{ECBC75CF-DEC3-4DA9-84A8-9303AC7D9D10}" presName="Accent6" presStyleCnt="0"/>
      <dgm:spPr/>
    </dgm:pt>
    <dgm:pt modelId="{1F3ABD3F-CEAA-40E1-9225-2D69D88D1AFD}" type="pres">
      <dgm:prSet presAssocID="{ECBC75CF-DEC3-4DA9-84A8-9303AC7D9D10}" presName="Accent" presStyleLbl="node1" presStyleIdx="2" presStyleCnt="8"/>
      <dgm:spPr/>
    </dgm:pt>
    <dgm:pt modelId="{10B2D188-85FB-459F-B891-C4291FFBEA8C}" type="pres">
      <dgm:prSet presAssocID="{ECBC75CF-DEC3-4DA9-84A8-9303AC7D9D10}" presName="ParentBackground6" presStyleCnt="0"/>
      <dgm:spPr/>
    </dgm:pt>
    <dgm:pt modelId="{66F3890C-83D3-4C43-9938-3E5E482DE637}" type="pres">
      <dgm:prSet presAssocID="{ECBC75CF-DEC3-4DA9-84A8-9303AC7D9D10}" presName="ParentBackground" presStyleLbl="fgAcc1" presStyleIdx="2" presStyleCnt="8"/>
      <dgm:spPr/>
    </dgm:pt>
    <dgm:pt modelId="{D371DF48-5195-4C34-9CE8-BD5C936F68AC}" type="pres">
      <dgm:prSet presAssocID="{ECBC75CF-DEC3-4DA9-84A8-9303AC7D9D10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A850F7A-A004-447D-BBE2-5248EC1C4856}" type="pres">
      <dgm:prSet presAssocID="{87DB4B17-95EE-423D-941B-A5ABFE70FE2B}" presName="Accent5" presStyleCnt="0"/>
      <dgm:spPr/>
    </dgm:pt>
    <dgm:pt modelId="{16824EEA-A689-4234-B17B-2A61F9008F8F}" type="pres">
      <dgm:prSet presAssocID="{87DB4B17-95EE-423D-941B-A5ABFE70FE2B}" presName="Accent" presStyleLbl="node1" presStyleIdx="3" presStyleCnt="8"/>
      <dgm:spPr/>
    </dgm:pt>
    <dgm:pt modelId="{3D0081D0-B567-454F-AA44-EADAB5CDB0C0}" type="pres">
      <dgm:prSet presAssocID="{87DB4B17-95EE-423D-941B-A5ABFE70FE2B}" presName="ParentBackground5" presStyleCnt="0"/>
      <dgm:spPr/>
    </dgm:pt>
    <dgm:pt modelId="{AD9B1121-BF9C-4074-B3EC-DD8B1E34B145}" type="pres">
      <dgm:prSet presAssocID="{87DB4B17-95EE-423D-941B-A5ABFE70FE2B}" presName="ParentBackground" presStyleLbl="fgAcc1" presStyleIdx="3" presStyleCnt="8"/>
      <dgm:spPr/>
    </dgm:pt>
    <dgm:pt modelId="{47E3129D-31DE-4A9C-BCFC-F76EC5BD009C}" type="pres">
      <dgm:prSet presAssocID="{87DB4B17-95EE-423D-941B-A5ABFE70FE2B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22AF47E-6A71-4043-B25D-67B56C2C21A0}" type="pres">
      <dgm:prSet presAssocID="{314B2251-69F0-43B4-927D-418813C44B96}" presName="Accent4" presStyleCnt="0"/>
      <dgm:spPr/>
    </dgm:pt>
    <dgm:pt modelId="{BDD731B0-50CA-4E29-9754-BDCB1EBC4DBA}" type="pres">
      <dgm:prSet presAssocID="{314B2251-69F0-43B4-927D-418813C44B96}" presName="Accent" presStyleLbl="node1" presStyleIdx="4" presStyleCnt="8"/>
      <dgm:spPr/>
    </dgm:pt>
    <dgm:pt modelId="{1A8FF917-7F6D-4265-8480-A55EF8CCFA77}" type="pres">
      <dgm:prSet presAssocID="{314B2251-69F0-43B4-927D-418813C44B96}" presName="ParentBackground4" presStyleCnt="0"/>
      <dgm:spPr/>
    </dgm:pt>
    <dgm:pt modelId="{14FE1DC8-1ACC-4C51-8D78-8809CE3D8ACB}" type="pres">
      <dgm:prSet presAssocID="{314B2251-69F0-43B4-927D-418813C44B96}" presName="ParentBackground" presStyleLbl="fgAcc1" presStyleIdx="4" presStyleCnt="8"/>
      <dgm:spPr/>
    </dgm:pt>
    <dgm:pt modelId="{02216165-2620-4547-AD38-089AA80A0292}" type="pres">
      <dgm:prSet presAssocID="{314B2251-69F0-43B4-927D-418813C44B9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403894A-A6D5-491C-ACAD-0E88054F2A31}" type="pres">
      <dgm:prSet presAssocID="{D615DE8F-9EE7-47E6-BDBC-27210AD6B66B}" presName="Accent3" presStyleCnt="0"/>
      <dgm:spPr/>
    </dgm:pt>
    <dgm:pt modelId="{B691AD74-CB7C-411B-B530-375303D136AA}" type="pres">
      <dgm:prSet presAssocID="{D615DE8F-9EE7-47E6-BDBC-27210AD6B66B}" presName="Accent" presStyleLbl="node1" presStyleIdx="5" presStyleCnt="8"/>
      <dgm:spPr/>
    </dgm:pt>
    <dgm:pt modelId="{4A9C726A-A5F2-4191-AC7F-BEE729D8145F}" type="pres">
      <dgm:prSet presAssocID="{D615DE8F-9EE7-47E6-BDBC-27210AD6B66B}" presName="ParentBackground3" presStyleCnt="0"/>
      <dgm:spPr/>
    </dgm:pt>
    <dgm:pt modelId="{8E0A8684-00A6-4A21-A804-575A7B187691}" type="pres">
      <dgm:prSet presAssocID="{D615DE8F-9EE7-47E6-BDBC-27210AD6B66B}" presName="ParentBackground" presStyleLbl="fgAcc1" presStyleIdx="5" presStyleCnt="8"/>
      <dgm:spPr/>
    </dgm:pt>
    <dgm:pt modelId="{841AED65-E331-4372-9B23-246A2376DD0E}" type="pres">
      <dgm:prSet presAssocID="{D615DE8F-9EE7-47E6-BDBC-27210AD6B66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5EB84FB-DBB0-46BB-9BA9-2F00C1B68EB5}" type="pres">
      <dgm:prSet presAssocID="{F1296084-4882-401E-BF04-7A0E3CF44B1C}" presName="Accent2" presStyleCnt="0"/>
      <dgm:spPr/>
    </dgm:pt>
    <dgm:pt modelId="{EA7B42BF-893D-4FB3-9F39-7041EDA2C69B}" type="pres">
      <dgm:prSet presAssocID="{F1296084-4882-401E-BF04-7A0E3CF44B1C}" presName="Accent" presStyleLbl="node1" presStyleIdx="6" presStyleCnt="8"/>
      <dgm:spPr/>
    </dgm:pt>
    <dgm:pt modelId="{22421FC5-B21B-4529-94CE-C5B3D8374DAF}" type="pres">
      <dgm:prSet presAssocID="{F1296084-4882-401E-BF04-7A0E3CF44B1C}" presName="ParentBackground2" presStyleCnt="0"/>
      <dgm:spPr/>
    </dgm:pt>
    <dgm:pt modelId="{A07BB201-FE5F-4451-BFF1-64798F25C5C1}" type="pres">
      <dgm:prSet presAssocID="{F1296084-4882-401E-BF04-7A0E3CF44B1C}" presName="ParentBackground" presStyleLbl="fgAcc1" presStyleIdx="6" presStyleCnt="8"/>
      <dgm:spPr/>
    </dgm:pt>
    <dgm:pt modelId="{A62FE234-898D-4084-AD56-85E70D2C2E0F}" type="pres">
      <dgm:prSet presAssocID="{F1296084-4882-401E-BF04-7A0E3CF44B1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9728451-9069-4F4E-B5B2-54A29103BC2D}" type="pres">
      <dgm:prSet presAssocID="{BC7CF13E-48E6-4CCA-985F-821B0ABFE0FE}" presName="Accent1" presStyleCnt="0"/>
      <dgm:spPr/>
    </dgm:pt>
    <dgm:pt modelId="{2800F6E6-7C9D-4AD0-8A95-9F2EECE35CE5}" type="pres">
      <dgm:prSet presAssocID="{BC7CF13E-48E6-4CCA-985F-821B0ABFE0FE}" presName="Accent" presStyleLbl="node1" presStyleIdx="7" presStyleCnt="8"/>
      <dgm:spPr/>
    </dgm:pt>
    <dgm:pt modelId="{DF8EEE90-D97F-4B37-A04B-F5520CF6A9EF}" type="pres">
      <dgm:prSet presAssocID="{BC7CF13E-48E6-4CCA-985F-821B0ABFE0FE}" presName="ParentBackground1" presStyleCnt="0"/>
      <dgm:spPr/>
    </dgm:pt>
    <dgm:pt modelId="{DB418493-11A7-4203-8111-DACEBAA162ED}" type="pres">
      <dgm:prSet presAssocID="{BC7CF13E-48E6-4CCA-985F-821B0ABFE0FE}" presName="ParentBackground" presStyleLbl="fgAcc1" presStyleIdx="7" presStyleCnt="8"/>
      <dgm:spPr/>
    </dgm:pt>
    <dgm:pt modelId="{035DCACE-955D-425D-99A7-051BCD2BF7DB}" type="pres">
      <dgm:prSet presAssocID="{BC7CF13E-48E6-4CCA-985F-821B0ABFE0F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064EA00-E0DE-45E9-BE9D-98B715DBDDFB}" srcId="{43AD8D62-DCC2-4CBE-83DA-9ECE1DD16F87}" destId="{0077A407-AF31-4E4B-ADC5-01EE984AE18F}" srcOrd="7" destOrd="0" parTransId="{4B2F5796-0038-454F-AB7E-2B9557BD4003}" sibTransId="{A4E73DA2-2320-4163-8227-C40ED6F745F1}"/>
    <dgm:cxn modelId="{E18A9305-91A0-4FB8-AD46-D74A4ADB56EF}" srcId="{43AD8D62-DCC2-4CBE-83DA-9ECE1DD16F87}" destId="{ECBC75CF-DEC3-4DA9-84A8-9303AC7D9D10}" srcOrd="5" destOrd="0" parTransId="{CF68D833-C8E6-4F3B-9898-BC9BF11A2A15}" sibTransId="{A7208B2A-6D36-4886-AAC4-D9BEA8EE8562}"/>
    <dgm:cxn modelId="{72242018-7972-4E69-AEF9-9A5BA99745F3}" type="presOf" srcId="{87DB4B17-95EE-423D-941B-A5ABFE70FE2B}" destId="{AD9B1121-BF9C-4074-B3EC-DD8B1E34B145}" srcOrd="0" destOrd="0" presId="urn:microsoft.com/office/officeart/2011/layout/CircleProcess"/>
    <dgm:cxn modelId="{30E10D1F-8E26-4D10-9BB8-4DD58F13C835}" type="presOf" srcId="{BC7CF13E-48E6-4CCA-985F-821B0ABFE0FE}" destId="{035DCACE-955D-425D-99A7-051BCD2BF7DB}" srcOrd="1" destOrd="0" presId="urn:microsoft.com/office/officeart/2011/layout/CircleProcess"/>
    <dgm:cxn modelId="{2F45672E-3E86-4173-9623-90BBA48FB1B4}" srcId="{43AD8D62-DCC2-4CBE-83DA-9ECE1DD16F87}" destId="{F1296084-4882-401E-BF04-7A0E3CF44B1C}" srcOrd="1" destOrd="0" parTransId="{9888371B-4A5C-4157-B290-CBDB07B56775}" sibTransId="{1FB5C5A0-6E9E-4CCE-ABDE-AB89BBAF169A}"/>
    <dgm:cxn modelId="{02F95534-A2BD-420B-B949-27547AAD3692}" type="presOf" srcId="{314B2251-69F0-43B4-927D-418813C44B96}" destId="{02216165-2620-4547-AD38-089AA80A0292}" srcOrd="1" destOrd="0" presId="urn:microsoft.com/office/officeart/2011/layout/CircleProcess"/>
    <dgm:cxn modelId="{B4BF3543-6501-43DA-BC9E-B1EE57DB5812}" type="presOf" srcId="{D615DE8F-9EE7-47E6-BDBC-27210AD6B66B}" destId="{841AED65-E331-4372-9B23-246A2376DD0E}" srcOrd="1" destOrd="0" presId="urn:microsoft.com/office/officeart/2011/layout/CircleProcess"/>
    <dgm:cxn modelId="{A1D3634C-0FB6-45FC-A81E-15441E28A772}" type="presOf" srcId="{F1296084-4882-401E-BF04-7A0E3CF44B1C}" destId="{A07BB201-FE5F-4451-BFF1-64798F25C5C1}" srcOrd="0" destOrd="0" presId="urn:microsoft.com/office/officeart/2011/layout/CircleProcess"/>
    <dgm:cxn modelId="{318C816E-2722-4077-BD57-FA048A629D19}" type="presOf" srcId="{ECBC75CF-DEC3-4DA9-84A8-9303AC7D9D10}" destId="{66F3890C-83D3-4C43-9938-3E5E482DE637}" srcOrd="0" destOrd="0" presId="urn:microsoft.com/office/officeart/2011/layout/CircleProcess"/>
    <dgm:cxn modelId="{23366171-16EF-4907-BBD4-5AAC46AE0A79}" type="presOf" srcId="{971EEFAB-30DE-498D-B3A8-82613F1C2D33}" destId="{1A3E8D9D-0156-4E84-9321-718F9489C3A4}" srcOrd="1" destOrd="0" presId="urn:microsoft.com/office/officeart/2011/layout/CircleProcess"/>
    <dgm:cxn modelId="{9F5B7053-8F24-40A5-AD33-81E0947D25E1}" srcId="{43AD8D62-DCC2-4CBE-83DA-9ECE1DD16F87}" destId="{D615DE8F-9EE7-47E6-BDBC-27210AD6B66B}" srcOrd="2" destOrd="0" parTransId="{93A51C8E-9C62-4136-99E6-002C03381813}" sibTransId="{925F4C72-E967-493B-AA5D-FFDD838D902E}"/>
    <dgm:cxn modelId="{AD98CE73-02B8-4B16-8D56-B6DE7B39301E}" type="presOf" srcId="{971EEFAB-30DE-498D-B3A8-82613F1C2D33}" destId="{3BE64DAB-3AC6-4A3B-A1E2-9E92E31E6FA5}" srcOrd="0" destOrd="0" presId="urn:microsoft.com/office/officeart/2011/layout/CircleProcess"/>
    <dgm:cxn modelId="{D1E98775-222C-440C-924B-70ED60023C8D}" type="presOf" srcId="{314B2251-69F0-43B4-927D-418813C44B96}" destId="{14FE1DC8-1ACC-4C51-8D78-8809CE3D8ACB}" srcOrd="0" destOrd="0" presId="urn:microsoft.com/office/officeart/2011/layout/CircleProcess"/>
    <dgm:cxn modelId="{41483859-7EC2-47FD-8873-D0211E86361B}" srcId="{43AD8D62-DCC2-4CBE-83DA-9ECE1DD16F87}" destId="{314B2251-69F0-43B4-927D-418813C44B96}" srcOrd="3" destOrd="0" parTransId="{66BD682B-36D3-4FEF-AE57-8B827B34D16F}" sibTransId="{C71F0CFE-253F-489E-BCB6-6E1A5CB619F6}"/>
    <dgm:cxn modelId="{0B807584-A1D5-4398-8474-F5783404DD78}" type="presOf" srcId="{D615DE8F-9EE7-47E6-BDBC-27210AD6B66B}" destId="{8E0A8684-00A6-4A21-A804-575A7B187691}" srcOrd="0" destOrd="0" presId="urn:microsoft.com/office/officeart/2011/layout/CircleProcess"/>
    <dgm:cxn modelId="{83E4F284-6762-4A50-8235-7D581EC239F9}" type="presOf" srcId="{87DB4B17-95EE-423D-941B-A5ABFE70FE2B}" destId="{47E3129D-31DE-4A9C-BCFC-F76EC5BD009C}" srcOrd="1" destOrd="0" presId="urn:microsoft.com/office/officeart/2011/layout/CircleProcess"/>
    <dgm:cxn modelId="{BF9BF496-C5ED-4BEB-9AEF-BD6A25A24FC7}" srcId="{43AD8D62-DCC2-4CBE-83DA-9ECE1DD16F87}" destId="{971EEFAB-30DE-498D-B3A8-82613F1C2D33}" srcOrd="6" destOrd="0" parTransId="{831BB1E2-475A-4661-80C2-E40BF5D9E34B}" sibTransId="{DC4C381D-A777-4155-B913-2C8B4E3FAF59}"/>
    <dgm:cxn modelId="{2D99DEB7-AB0F-4ABA-82FC-26E2D7E26FC3}" type="presOf" srcId="{0077A407-AF31-4E4B-ADC5-01EE984AE18F}" destId="{C38C5FBA-DADB-4A87-84C6-839503B62D23}" srcOrd="1" destOrd="0" presId="urn:microsoft.com/office/officeart/2011/layout/CircleProcess"/>
    <dgm:cxn modelId="{36C641BD-F7DF-4DF1-A839-109834998E69}" srcId="{43AD8D62-DCC2-4CBE-83DA-9ECE1DD16F87}" destId="{BC7CF13E-48E6-4CCA-985F-821B0ABFE0FE}" srcOrd="0" destOrd="0" parTransId="{7E05918B-0526-4AEB-86B4-EDB04684C6CF}" sibTransId="{FB666919-084D-4327-91C2-7C35021E6529}"/>
    <dgm:cxn modelId="{65EB1EC0-379D-44EC-A3C9-CD65B13B6296}" type="presOf" srcId="{43AD8D62-DCC2-4CBE-83DA-9ECE1DD16F87}" destId="{9F8F8286-68C6-4549-9CBE-3C72908A6C10}" srcOrd="0" destOrd="0" presId="urn:microsoft.com/office/officeart/2011/layout/CircleProcess"/>
    <dgm:cxn modelId="{B5188FC5-5261-4A12-BECC-4D1AC234EF79}" type="presOf" srcId="{ECBC75CF-DEC3-4DA9-84A8-9303AC7D9D10}" destId="{D371DF48-5195-4C34-9CE8-BD5C936F68AC}" srcOrd="1" destOrd="0" presId="urn:microsoft.com/office/officeart/2011/layout/CircleProcess"/>
    <dgm:cxn modelId="{9A0779CA-4D41-4212-8C44-91B77C1DB7F8}" type="presOf" srcId="{BC7CF13E-48E6-4CCA-985F-821B0ABFE0FE}" destId="{DB418493-11A7-4203-8111-DACEBAA162ED}" srcOrd="0" destOrd="0" presId="urn:microsoft.com/office/officeart/2011/layout/CircleProcess"/>
    <dgm:cxn modelId="{A2111BDA-1532-41C6-AD2B-E1987CE9F0D7}" srcId="{43AD8D62-DCC2-4CBE-83DA-9ECE1DD16F87}" destId="{87DB4B17-95EE-423D-941B-A5ABFE70FE2B}" srcOrd="4" destOrd="0" parTransId="{1D9AAF4C-1387-44E7-A6C0-0A93176EFBB8}" sibTransId="{263236C4-7DF2-4631-AE1E-B8B876BEE81E}"/>
    <dgm:cxn modelId="{341A2AED-B3C5-4E70-8BFB-F41E1B314855}" type="presOf" srcId="{F1296084-4882-401E-BF04-7A0E3CF44B1C}" destId="{A62FE234-898D-4084-AD56-85E70D2C2E0F}" srcOrd="1" destOrd="0" presId="urn:microsoft.com/office/officeart/2011/layout/CircleProcess"/>
    <dgm:cxn modelId="{E5567FEE-7803-475C-830A-7F5AF96EF670}" type="presOf" srcId="{0077A407-AF31-4E4B-ADC5-01EE984AE18F}" destId="{DB90073F-2185-47A1-B698-F12F814965C4}" srcOrd="0" destOrd="0" presId="urn:microsoft.com/office/officeart/2011/layout/CircleProcess"/>
    <dgm:cxn modelId="{0D3528A1-A51C-41D4-867D-E3DC83291C5A}" type="presParOf" srcId="{9F8F8286-68C6-4549-9CBE-3C72908A6C10}" destId="{78BA1824-6AEB-415F-9133-28B03579978C}" srcOrd="0" destOrd="0" presId="urn:microsoft.com/office/officeart/2011/layout/CircleProcess"/>
    <dgm:cxn modelId="{406FB39F-879A-4DC3-B4EF-1B7373F67454}" type="presParOf" srcId="{78BA1824-6AEB-415F-9133-28B03579978C}" destId="{D7382D3E-6F29-4974-8F9D-8075582475C6}" srcOrd="0" destOrd="0" presId="urn:microsoft.com/office/officeart/2011/layout/CircleProcess"/>
    <dgm:cxn modelId="{53D1813D-CF15-4464-B4D4-3B7EC5E85DDC}" type="presParOf" srcId="{9F8F8286-68C6-4549-9CBE-3C72908A6C10}" destId="{5B006B3B-C292-4C75-B336-BEFEFECE744D}" srcOrd="1" destOrd="0" presId="urn:microsoft.com/office/officeart/2011/layout/CircleProcess"/>
    <dgm:cxn modelId="{B7B65893-700D-4D29-A445-789A11924B3A}" type="presParOf" srcId="{5B006B3B-C292-4C75-B336-BEFEFECE744D}" destId="{DB90073F-2185-47A1-B698-F12F814965C4}" srcOrd="0" destOrd="0" presId="urn:microsoft.com/office/officeart/2011/layout/CircleProcess"/>
    <dgm:cxn modelId="{7D2E3921-BC61-4DFE-8F9B-6A7E7B498F50}" type="presParOf" srcId="{9F8F8286-68C6-4549-9CBE-3C72908A6C10}" destId="{C38C5FBA-DADB-4A87-84C6-839503B62D23}" srcOrd="2" destOrd="0" presId="urn:microsoft.com/office/officeart/2011/layout/CircleProcess"/>
    <dgm:cxn modelId="{5E9036CA-6D14-4A1F-933E-4903E72DA289}" type="presParOf" srcId="{9F8F8286-68C6-4549-9CBE-3C72908A6C10}" destId="{764DCF55-2E4D-46E5-92FF-DF99C9BCA931}" srcOrd="3" destOrd="0" presId="urn:microsoft.com/office/officeart/2011/layout/CircleProcess"/>
    <dgm:cxn modelId="{1A548E74-8889-4B72-9E76-D427F76A4C31}" type="presParOf" srcId="{764DCF55-2E4D-46E5-92FF-DF99C9BCA931}" destId="{2BE9F39C-235E-411C-BF8E-8A13D173AE9E}" srcOrd="0" destOrd="0" presId="urn:microsoft.com/office/officeart/2011/layout/CircleProcess"/>
    <dgm:cxn modelId="{54185283-41FF-4409-AF78-A748FDD94AEC}" type="presParOf" srcId="{9F8F8286-68C6-4549-9CBE-3C72908A6C10}" destId="{9F9A6261-9CC5-44D2-9E37-BC6935BB35AF}" srcOrd="4" destOrd="0" presId="urn:microsoft.com/office/officeart/2011/layout/CircleProcess"/>
    <dgm:cxn modelId="{28715639-686D-432B-8492-D696256E1DCE}" type="presParOf" srcId="{9F9A6261-9CC5-44D2-9E37-BC6935BB35AF}" destId="{3BE64DAB-3AC6-4A3B-A1E2-9E92E31E6FA5}" srcOrd="0" destOrd="0" presId="urn:microsoft.com/office/officeart/2011/layout/CircleProcess"/>
    <dgm:cxn modelId="{7CFBD744-095A-4AC6-B4A7-493D0525BF16}" type="presParOf" srcId="{9F8F8286-68C6-4549-9CBE-3C72908A6C10}" destId="{1A3E8D9D-0156-4E84-9321-718F9489C3A4}" srcOrd="5" destOrd="0" presId="urn:microsoft.com/office/officeart/2011/layout/CircleProcess"/>
    <dgm:cxn modelId="{4F5FB2BE-4E41-46AF-B3BD-DD418A373EE5}" type="presParOf" srcId="{9F8F8286-68C6-4549-9CBE-3C72908A6C10}" destId="{4D42814F-06AA-465F-B4B2-AC4892103DCA}" srcOrd="6" destOrd="0" presId="urn:microsoft.com/office/officeart/2011/layout/CircleProcess"/>
    <dgm:cxn modelId="{599C5F4F-FEAF-46B2-88DD-9ABCF704BEBA}" type="presParOf" srcId="{4D42814F-06AA-465F-B4B2-AC4892103DCA}" destId="{1F3ABD3F-CEAA-40E1-9225-2D69D88D1AFD}" srcOrd="0" destOrd="0" presId="urn:microsoft.com/office/officeart/2011/layout/CircleProcess"/>
    <dgm:cxn modelId="{51AD4226-47B8-4DEF-8C17-A96C6DD0B585}" type="presParOf" srcId="{9F8F8286-68C6-4549-9CBE-3C72908A6C10}" destId="{10B2D188-85FB-459F-B891-C4291FFBEA8C}" srcOrd="7" destOrd="0" presId="urn:microsoft.com/office/officeart/2011/layout/CircleProcess"/>
    <dgm:cxn modelId="{1456FA06-3330-40E8-B87C-ABDDE308E6DB}" type="presParOf" srcId="{10B2D188-85FB-459F-B891-C4291FFBEA8C}" destId="{66F3890C-83D3-4C43-9938-3E5E482DE637}" srcOrd="0" destOrd="0" presId="urn:microsoft.com/office/officeart/2011/layout/CircleProcess"/>
    <dgm:cxn modelId="{182F182A-F0EE-4E71-A73C-40AAE0832522}" type="presParOf" srcId="{9F8F8286-68C6-4549-9CBE-3C72908A6C10}" destId="{D371DF48-5195-4C34-9CE8-BD5C936F68AC}" srcOrd="8" destOrd="0" presId="urn:microsoft.com/office/officeart/2011/layout/CircleProcess"/>
    <dgm:cxn modelId="{038A79F8-741D-4CE0-B895-5ACFD0376870}" type="presParOf" srcId="{9F8F8286-68C6-4549-9CBE-3C72908A6C10}" destId="{FA850F7A-A004-447D-BBE2-5248EC1C4856}" srcOrd="9" destOrd="0" presId="urn:microsoft.com/office/officeart/2011/layout/CircleProcess"/>
    <dgm:cxn modelId="{ED42B772-54B5-4614-AF78-4D4FB41B139A}" type="presParOf" srcId="{FA850F7A-A004-447D-BBE2-5248EC1C4856}" destId="{16824EEA-A689-4234-B17B-2A61F9008F8F}" srcOrd="0" destOrd="0" presId="urn:microsoft.com/office/officeart/2011/layout/CircleProcess"/>
    <dgm:cxn modelId="{A467CF04-115B-4370-B7D1-17636349336E}" type="presParOf" srcId="{9F8F8286-68C6-4549-9CBE-3C72908A6C10}" destId="{3D0081D0-B567-454F-AA44-EADAB5CDB0C0}" srcOrd="10" destOrd="0" presId="urn:microsoft.com/office/officeart/2011/layout/CircleProcess"/>
    <dgm:cxn modelId="{CE98731B-FB11-478F-92A3-949FC387954D}" type="presParOf" srcId="{3D0081D0-B567-454F-AA44-EADAB5CDB0C0}" destId="{AD9B1121-BF9C-4074-B3EC-DD8B1E34B145}" srcOrd="0" destOrd="0" presId="urn:microsoft.com/office/officeart/2011/layout/CircleProcess"/>
    <dgm:cxn modelId="{2C70DEE4-9906-47C7-953A-5FF0851B37B7}" type="presParOf" srcId="{9F8F8286-68C6-4549-9CBE-3C72908A6C10}" destId="{47E3129D-31DE-4A9C-BCFC-F76EC5BD009C}" srcOrd="11" destOrd="0" presId="urn:microsoft.com/office/officeart/2011/layout/CircleProcess"/>
    <dgm:cxn modelId="{A67E2023-ED42-44C7-989A-C46398400D59}" type="presParOf" srcId="{9F8F8286-68C6-4549-9CBE-3C72908A6C10}" destId="{E22AF47E-6A71-4043-B25D-67B56C2C21A0}" srcOrd="12" destOrd="0" presId="urn:microsoft.com/office/officeart/2011/layout/CircleProcess"/>
    <dgm:cxn modelId="{6F9E9825-0FE2-4E85-9F15-F479DD19E3A3}" type="presParOf" srcId="{E22AF47E-6A71-4043-B25D-67B56C2C21A0}" destId="{BDD731B0-50CA-4E29-9754-BDCB1EBC4DBA}" srcOrd="0" destOrd="0" presId="urn:microsoft.com/office/officeart/2011/layout/CircleProcess"/>
    <dgm:cxn modelId="{4B474B31-89F2-40E4-95B7-95F4EEA36182}" type="presParOf" srcId="{9F8F8286-68C6-4549-9CBE-3C72908A6C10}" destId="{1A8FF917-7F6D-4265-8480-A55EF8CCFA77}" srcOrd="13" destOrd="0" presId="urn:microsoft.com/office/officeart/2011/layout/CircleProcess"/>
    <dgm:cxn modelId="{FBF02758-34CF-4EEA-B41D-1E55EB50F883}" type="presParOf" srcId="{1A8FF917-7F6D-4265-8480-A55EF8CCFA77}" destId="{14FE1DC8-1ACC-4C51-8D78-8809CE3D8ACB}" srcOrd="0" destOrd="0" presId="urn:microsoft.com/office/officeart/2011/layout/CircleProcess"/>
    <dgm:cxn modelId="{E87F5976-6A0C-4A20-9A58-C578D7C7C49C}" type="presParOf" srcId="{9F8F8286-68C6-4549-9CBE-3C72908A6C10}" destId="{02216165-2620-4547-AD38-089AA80A0292}" srcOrd="14" destOrd="0" presId="urn:microsoft.com/office/officeart/2011/layout/CircleProcess"/>
    <dgm:cxn modelId="{852168E7-A558-4A29-9B83-0F6E04341005}" type="presParOf" srcId="{9F8F8286-68C6-4549-9CBE-3C72908A6C10}" destId="{E403894A-A6D5-491C-ACAD-0E88054F2A31}" srcOrd="15" destOrd="0" presId="urn:microsoft.com/office/officeart/2011/layout/CircleProcess"/>
    <dgm:cxn modelId="{61E42065-A22E-4C0A-96C1-7E9D8CE0D55E}" type="presParOf" srcId="{E403894A-A6D5-491C-ACAD-0E88054F2A31}" destId="{B691AD74-CB7C-411B-B530-375303D136AA}" srcOrd="0" destOrd="0" presId="urn:microsoft.com/office/officeart/2011/layout/CircleProcess"/>
    <dgm:cxn modelId="{8E20F144-5675-4D25-9B2D-A3B23C1CD453}" type="presParOf" srcId="{9F8F8286-68C6-4549-9CBE-3C72908A6C10}" destId="{4A9C726A-A5F2-4191-AC7F-BEE729D8145F}" srcOrd="16" destOrd="0" presId="urn:microsoft.com/office/officeart/2011/layout/CircleProcess"/>
    <dgm:cxn modelId="{024654D4-BA69-454B-96AA-1F62296B8D8A}" type="presParOf" srcId="{4A9C726A-A5F2-4191-AC7F-BEE729D8145F}" destId="{8E0A8684-00A6-4A21-A804-575A7B187691}" srcOrd="0" destOrd="0" presId="urn:microsoft.com/office/officeart/2011/layout/CircleProcess"/>
    <dgm:cxn modelId="{7462482B-4A4F-4B87-BE04-672EA2D98647}" type="presParOf" srcId="{9F8F8286-68C6-4549-9CBE-3C72908A6C10}" destId="{841AED65-E331-4372-9B23-246A2376DD0E}" srcOrd="17" destOrd="0" presId="urn:microsoft.com/office/officeart/2011/layout/CircleProcess"/>
    <dgm:cxn modelId="{3FA5CE92-9C87-47DB-B253-7AE1756F1E48}" type="presParOf" srcId="{9F8F8286-68C6-4549-9CBE-3C72908A6C10}" destId="{E5EB84FB-DBB0-46BB-9BA9-2F00C1B68EB5}" srcOrd="18" destOrd="0" presId="urn:microsoft.com/office/officeart/2011/layout/CircleProcess"/>
    <dgm:cxn modelId="{83B61A7E-438A-4D69-8B23-BA53D46E2F40}" type="presParOf" srcId="{E5EB84FB-DBB0-46BB-9BA9-2F00C1B68EB5}" destId="{EA7B42BF-893D-4FB3-9F39-7041EDA2C69B}" srcOrd="0" destOrd="0" presId="urn:microsoft.com/office/officeart/2011/layout/CircleProcess"/>
    <dgm:cxn modelId="{7E84DF17-721A-4E5A-A9A4-1386E6B3803B}" type="presParOf" srcId="{9F8F8286-68C6-4549-9CBE-3C72908A6C10}" destId="{22421FC5-B21B-4529-94CE-C5B3D8374DAF}" srcOrd="19" destOrd="0" presId="urn:microsoft.com/office/officeart/2011/layout/CircleProcess"/>
    <dgm:cxn modelId="{78AD9B62-A829-4125-8FD0-D1BFE773309D}" type="presParOf" srcId="{22421FC5-B21B-4529-94CE-C5B3D8374DAF}" destId="{A07BB201-FE5F-4451-BFF1-64798F25C5C1}" srcOrd="0" destOrd="0" presId="urn:microsoft.com/office/officeart/2011/layout/CircleProcess"/>
    <dgm:cxn modelId="{874DE99B-D138-4AA0-9A06-404452BB95CB}" type="presParOf" srcId="{9F8F8286-68C6-4549-9CBE-3C72908A6C10}" destId="{A62FE234-898D-4084-AD56-85E70D2C2E0F}" srcOrd="20" destOrd="0" presId="urn:microsoft.com/office/officeart/2011/layout/CircleProcess"/>
    <dgm:cxn modelId="{F9535984-B090-4512-AB89-7F18AC0F745A}" type="presParOf" srcId="{9F8F8286-68C6-4549-9CBE-3C72908A6C10}" destId="{99728451-9069-4F4E-B5B2-54A29103BC2D}" srcOrd="21" destOrd="0" presId="urn:microsoft.com/office/officeart/2011/layout/CircleProcess"/>
    <dgm:cxn modelId="{7F6F7BDD-16AA-4578-AD6C-51954689C108}" type="presParOf" srcId="{99728451-9069-4F4E-B5B2-54A29103BC2D}" destId="{2800F6E6-7C9D-4AD0-8A95-9F2EECE35CE5}" srcOrd="0" destOrd="0" presId="urn:microsoft.com/office/officeart/2011/layout/CircleProcess"/>
    <dgm:cxn modelId="{1E9BE3DE-A8FF-4AA0-932D-367D9A3F15C0}" type="presParOf" srcId="{9F8F8286-68C6-4549-9CBE-3C72908A6C10}" destId="{DF8EEE90-D97F-4B37-A04B-F5520CF6A9EF}" srcOrd="22" destOrd="0" presId="urn:microsoft.com/office/officeart/2011/layout/CircleProcess"/>
    <dgm:cxn modelId="{C880D0EA-CDE7-4838-A6E1-BDFC1CC63963}" type="presParOf" srcId="{DF8EEE90-D97F-4B37-A04B-F5520CF6A9EF}" destId="{DB418493-11A7-4203-8111-DACEBAA162ED}" srcOrd="0" destOrd="0" presId="urn:microsoft.com/office/officeart/2011/layout/CircleProcess"/>
    <dgm:cxn modelId="{25AC23A3-E1E8-4479-B9EA-6F841DB73989}" type="presParOf" srcId="{9F8F8286-68C6-4549-9CBE-3C72908A6C10}" destId="{035DCACE-955D-425D-99A7-051BCD2BF7DB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82D3E-6F29-4974-8F9D-8075582475C6}">
      <dsp:nvSpPr>
        <dsp:cNvPr id="0" name=""/>
        <dsp:cNvSpPr/>
      </dsp:nvSpPr>
      <dsp:spPr>
        <a:xfrm>
          <a:off x="8799052" y="1426192"/>
          <a:ext cx="1170039" cy="1170546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90073F-2185-47A1-B698-F12F814965C4}">
      <dsp:nvSpPr>
        <dsp:cNvPr id="0" name=""/>
        <dsp:cNvSpPr/>
      </dsp:nvSpPr>
      <dsp:spPr>
        <a:xfrm>
          <a:off x="8837494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 outliers</a:t>
          </a:r>
        </a:p>
      </dsp:txBody>
      <dsp:txXfrm>
        <a:off x="8993237" y="1621317"/>
        <a:ext cx="780683" cy="780295"/>
      </dsp:txXfrm>
    </dsp:sp>
    <dsp:sp modelId="{2BE9F39C-235E-411C-BF8E-8A13D173AE9E}">
      <dsp:nvSpPr>
        <dsp:cNvPr id="0" name=""/>
        <dsp:cNvSpPr/>
      </dsp:nvSpPr>
      <dsp:spPr>
        <a:xfrm rot="2700000">
          <a:off x="7588484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188410"/>
                <a:satOff val="-5176"/>
                <a:lumOff val="119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188410"/>
                <a:satOff val="-5176"/>
                <a:lumOff val="119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188410"/>
                <a:satOff val="-5176"/>
                <a:lumOff val="119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E64DAB-3AC6-4A3B-A1E2-9E92E31E6FA5}">
      <dsp:nvSpPr>
        <dsp:cNvPr id="0" name=""/>
        <dsp:cNvSpPr/>
      </dsp:nvSpPr>
      <dsp:spPr>
        <a:xfrm>
          <a:off x="7628027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88410"/>
              <a:satOff val="-5176"/>
              <a:lumOff val="119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Filter Data for requirement.</a:t>
          </a:r>
        </a:p>
      </dsp:txBody>
      <dsp:txXfrm>
        <a:off x="7783769" y="1621317"/>
        <a:ext cx="780683" cy="780295"/>
      </dsp:txXfrm>
    </dsp:sp>
    <dsp:sp modelId="{1F3ABD3F-CEAA-40E1-9225-2D69D88D1AFD}">
      <dsp:nvSpPr>
        <dsp:cNvPr id="0" name=""/>
        <dsp:cNvSpPr/>
      </dsp:nvSpPr>
      <dsp:spPr>
        <a:xfrm rot="2700000">
          <a:off x="6379016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376821"/>
                <a:satOff val="-10353"/>
                <a:lumOff val="2381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376821"/>
                <a:satOff val="-10353"/>
                <a:lumOff val="2381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376821"/>
                <a:satOff val="-10353"/>
                <a:lumOff val="2381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F3890C-83D3-4C43-9938-3E5E482DE637}">
      <dsp:nvSpPr>
        <dsp:cNvPr id="0" name=""/>
        <dsp:cNvSpPr/>
      </dsp:nvSpPr>
      <dsp:spPr>
        <a:xfrm>
          <a:off x="6418559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76821"/>
              <a:satOff val="-10353"/>
              <a:lumOff val="238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Correcting data types and deriving new columns</a:t>
          </a:r>
        </a:p>
      </dsp:txBody>
      <dsp:txXfrm>
        <a:off x="6574302" y="1621317"/>
        <a:ext cx="780683" cy="780295"/>
      </dsp:txXfrm>
    </dsp:sp>
    <dsp:sp modelId="{16824EEA-A689-4234-B17B-2A61F9008F8F}">
      <dsp:nvSpPr>
        <dsp:cNvPr id="0" name=""/>
        <dsp:cNvSpPr/>
      </dsp:nvSpPr>
      <dsp:spPr>
        <a:xfrm rot="2700000">
          <a:off x="5169549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565231"/>
                <a:satOff val="-15529"/>
                <a:lumOff val="3571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565231"/>
                <a:satOff val="-15529"/>
                <a:lumOff val="3571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565231"/>
                <a:satOff val="-15529"/>
                <a:lumOff val="3571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9B1121-BF9C-4074-B3EC-DD8B1E34B145}">
      <dsp:nvSpPr>
        <dsp:cNvPr id="0" name=""/>
        <dsp:cNvSpPr/>
      </dsp:nvSpPr>
      <dsp:spPr>
        <a:xfrm>
          <a:off x="5209092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565231"/>
              <a:satOff val="-15529"/>
              <a:lumOff val="357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Removing/Fixing null values</a:t>
          </a:r>
        </a:p>
      </dsp:txBody>
      <dsp:txXfrm>
        <a:off x="5364834" y="1621317"/>
        <a:ext cx="780683" cy="780295"/>
      </dsp:txXfrm>
    </dsp:sp>
    <dsp:sp modelId="{BDD731B0-50CA-4E29-9754-BDCB1EBC4DBA}">
      <dsp:nvSpPr>
        <dsp:cNvPr id="0" name=""/>
        <dsp:cNvSpPr/>
      </dsp:nvSpPr>
      <dsp:spPr>
        <a:xfrm rot="2700000">
          <a:off x="3960081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753641"/>
                <a:satOff val="-20705"/>
                <a:lumOff val="4762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753641"/>
                <a:satOff val="-20705"/>
                <a:lumOff val="4762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753641"/>
                <a:satOff val="-20705"/>
                <a:lumOff val="4762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FE1DC8-1ACC-4C51-8D78-8809CE3D8ACB}">
      <dsp:nvSpPr>
        <dsp:cNvPr id="0" name=""/>
        <dsp:cNvSpPr/>
      </dsp:nvSpPr>
      <dsp:spPr>
        <a:xfrm>
          <a:off x="3999624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753641"/>
              <a:satOff val="-20705"/>
              <a:lumOff val="476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 irrelevant columns</a:t>
          </a:r>
        </a:p>
      </dsp:txBody>
      <dsp:txXfrm>
        <a:off x="4155367" y="1621317"/>
        <a:ext cx="780683" cy="780295"/>
      </dsp:txXfrm>
    </dsp:sp>
    <dsp:sp modelId="{B691AD74-CB7C-411B-B530-375303D136AA}">
      <dsp:nvSpPr>
        <dsp:cNvPr id="0" name=""/>
        <dsp:cNvSpPr/>
      </dsp:nvSpPr>
      <dsp:spPr>
        <a:xfrm rot="2700000">
          <a:off x="2750614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565231"/>
                <a:satOff val="-15529"/>
                <a:lumOff val="3571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565231"/>
                <a:satOff val="-15529"/>
                <a:lumOff val="3571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565231"/>
                <a:satOff val="-15529"/>
                <a:lumOff val="3571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0A8684-00A6-4A21-A804-575A7B187691}">
      <dsp:nvSpPr>
        <dsp:cNvPr id="0" name=""/>
        <dsp:cNvSpPr/>
      </dsp:nvSpPr>
      <dsp:spPr>
        <a:xfrm>
          <a:off x="2790157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565231"/>
              <a:satOff val="-15529"/>
              <a:lumOff val="357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 Duplicate Data</a:t>
          </a:r>
        </a:p>
      </dsp:txBody>
      <dsp:txXfrm>
        <a:off x="2945899" y="1621317"/>
        <a:ext cx="780683" cy="780295"/>
      </dsp:txXfrm>
    </dsp:sp>
    <dsp:sp modelId="{EA7B42BF-893D-4FB3-9F39-7041EDA2C69B}">
      <dsp:nvSpPr>
        <dsp:cNvPr id="0" name=""/>
        <dsp:cNvSpPr/>
      </dsp:nvSpPr>
      <dsp:spPr>
        <a:xfrm rot="2700000">
          <a:off x="1541146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376821"/>
                <a:satOff val="-10353"/>
                <a:lumOff val="2381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376821"/>
                <a:satOff val="-10353"/>
                <a:lumOff val="2381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376821"/>
                <a:satOff val="-10353"/>
                <a:lumOff val="2381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7BB201-FE5F-4451-BFF1-64798F25C5C1}">
      <dsp:nvSpPr>
        <dsp:cNvPr id="0" name=""/>
        <dsp:cNvSpPr/>
      </dsp:nvSpPr>
      <dsp:spPr>
        <a:xfrm>
          <a:off x="1580689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76821"/>
              <a:satOff val="-10353"/>
              <a:lumOff val="238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 large null value columns</a:t>
          </a:r>
        </a:p>
      </dsp:txBody>
      <dsp:txXfrm>
        <a:off x="1736432" y="1621317"/>
        <a:ext cx="780683" cy="780295"/>
      </dsp:txXfrm>
    </dsp:sp>
    <dsp:sp modelId="{2800F6E6-7C9D-4AD0-8A95-9F2EECE35CE5}">
      <dsp:nvSpPr>
        <dsp:cNvPr id="0" name=""/>
        <dsp:cNvSpPr/>
      </dsp:nvSpPr>
      <dsp:spPr>
        <a:xfrm rot="2700000">
          <a:off x="331679" y="1426228"/>
          <a:ext cx="1170268" cy="117026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-188410"/>
                <a:satOff val="-5176"/>
                <a:lumOff val="11905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shade val="50000"/>
                <a:hueOff val="-188410"/>
                <a:satOff val="-5176"/>
                <a:lumOff val="11905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shade val="50000"/>
                <a:hueOff val="-188410"/>
                <a:satOff val="-5176"/>
                <a:lumOff val="11905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418493-11A7-4203-8111-DACEBAA162ED}">
      <dsp:nvSpPr>
        <dsp:cNvPr id="0" name=""/>
        <dsp:cNvSpPr/>
      </dsp:nvSpPr>
      <dsp:spPr>
        <a:xfrm>
          <a:off x="371222" y="146521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88410"/>
              <a:satOff val="-5176"/>
              <a:lumOff val="119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Importing the Data</a:t>
          </a:r>
        </a:p>
      </dsp:txBody>
      <dsp:txXfrm>
        <a:off x="526964" y="1621317"/>
        <a:ext cx="780683" cy="780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9F701-9101-4D8F-A4D8-C5D74298C7ED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B2FA-380E-4F4B-A48D-9B3DED5D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4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4B2FA-380E-4F4B-A48D-9B3DED5D018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2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1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37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2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73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2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8C9E9E-0463-460F-9554-A68E93E2578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4F37C0-0A0B-ADE8-BAE1-C482D1D26739}"/>
              </a:ext>
            </a:extLst>
          </p:cNvPr>
          <p:cNvSpPr txBox="1"/>
          <p:nvPr/>
        </p:nvSpPr>
        <p:spPr>
          <a:xfrm>
            <a:off x="0" y="174457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Lucida Sans" panose="020B0602030504020204" pitchFamily="34" charset="0"/>
              </a:rPr>
              <a:t>Lending Club Case Study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B83CA-F95E-7E4F-E5A2-FEC917EC55A8}"/>
              </a:ext>
            </a:extLst>
          </p:cNvPr>
          <p:cNvSpPr txBox="1"/>
          <p:nvPr/>
        </p:nvSpPr>
        <p:spPr>
          <a:xfrm>
            <a:off x="1359568" y="5333074"/>
            <a:ext cx="5857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HARINATHA R &amp; HARI KOLAVASI</a:t>
            </a:r>
          </a:p>
        </p:txBody>
      </p:sp>
    </p:spTree>
    <p:extLst>
      <p:ext uri="{BB962C8B-B14F-4D97-AF65-F5344CB8AC3E}">
        <p14:creationId xmlns:p14="http://schemas.microsoft.com/office/powerpoint/2010/main" val="104307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3B75-DFA3-153F-C5FE-788ECCD5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Debt-to-income ratio of the customer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4436B7-A08B-F89B-1EFE-6FB6141D14BD}"/>
              </a:ext>
            </a:extLst>
          </p:cNvPr>
          <p:cNvSpPr txBox="1">
            <a:spLocks/>
          </p:cNvSpPr>
          <p:nvPr/>
        </p:nvSpPr>
        <p:spPr>
          <a:xfrm>
            <a:off x="721895" y="5525729"/>
            <a:ext cx="10058400" cy="10456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 Observation: </a:t>
            </a:r>
            <a:br>
              <a:rPr lang="en-IN" dirty="0"/>
            </a:br>
            <a:r>
              <a:rPr lang="en-IN" dirty="0" err="1">
                <a:highlight>
                  <a:srgbClr val="FFFFFF"/>
                </a:highlight>
                <a:latin typeface="system-ui"/>
              </a:rPr>
              <a:t>D</a:t>
            </a:r>
            <a:r>
              <a:rPr lang="en-IN" b="0" i="0" dirty="0" err="1">
                <a:effectLst/>
                <a:highlight>
                  <a:srgbClr val="FFFFFF"/>
                </a:highlight>
                <a:latin typeface="system-ui"/>
              </a:rPr>
              <a:t>ti</a:t>
            </a:r>
            <a:r>
              <a:rPr lang="en-IN" b="0" i="0" dirty="0">
                <a:effectLst/>
                <a:highlight>
                  <a:srgbClr val="FFFFFF"/>
                </a:highlight>
                <a:latin typeface="system-ui"/>
              </a:rPr>
              <a:t> follows normal distribution !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E543-534C-D3FB-E252-50178361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68129"/>
            <a:ext cx="9610049" cy="37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tenure to loan status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692877"/>
            <a:ext cx="10441806" cy="987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Higher tenure have higher possibility </a:t>
            </a:r>
            <a:r>
              <a:rPr lang="en-US"/>
              <a:t>for default.</a:t>
            </a:r>
            <a:r>
              <a:rPr lang="en-IN"/>
              <a:t>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037866-269C-86F2-91E3-A33E31FA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7626"/>
            <a:ext cx="9285585" cy="370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and public bankruptcies of the applicant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692877"/>
            <a:ext cx="10441806" cy="987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Applicants with public record of bankruptcies have higher default rates.</a:t>
            </a: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A8E353-F4CF-4069-00AF-4D96DF59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0" y="1936954"/>
            <a:ext cx="9261987" cy="359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and home ownership of the applicant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692877"/>
            <a:ext cx="10441806" cy="987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No trend is observed with home ownership attribute.</a:t>
            </a: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D9427-CDFF-0A5B-92F6-F6155E5F5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59" y="1901863"/>
            <a:ext cx="9893373" cy="364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and loan amount of the applicant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692877"/>
            <a:ext cx="10441806" cy="987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Very Low and Low loan have lower percentage of defaults. It increase with the loan amounts.</a:t>
            </a: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7A357-F2E6-2B85-A084-AC6B8025F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71856"/>
            <a:ext cx="9659210" cy="37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7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and Verification Status of the application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692877"/>
            <a:ext cx="10441806" cy="987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No trend observed using verification status.</a:t>
            </a: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B49B3-30B6-2AA1-115A-0F6E096E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59" y="1823726"/>
            <a:ext cx="10441806" cy="38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7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and interest rates of the loan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692877"/>
            <a:ext cx="10441806" cy="987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Applicants who availed loans with lower interest rates have lower defaults.</a:t>
            </a: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BD5F0-46CC-D144-A3A4-090C5B8E7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1" y="1846588"/>
            <a:ext cx="9842090" cy="37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7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and debt-to-income ratio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692877"/>
            <a:ext cx="10441806" cy="987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Debt to income is directly proportional to the bad credit %.</a:t>
            </a: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DB2EE-3D6F-3A74-E79B-0D41AF31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7" y="1831346"/>
            <a:ext cx="10211783" cy="37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2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and </a:t>
            </a:r>
            <a:r>
              <a:rPr lang="en-US" dirty="0" err="1"/>
              <a:t>annul_inc</a:t>
            </a:r>
            <a:r>
              <a:rPr lang="en-US" dirty="0"/>
              <a:t> of the applicant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692877"/>
            <a:ext cx="10441806" cy="987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Applicants with lower income have higher bad credits %.</a:t>
            </a:r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D70AD-6D56-D139-57D6-118A3590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1" y="1846588"/>
            <a:ext cx="10227669" cy="38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AB0E-877F-15C6-BDD0-295D84F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and purpose of loan correlation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07178-85CF-0C85-8254-ACA7B5997AB5}"/>
              </a:ext>
            </a:extLst>
          </p:cNvPr>
          <p:cNvSpPr txBox="1">
            <a:spLocks/>
          </p:cNvSpPr>
          <p:nvPr/>
        </p:nvSpPr>
        <p:spPr>
          <a:xfrm>
            <a:off x="784459" y="5397910"/>
            <a:ext cx="10441806" cy="12821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br>
              <a:rPr lang="en-IN" b="1" dirty="0"/>
            </a:br>
            <a:r>
              <a:rPr lang="en-US" dirty="0"/>
              <a:t>Small business tend to default more than others. This might be due to the high risk involved in running a business..</a:t>
            </a: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63DC6-EC99-26E3-FC0B-06553C1BC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6" y="1825656"/>
            <a:ext cx="10300274" cy="34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9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6470-D5BF-C42C-A7DD-1DBDC4DB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66894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55512-5B73-17A4-3188-75EFD41C9767}"/>
              </a:ext>
            </a:extLst>
          </p:cNvPr>
          <p:cNvSpPr txBox="1"/>
          <p:nvPr/>
        </p:nvSpPr>
        <p:spPr>
          <a:xfrm>
            <a:off x="1097280" y="1737360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Objective of this case study is to implement EDA technique on a real world problem and understand the insights and present in a business first manner via presentation.</a:t>
            </a:r>
          </a:p>
          <a:p>
            <a:endParaRPr lang="en-IN" sz="2000" dirty="0"/>
          </a:p>
          <a:p>
            <a:r>
              <a:rPr lang="en-IN" sz="2000" dirty="0"/>
              <a:t>Benefits of the case study: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Gives a idea about how EDA is used in real life business problems.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It also develops a basic understanding of risk analytics in banking and financial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How the data is used to minimize loss of money while lending it to clients.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It improves our understating of visualization and what charts to use for real life data.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AD0FE-55FC-3167-3250-B6515EA5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3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6999-6448-E0FC-FF99-45D758FA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A5B60-3918-AEEB-1F02-3DD99EC1034D}"/>
              </a:ext>
            </a:extLst>
          </p:cNvPr>
          <p:cNvSpPr txBox="1"/>
          <p:nvPr/>
        </p:nvSpPr>
        <p:spPr>
          <a:xfrm>
            <a:off x="661736" y="1819426"/>
            <a:ext cx="1087654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 Driving factor which can be used to predict the chance of defaulting and avoiding Credit Loss: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1. Home ownership of the applicant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2. Verification Status of the loan application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3. Loan Status - Dependent column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4. Purpose of the loan given by applicant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5. Month on which loan was applied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6. Number of publicly recorded bankruptcies applied by the applicant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7. Debt-to-income ratio of the customer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8. Loan tenure to loan status correlation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38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52EB-4CCF-0792-C25F-94EAF116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6769-26E5-4680-262F-4CF5ABAE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9. Loan status and public bankruptcies of the applicant correlation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10. Loan status and home ownership of the applicant correlation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11. Loan status and loan amount of the applicant correlation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12. Loan status and Verification Status of the application correlation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13. Loan status and interest rates of the loan correlation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14. Loan status and debt-to-income ratio correlation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15. Loan status and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annul_inc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applicant correlation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16. Loan status and purpose of loan correlation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19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5AC9-7AFF-2BA2-EE02-DCED9357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en-IN" sz="1800" dirty="0"/>
              <a:t>The business objective is to take a decision whenever they receive a loan application whether to reject or approve based on certain variables.</a:t>
            </a:r>
          </a:p>
          <a:p>
            <a:pPr marL="0" indent="0">
              <a:buNone/>
            </a:pPr>
            <a:r>
              <a:rPr lang="en-IN" sz="1800" b="1" dirty="0"/>
              <a:t>Dataset Details</a:t>
            </a:r>
            <a:r>
              <a:rPr lang="en-IN" sz="1800" dirty="0"/>
              <a:t>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The data given below contains information about past loan applicants and whether they ‘defaulted’ or not. Data has details regarding approved loan not the rejected ones. It has 3 status of loan which is Fully Paid, Current and Charged-Off. 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91E42"/>
                </a:solidFill>
                <a:latin typeface="freight-text-pro"/>
              </a:rPr>
              <a:t>Data Clean-up and preparation process:</a:t>
            </a:r>
            <a:endParaRPr lang="en-US" sz="1800" b="1" dirty="0">
              <a:solidFill>
                <a:srgbClr val="091E42"/>
              </a:solidFill>
              <a:latin typeface="freight-text-pro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AF0CA3-AFDB-EA77-A34C-DD2326A65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781241"/>
              </p:ext>
            </p:extLst>
          </p:nvPr>
        </p:nvGraphicFramePr>
        <p:xfrm>
          <a:off x="640080" y="2835275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82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ownership of the applicant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955" y="5043948"/>
            <a:ext cx="10671933" cy="1189704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Observations: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Rent and Mortgage have the highest number of loan applicant covering 90% of our data.</a:t>
            </a:r>
          </a:p>
          <a:p>
            <a:r>
              <a:rPr lang="en-US" dirty="0"/>
              <a:t>It is fair to assume that, people with own house have better finance management and are less likely to apply for a loan.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EC562C-F6F2-FABA-891B-EA4891A9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81" y="1927434"/>
            <a:ext cx="8986683" cy="31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2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Status of the loan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773" y="5447071"/>
            <a:ext cx="10570272" cy="7570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r>
              <a:rPr lang="en-IN" dirty="0"/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High number of applicants (43%) are not verified before lending a loan which might be risk to the lender.</a:t>
            </a:r>
            <a:r>
              <a:rPr lang="en-IN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68B9F-929A-A290-DD3F-92BD78AFC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73" y="1917291"/>
            <a:ext cx="9774454" cy="34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2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- Dependent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2" y="5012020"/>
            <a:ext cx="11238789" cy="15593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Observations: </a:t>
            </a:r>
          </a:p>
          <a:p>
            <a:pPr marL="0" indent="0">
              <a:buNone/>
            </a:pPr>
            <a:r>
              <a:rPr lang="en-IN" dirty="0"/>
              <a:t>The loan approved are majorly of hi </a:t>
            </a:r>
            <a:r>
              <a:rPr lang="en-US" dirty="0"/>
              <a:t>High chances of Default for Charged Off applicants.</a:t>
            </a:r>
          </a:p>
          <a:p>
            <a:pPr marL="0" indent="0">
              <a:buNone/>
            </a:pPr>
            <a:r>
              <a:rPr lang="en-US" dirty="0"/>
              <a:t>Applicants who are still paying loan may not be able to pay more installment. Check the eligibility.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C978B-2656-DC3B-CAE4-8A931488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74" y="1845980"/>
            <a:ext cx="8476000" cy="327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2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424"/>
            <a:ext cx="10058400" cy="1450757"/>
          </a:xfrm>
        </p:spPr>
        <p:txBody>
          <a:bodyPr/>
          <a:lstStyle/>
          <a:p>
            <a:r>
              <a:rPr lang="en-US" dirty="0"/>
              <a:t>Purpose of the loan given by applicant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6" y="5702710"/>
            <a:ext cx="11142795" cy="491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Observation: 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Debt consolidation signifies mismanagement of financials. Be vary of such applications.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C3FB4-B85D-DD1A-F435-BEDDACD9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73" y="1858297"/>
            <a:ext cx="1005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 on which loan was applied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23" y="5574889"/>
            <a:ext cx="10884309" cy="9965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 :</a:t>
            </a:r>
            <a:r>
              <a:rPr lang="en-IN" dirty="0"/>
              <a:t> 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More debt at the end of the year indicates more money spent on shopping during year end sales without proper financial planning.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653C3-7C41-8CB5-A1A6-79501AA8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86" y="1848465"/>
            <a:ext cx="8392731" cy="37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6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48907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publicly recorded bankruptcies applied by the applicant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773" y="4994787"/>
            <a:ext cx="10265472" cy="17009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Observations: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Most of the applicants haven't filed bankruptcies.</a:t>
            </a:r>
          </a:p>
          <a:p>
            <a:pPr marL="0" indent="0">
              <a:buNone/>
            </a:pPr>
            <a:r>
              <a:rPr lang="en-US" dirty="0"/>
              <a:t>Very few records are available for the labels 1 and 2.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F66C9-082A-3BB2-597A-48194611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74" y="1873045"/>
            <a:ext cx="9390400" cy="30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362</TotalTime>
  <Words>838</Words>
  <Application>Microsoft Office PowerPoint</Application>
  <PresentationFormat>Widescreen</PresentationFormat>
  <Paragraphs>81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freight-text-pro</vt:lpstr>
      <vt:lpstr>Lucida Sans</vt:lpstr>
      <vt:lpstr>system-ui</vt:lpstr>
      <vt:lpstr>Wingdings</vt:lpstr>
      <vt:lpstr>Retrospect</vt:lpstr>
      <vt:lpstr>PowerPoint Presentation</vt:lpstr>
      <vt:lpstr>Objective</vt:lpstr>
      <vt:lpstr>Business Understanding</vt:lpstr>
      <vt:lpstr>Home ownership of the applicant</vt:lpstr>
      <vt:lpstr>Verification Status of the loan application</vt:lpstr>
      <vt:lpstr>Loan Status - Dependent column</vt:lpstr>
      <vt:lpstr>Purpose of the loan given by applicant</vt:lpstr>
      <vt:lpstr>Month on which loan was applied</vt:lpstr>
      <vt:lpstr>Number of publicly recorded bankruptcies applied by the applicant</vt:lpstr>
      <vt:lpstr>Debt-to-income ratio of the customer</vt:lpstr>
      <vt:lpstr>Loan tenure to loan status correlation</vt:lpstr>
      <vt:lpstr>Loan status and public bankruptcies of the applicant correlation</vt:lpstr>
      <vt:lpstr>Loan status and home ownership of the applicant correlation</vt:lpstr>
      <vt:lpstr>Loan status and loan amount of the applicant correlation</vt:lpstr>
      <vt:lpstr>Loan status and Verification Status of the application correlation</vt:lpstr>
      <vt:lpstr>Loan status and interest rates of the loan correlation</vt:lpstr>
      <vt:lpstr>Loan status and debt-to-income ratio correlation</vt:lpstr>
      <vt:lpstr>Loan status and annul_inc of the applicant correlation</vt:lpstr>
      <vt:lpstr>Loan status and purpose of loan correlation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sukhija</dc:creator>
  <cp:lastModifiedBy>Kavya Hari</cp:lastModifiedBy>
  <cp:revision>51</cp:revision>
  <dcterms:created xsi:type="dcterms:W3CDTF">2022-06-06T16:58:12Z</dcterms:created>
  <dcterms:modified xsi:type="dcterms:W3CDTF">2024-08-20T13:42:09Z</dcterms:modified>
</cp:coreProperties>
</file>