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8" d="100"/>
          <a:sy n="108" d="100"/>
        </p:scale>
        <p:origin x="53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harishkrishnan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:720921104302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1185</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11</cp:revision>
  <dcterms:modified xsi:type="dcterms:W3CDTF">2024-04-10T11:00:26Z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