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8" d="100"/>
          <a:sy n="108" d="100"/>
        </p:scale>
        <p:origin x="534" y="10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err="1">
                <a:solidFill>
                  <a:schemeClr val="tx1"/>
                </a:solidFill>
                <a:latin typeface="Arial"/>
                <a:ea typeface="Arial"/>
                <a:cs typeface="Arial"/>
                <a:sym typeface="Arial"/>
              </a:rPr>
              <a:t>harishkrishnan</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:720921104302</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156</TotalTime>
  <Words>1185</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4"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ELCOT</cp:lastModifiedBy>
  <cp:revision>11</cp:revision>
  <dcterms:modified xsi:type="dcterms:W3CDTF">2024-04-10T11:02:23Z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