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 id="2147483663" r:id="rId3"/>
  </p:sldMasterIdLst>
  <p:notesMasterIdLst>
    <p:notesMasterId r:id="rId15"/>
  </p:notesMasterIdLst>
  <p:handoutMasterIdLst>
    <p:handoutMasterId r:id="rId25"/>
  </p:handoutMasterIdLst>
  <p:sldIdLst>
    <p:sldId id="980" r:id="rId4"/>
    <p:sldId id="1077" r:id="rId5"/>
    <p:sldId id="1025" r:id="rId6"/>
    <p:sldId id="1034" r:id="rId7"/>
    <p:sldId id="1032" r:id="rId8"/>
    <p:sldId id="1005" r:id="rId9"/>
    <p:sldId id="1026" r:id="rId10"/>
    <p:sldId id="1063" r:id="rId11"/>
    <p:sldId id="1033" r:id="rId12"/>
    <p:sldId id="1035" r:id="rId13"/>
    <p:sldId id="1036" r:id="rId14"/>
    <p:sldId id="1037" r:id="rId16"/>
    <p:sldId id="1062" r:id="rId17"/>
    <p:sldId id="1047" r:id="rId18"/>
    <p:sldId id="1049" r:id="rId19"/>
    <p:sldId id="1050" r:id="rId20"/>
    <p:sldId id="1078" r:id="rId21"/>
    <p:sldId id="1095" r:id="rId22"/>
    <p:sldId id="1010" r:id="rId23"/>
    <p:sldId id="428" r:id="rId24"/>
  </p:sldIdLst>
  <p:sldSz cx="12192000" cy="6858000"/>
  <p:notesSz cx="7103745" cy="10234295"/>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VN Prasad" initials="LP"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F0FF"/>
    <a:srgbClr val="C1E0FF"/>
    <a:srgbClr val="FBF1B3"/>
    <a:srgbClr val="FFFFCC"/>
    <a:srgbClr val="EBF0F2"/>
    <a:srgbClr val="D5DFE4"/>
    <a:srgbClr val="009900"/>
    <a:srgbClr val="2F71A2"/>
    <a:srgbClr val="2F7184"/>
    <a:srgbClr val="5BB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1E171933-4619-4E11-9A3F-F7608DF75F80}">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48" d="100"/>
          <a:sy n="48" d="100"/>
        </p:scale>
        <p:origin x="53" y="768"/>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 orient="horz" pos="3223"/>
        <p:guide pos="2237"/>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9" Type="http://schemas.openxmlformats.org/officeDocument/2006/relationships/commentAuthors" Target="commentAuthors.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notesMaster" Target="notesMasters/notesMaster1.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1731"/>
          </a:xfrm>
          <a:prstGeom prst="rect">
            <a:avLst/>
          </a:prstGeom>
        </p:spPr>
        <p:txBody>
          <a:bodyPr vert="horz" lIns="99075" tIns="49538" rIns="99075" bIns="49538" rtlCol="0"/>
          <a:lstStyle>
            <a:lvl1pPr algn="l">
              <a:defRPr sz="1300">
                <a:latin typeface="Arial" panose="020B0604020202020204" pitchFamily="34" charset="0"/>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4023992" y="0"/>
            <a:ext cx="3078427" cy="511731"/>
          </a:xfrm>
          <a:prstGeom prst="rect">
            <a:avLst/>
          </a:prstGeom>
        </p:spPr>
        <p:txBody>
          <a:bodyPr vert="horz" lIns="99075" tIns="49538" rIns="99075" bIns="49538" rtlCol="0"/>
          <a:lstStyle>
            <a:lvl1pPr algn="r">
              <a:defRPr sz="1300">
                <a:latin typeface="Arial" panose="020B0604020202020204" pitchFamily="34" charset="0"/>
                <a:cs typeface="Arial" panose="020B0604020202020204" pitchFamily="34" charset="0"/>
              </a:defRPr>
            </a:lvl1pPr>
          </a:lstStyle>
          <a:p>
            <a:pPr>
              <a:defRPr/>
            </a:pPr>
            <a:fld id="{4EB745A5-3952-4467-A039-FB9EA0AFC76E}" type="datetimeFigureOut">
              <a:rPr lang="en-US"/>
            </a:fld>
            <a:endParaRPr lang="en-US"/>
          </a:p>
        </p:txBody>
      </p:sp>
      <p:sp>
        <p:nvSpPr>
          <p:cNvPr id="4" name="Footer Placeholder 3"/>
          <p:cNvSpPr>
            <a:spLocks noGrp="1"/>
          </p:cNvSpPr>
          <p:nvPr>
            <p:ph type="ftr" sz="quarter" idx="2"/>
          </p:nvPr>
        </p:nvSpPr>
        <p:spPr>
          <a:xfrm>
            <a:off x="0" y="9721106"/>
            <a:ext cx="3078427" cy="511731"/>
          </a:xfrm>
          <a:prstGeom prst="rect">
            <a:avLst/>
          </a:prstGeom>
        </p:spPr>
        <p:txBody>
          <a:bodyPr vert="horz" lIns="99075" tIns="49538" rIns="99075" bIns="49538" rtlCol="0" anchor="b"/>
          <a:lstStyle>
            <a:lvl1pPr algn="l">
              <a:defRPr sz="1300">
                <a:latin typeface="Arial" panose="020B0604020202020204" pitchFamily="34" charset="0"/>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4023992" y="9721106"/>
            <a:ext cx="3078427" cy="511731"/>
          </a:xfrm>
          <a:prstGeom prst="rect">
            <a:avLst/>
          </a:prstGeom>
        </p:spPr>
        <p:txBody>
          <a:bodyPr vert="horz" lIns="99075" tIns="49538" rIns="99075" bIns="49538" rtlCol="0" anchor="b"/>
          <a:lstStyle>
            <a:lvl1pPr algn="r">
              <a:defRPr sz="1300">
                <a:latin typeface="Arial" panose="020B0604020202020204" pitchFamily="34" charset="0"/>
                <a:cs typeface="Arial" panose="020B0604020202020204" pitchFamily="34" charset="0"/>
              </a:defRPr>
            </a:lvl1pPr>
          </a:lstStyle>
          <a:p>
            <a:pPr>
              <a:defRPr/>
            </a:pPr>
            <a:fld id="{2BAE9AA9-BB6B-4AF6-9F4B-D9B5067D11BD}" type="slidenum">
              <a:rPr lang="en-US"/>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1731"/>
          </a:xfrm>
          <a:prstGeom prst="rect">
            <a:avLst/>
          </a:prstGeom>
        </p:spPr>
        <p:txBody>
          <a:bodyPr vert="horz" lIns="99075" tIns="49538" rIns="99075" bIns="49538"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023992" y="0"/>
            <a:ext cx="3078427" cy="511731"/>
          </a:xfrm>
          <a:prstGeom prst="rect">
            <a:avLst/>
          </a:prstGeom>
        </p:spPr>
        <p:txBody>
          <a:bodyPr vert="horz" lIns="99075" tIns="49538" rIns="99075" bIns="49538" rtlCol="0"/>
          <a:lstStyle>
            <a:lvl1pPr algn="r" fontAlgn="auto">
              <a:spcBef>
                <a:spcPts val="0"/>
              </a:spcBef>
              <a:spcAft>
                <a:spcPts val="0"/>
              </a:spcAft>
              <a:defRPr sz="1300">
                <a:latin typeface="+mn-lt"/>
                <a:cs typeface="+mn-cs"/>
              </a:defRPr>
            </a:lvl1pPr>
          </a:lstStyle>
          <a:p>
            <a:pPr>
              <a:defRPr/>
            </a:pPr>
            <a:fld id="{1948D6C1-579C-43E6-BA90-5DE48973DA98}" type="datetimeFigureOut">
              <a:rPr lang="en-US"/>
            </a:fld>
            <a:endParaRPr lang="en-US"/>
          </a:p>
        </p:txBody>
      </p:sp>
      <p:sp>
        <p:nvSpPr>
          <p:cNvPr id="4" name="Slide Image Placeholder 3"/>
          <p:cNvSpPr>
            <a:spLocks noGrp="1" noRot="1" noChangeAspect="1"/>
          </p:cNvSpPr>
          <p:nvPr>
            <p:ph type="sldImg" idx="2"/>
          </p:nvPr>
        </p:nvSpPr>
        <p:spPr>
          <a:xfrm>
            <a:off x="141376" y="768350"/>
            <a:ext cx="6821312" cy="3836988"/>
          </a:xfrm>
          <a:prstGeom prst="rect">
            <a:avLst/>
          </a:prstGeom>
          <a:noFill/>
          <a:ln w="12700">
            <a:solidFill>
              <a:prstClr val="black"/>
            </a:solidFill>
          </a:ln>
        </p:spPr>
        <p:txBody>
          <a:bodyPr vert="horz" lIns="99075" tIns="49538" rIns="99075" bIns="49538" rtlCol="0" anchor="ctr"/>
          <a:lstStyle/>
          <a:p>
            <a:pPr lvl="0"/>
            <a:endParaRPr lang="en-US" noProof="0"/>
          </a:p>
        </p:txBody>
      </p:sp>
      <p:sp>
        <p:nvSpPr>
          <p:cNvPr id="5" name="Notes Placeholder 4"/>
          <p:cNvSpPr>
            <a:spLocks noGrp="1"/>
          </p:cNvSpPr>
          <p:nvPr>
            <p:ph type="body" sz="quarter" idx="3"/>
          </p:nvPr>
        </p:nvSpPr>
        <p:spPr>
          <a:xfrm>
            <a:off x="710407" y="4861441"/>
            <a:ext cx="5683250" cy="4605576"/>
          </a:xfrm>
          <a:prstGeom prst="rect">
            <a:avLst/>
          </a:prstGeom>
        </p:spPr>
        <p:txBody>
          <a:bodyPr vert="horz" lIns="99075" tIns="49538" rIns="99075" bIns="49538" rtlCol="0">
            <a:normAutofit/>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9721106"/>
            <a:ext cx="3078427" cy="511731"/>
          </a:xfrm>
          <a:prstGeom prst="rect">
            <a:avLst/>
          </a:prstGeom>
        </p:spPr>
        <p:txBody>
          <a:bodyPr vert="horz" lIns="99075" tIns="49538" rIns="99075" bIns="49538"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023992" y="9721106"/>
            <a:ext cx="3078427" cy="511731"/>
          </a:xfrm>
          <a:prstGeom prst="rect">
            <a:avLst/>
          </a:prstGeom>
        </p:spPr>
        <p:txBody>
          <a:bodyPr vert="horz" lIns="99075" tIns="49538" rIns="99075" bIns="49538" rtlCol="0" anchor="b"/>
          <a:lstStyle>
            <a:lvl1pPr algn="r" fontAlgn="auto">
              <a:spcBef>
                <a:spcPts val="0"/>
              </a:spcBef>
              <a:spcAft>
                <a:spcPts val="0"/>
              </a:spcAft>
              <a:defRPr sz="1300">
                <a:latin typeface="+mn-lt"/>
                <a:cs typeface="+mn-cs"/>
              </a:defRPr>
            </a:lvl1pPr>
          </a:lstStyle>
          <a:p>
            <a:pPr>
              <a:defRPr/>
            </a:pPr>
            <a:fld id="{E7A35FBF-25E3-40BE-9E2D-5992AD91964A}" type="slidenum">
              <a:rPr lang="en-US"/>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288" y="768350"/>
            <a:ext cx="6821487" cy="3836988"/>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E7A35FBF-25E3-40BE-9E2D-5992AD91964A}"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Freeform 2"/>
          <p:cNvSpPr/>
          <p:nvPr/>
        </p:nvSpPr>
        <p:spPr bwMode="auto">
          <a:xfrm>
            <a:off x="0" y="4751388"/>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cs typeface="+mn-cs"/>
            </a:endParaRPr>
          </a:p>
        </p:txBody>
      </p:sp>
      <p:sp>
        <p:nvSpPr>
          <p:cNvPr id="4" name="Freeform 3"/>
          <p:cNvSpPr/>
          <p:nvPr/>
        </p:nvSpPr>
        <p:spPr bwMode="auto">
          <a:xfrm>
            <a:off x="8140700" y="0"/>
            <a:ext cx="40513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fontAlgn="auto">
              <a:spcBef>
                <a:spcPts val="0"/>
              </a:spcBef>
              <a:spcAft>
                <a:spcPts val="0"/>
              </a:spcAft>
              <a:defRPr/>
            </a:pPr>
            <a:endParaRPr lang="en-US">
              <a:latin typeface="+mn-lt"/>
              <a:cs typeface="+mn-cs"/>
            </a:endParaRPr>
          </a:p>
        </p:txBody>
      </p:sp>
      <p:sp>
        <p:nvSpPr>
          <p:cNvPr id="9" name="Title 8"/>
          <p:cNvSpPr>
            <a:spLocks noGrp="1"/>
          </p:cNvSpPr>
          <p:nvPr>
            <p:ph type="ctrTitle"/>
          </p:nvPr>
        </p:nvSpPr>
        <p:spPr>
          <a:xfrm>
            <a:off x="609600" y="1752600"/>
            <a:ext cx="8839200" cy="2590800"/>
          </a:xfrm>
        </p:spPr>
        <p:txBody>
          <a:bodyPr anchor="t"/>
          <a:lstStyle>
            <a:lvl1pPr algn="ct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a:t>Click to edit Master title style</a:t>
            </a:r>
            <a:endParaRPr lang="en-US"/>
          </a:p>
        </p:txBody>
      </p:sp>
      <p:sp>
        <p:nvSpPr>
          <p:cNvPr id="5" name="Date Placeholder 29"/>
          <p:cNvSpPr>
            <a:spLocks noGrp="1"/>
          </p:cNvSpPr>
          <p:nvPr>
            <p:ph type="dt" sz="half" idx="10"/>
          </p:nvPr>
        </p:nvSpPr>
        <p:spPr/>
        <p:txBody>
          <a:bodyPr/>
          <a:lstStyle>
            <a:lvl1pPr>
              <a:defRPr b="1">
                <a:solidFill>
                  <a:schemeClr val="tx1"/>
                </a:solidFill>
              </a:defRPr>
            </a:lvl1pPr>
          </a:lstStyle>
          <a:p>
            <a:pPr>
              <a:defRPr/>
            </a:pPr>
            <a:fld id="{DB7E87BE-ECB9-4915-A9FB-AC5A32E7C64D}" type="datetime4">
              <a:rPr lang="en-US"/>
            </a:fld>
            <a:endParaRPr lang="en-US"/>
          </a:p>
        </p:txBody>
      </p:sp>
      <p:sp>
        <p:nvSpPr>
          <p:cNvPr id="6" name="Footer Placeholder 18"/>
          <p:cNvSpPr>
            <a:spLocks noGrp="1"/>
          </p:cNvSpPr>
          <p:nvPr>
            <p:ph type="ftr" sz="quarter" idx="11"/>
          </p:nvPr>
        </p:nvSpPr>
        <p:spPr/>
        <p:txBody>
          <a:bodyPr/>
          <a:lstStyle>
            <a:lvl1pPr>
              <a:defRPr b="1">
                <a:solidFill>
                  <a:schemeClr val="tx1"/>
                </a:solidFill>
              </a:defRPr>
            </a:lvl1pPr>
          </a:lstStyle>
          <a:p>
            <a:pPr>
              <a:defRPr/>
            </a:pPr>
            <a:r>
              <a:rPr lang="en-US"/>
              <a:t>MSRIT, Bangalore - 54</a:t>
            </a:r>
            <a:endParaRPr lang="en-US"/>
          </a:p>
        </p:txBody>
      </p:sp>
      <p:sp>
        <p:nvSpPr>
          <p:cNvPr id="7" name="Slide Number Placeholder 26"/>
          <p:cNvSpPr>
            <a:spLocks noGrp="1"/>
          </p:cNvSpPr>
          <p:nvPr>
            <p:ph type="sldNum" sz="quarter" idx="12"/>
          </p:nvPr>
        </p:nvSpPr>
        <p:spPr/>
        <p:txBody>
          <a:bodyPr/>
          <a:lstStyle>
            <a:lvl1pPr>
              <a:defRPr b="1">
                <a:solidFill>
                  <a:schemeClr val="tx1"/>
                </a:solidFill>
              </a:defRPr>
            </a:lvl1pPr>
          </a:lstStyle>
          <a:p>
            <a:pPr>
              <a:defRPr/>
            </a:pPr>
            <a:fld id="{7B992530-92A3-44B4-96DF-B2605C41FE76}" type="slidenum">
              <a:rPr lang="en-US"/>
            </a:fld>
            <a:endParaRPr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lvl1pPr>
              <a:defRPr b="1"/>
            </a:lvl1pPr>
            <a:lvl2pPr>
              <a:defRPr b="1"/>
            </a:lvl2pPr>
            <a:lvl3pPr>
              <a:defRPr b="1"/>
            </a:lvl3pPr>
            <a:lvl4pPr>
              <a:defRPr b="1"/>
            </a:lvl4pPr>
            <a:lvl5pPr>
              <a:defRPr b="1"/>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9"/>
          <p:cNvSpPr>
            <a:spLocks noGrp="1"/>
          </p:cNvSpPr>
          <p:nvPr>
            <p:ph type="dt" sz="half" idx="10"/>
          </p:nvPr>
        </p:nvSpPr>
        <p:spPr/>
        <p:txBody>
          <a:bodyPr/>
          <a:lstStyle>
            <a:lvl1pPr>
              <a:defRPr/>
            </a:lvl1pPr>
          </a:lstStyle>
          <a:p>
            <a:pPr>
              <a:defRPr/>
            </a:pPr>
            <a:fld id="{46E299F9-016B-44F3-9982-C9355A2155B3}" type="datetime4">
              <a:rPr lang="en-US"/>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MSRIT, Bangalore - 54</a:t>
            </a:r>
            <a:endParaRPr lang="en-US"/>
          </a:p>
        </p:txBody>
      </p:sp>
      <p:sp>
        <p:nvSpPr>
          <p:cNvPr id="6" name="Slide Number Placeholder 17"/>
          <p:cNvSpPr>
            <a:spLocks noGrp="1"/>
          </p:cNvSpPr>
          <p:nvPr>
            <p:ph type="sldNum" sz="quarter" idx="12"/>
          </p:nvPr>
        </p:nvSpPr>
        <p:spPr/>
        <p:txBody>
          <a:bodyPr/>
          <a:lstStyle>
            <a:lvl1pPr>
              <a:defRPr/>
            </a:lvl1pPr>
          </a:lstStyle>
          <a:p>
            <a:pPr>
              <a:defRPr/>
            </a:pPr>
            <a:fld id="{3026275E-019F-4DBF-9570-2B2CFE581BE3}" type="slidenum">
              <a:rPr lang="en-US"/>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lvl1pPr>
              <a:defRPr b="1"/>
            </a:lvl1pPr>
            <a:lvl2pPr>
              <a:defRPr b="1"/>
            </a:lvl2pPr>
            <a:lvl3pPr>
              <a:defRPr b="1"/>
            </a:lvl3pPr>
            <a:lvl4pPr>
              <a:defRPr b="1"/>
            </a:lvl4pPr>
            <a:lvl5pPr>
              <a:defRPr b="1"/>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9"/>
          <p:cNvSpPr>
            <a:spLocks noGrp="1"/>
          </p:cNvSpPr>
          <p:nvPr>
            <p:ph type="dt" sz="half" idx="10"/>
          </p:nvPr>
        </p:nvSpPr>
        <p:spPr/>
        <p:txBody>
          <a:bodyPr/>
          <a:lstStyle>
            <a:lvl1pPr>
              <a:defRPr/>
            </a:lvl1pPr>
          </a:lstStyle>
          <a:p>
            <a:pPr>
              <a:defRPr/>
            </a:pPr>
            <a:fld id="{235DA6DD-3B24-4DF3-9704-5628DCCB3A4F}" type="datetime4">
              <a:rPr lang="en-US"/>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MSRIT, Bangalore - 54</a:t>
            </a:r>
            <a:endParaRPr lang="en-US"/>
          </a:p>
        </p:txBody>
      </p:sp>
      <p:sp>
        <p:nvSpPr>
          <p:cNvPr id="6" name="Slide Number Placeholder 17"/>
          <p:cNvSpPr>
            <a:spLocks noGrp="1"/>
          </p:cNvSpPr>
          <p:nvPr>
            <p:ph type="sldNum" sz="quarter" idx="12"/>
          </p:nvPr>
        </p:nvSpPr>
        <p:spPr/>
        <p:txBody>
          <a:bodyPr/>
          <a:lstStyle>
            <a:lvl1pPr>
              <a:defRPr/>
            </a:lvl1pPr>
          </a:lstStyle>
          <a:p>
            <a:pPr>
              <a:defRPr/>
            </a:pPr>
            <a:fld id="{614E3C3C-488C-4C21-8865-BBB9440A05BB}" type="slidenum">
              <a:rPr lang="en-US"/>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0"/>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b="1">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lvl1pPr>
              <a:defRPr/>
            </a:lvl1pPr>
          </a:lstStyle>
          <a:p>
            <a:pPr>
              <a:defRPr/>
            </a:pPr>
            <a:fld id="{D24EE324-7AFF-46B2-A17A-120FCC0BF172}" type="datetime4">
              <a:rPr lang="en-US"/>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MSRIT, Bangalore - 54</a:t>
            </a:r>
            <a:endParaRPr lang="en-US"/>
          </a:p>
        </p:txBody>
      </p:sp>
      <p:sp>
        <p:nvSpPr>
          <p:cNvPr id="6" name="Slide Number Placeholder 5"/>
          <p:cNvSpPr>
            <a:spLocks noGrp="1"/>
          </p:cNvSpPr>
          <p:nvPr>
            <p:ph type="sldNum" sz="quarter" idx="12"/>
          </p:nvPr>
        </p:nvSpPr>
        <p:spPr/>
        <p:txBody>
          <a:bodyPr/>
          <a:lstStyle>
            <a:lvl1pPr>
              <a:defRPr/>
            </a:lvl1pPr>
          </a:lstStyle>
          <a:p>
            <a:pPr>
              <a:defRPr/>
            </a:pPr>
            <a:fld id="{8B9E0CA6-51E5-4909-A9E7-74F83F1586A3}" type="slidenum">
              <a:rPr lang="en-US"/>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sp>
        <p:nvSpPr>
          <p:cNvPr id="4" name="Rectangle 3"/>
          <p:cNvSpPr/>
          <p:nvPr userDrawn="1"/>
        </p:nvSpPr>
        <p:spPr>
          <a:xfrm>
            <a:off x="0" y="0"/>
            <a:ext cx="12192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ctrTitle"/>
          </p:nvPr>
        </p:nvSpPr>
        <p:spPr>
          <a:xfrm>
            <a:off x="914400" y="2130425"/>
            <a:ext cx="103632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b="1">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5" name="Date Placeholder 3"/>
          <p:cNvSpPr>
            <a:spLocks noGrp="1"/>
          </p:cNvSpPr>
          <p:nvPr>
            <p:ph type="dt" sz="half" idx="10"/>
          </p:nvPr>
        </p:nvSpPr>
        <p:spPr/>
        <p:txBody>
          <a:bodyPr/>
          <a:lstStyle>
            <a:lvl1pPr>
              <a:defRPr/>
            </a:lvl1pPr>
          </a:lstStyle>
          <a:p>
            <a:pPr>
              <a:defRPr/>
            </a:pPr>
            <a:fld id="{8C130FB4-5FD8-4ECD-81D1-81B7DB878539}" type="datetime4">
              <a:rPr lang="en-US"/>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MSRIT, Bangalore - 54</a:t>
            </a:r>
            <a:endParaRPr lang="en-US"/>
          </a:p>
        </p:txBody>
      </p:sp>
      <p:sp>
        <p:nvSpPr>
          <p:cNvPr id="7" name="Slide Number Placeholder 5"/>
          <p:cNvSpPr>
            <a:spLocks noGrp="1"/>
          </p:cNvSpPr>
          <p:nvPr>
            <p:ph type="sldNum" sz="quarter" idx="12"/>
          </p:nvPr>
        </p:nvSpPr>
        <p:spPr/>
        <p:txBody>
          <a:bodyPr/>
          <a:lstStyle>
            <a:lvl1pPr>
              <a:defRPr/>
            </a:lvl1pPr>
          </a:lstStyle>
          <a:p>
            <a:pPr>
              <a:defRPr/>
            </a:pPr>
            <a:fld id="{F0EEE149-5D86-4BF5-BCC2-4D8A9996A715}" type="slidenum">
              <a:rPr lang="en-US"/>
            </a:fld>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showMasterSp="0">
  <p:cSld name="1_Title Slide">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1877060" y="36513"/>
            <a:ext cx="309880" cy="368300"/>
          </a:xfrm>
          <a:prstGeom prst="rect">
            <a:avLst/>
          </a:prstGeom>
          <a:noFill/>
          <a:ln>
            <a:noFill/>
          </a:ln>
        </p:spPr>
        <p:txBody>
          <a:bodyPr wrap="none">
            <a:spAutoFit/>
          </a:bodyPr>
          <a:lstStyle>
            <a:lvl1pPr eaLnBrk="0" hangingPunct="0">
              <a:defRPr sz="3200">
                <a:solidFill>
                  <a:srgbClr val="000066"/>
                </a:solidFill>
                <a:latin typeface="Berlin Sans FB" panose="020E0602020502020306" pitchFamily="34" charset="0"/>
                <a:cs typeface="Arial" panose="020B0604020202020204" pitchFamily="34" charset="0"/>
              </a:defRPr>
            </a:lvl1pPr>
            <a:lvl2pPr marL="742950" indent="-285750" eaLnBrk="0" hangingPunct="0">
              <a:defRPr sz="3200">
                <a:solidFill>
                  <a:srgbClr val="000066"/>
                </a:solidFill>
                <a:latin typeface="Berlin Sans FB" panose="020E0602020502020306" pitchFamily="34" charset="0"/>
                <a:cs typeface="Arial" panose="020B0604020202020204" pitchFamily="34" charset="0"/>
              </a:defRPr>
            </a:lvl2pPr>
            <a:lvl3pPr marL="1143000" indent="-228600" eaLnBrk="0" hangingPunct="0">
              <a:defRPr sz="3200">
                <a:solidFill>
                  <a:srgbClr val="000066"/>
                </a:solidFill>
                <a:latin typeface="Berlin Sans FB" panose="020E0602020502020306" pitchFamily="34" charset="0"/>
                <a:cs typeface="Arial" panose="020B0604020202020204" pitchFamily="34" charset="0"/>
              </a:defRPr>
            </a:lvl3pPr>
            <a:lvl4pPr marL="1600200" indent="-228600" eaLnBrk="0" hangingPunct="0">
              <a:defRPr sz="3200">
                <a:solidFill>
                  <a:srgbClr val="000066"/>
                </a:solidFill>
                <a:latin typeface="Berlin Sans FB" panose="020E0602020502020306" pitchFamily="34" charset="0"/>
                <a:cs typeface="Arial" panose="020B0604020202020204" pitchFamily="34" charset="0"/>
              </a:defRPr>
            </a:lvl4pPr>
            <a:lvl5pPr marL="2057400" indent="-228600" eaLnBrk="0" hangingPunct="0">
              <a:defRPr sz="3200">
                <a:solidFill>
                  <a:srgbClr val="000066"/>
                </a:solidFill>
                <a:latin typeface="Berlin Sans FB" panose="020E0602020502020306" pitchFamily="34" charset="0"/>
                <a:cs typeface="Arial" panose="020B0604020202020204" pitchFamily="34" charset="0"/>
              </a:defRPr>
            </a:lvl5pPr>
            <a:lvl6pPr marL="2514600" indent="-228600" eaLnBrk="0" fontAlgn="base" hangingPunct="0">
              <a:spcBef>
                <a:spcPct val="0"/>
              </a:spcBef>
              <a:spcAft>
                <a:spcPct val="0"/>
              </a:spcAft>
              <a:defRPr sz="3200">
                <a:solidFill>
                  <a:srgbClr val="000066"/>
                </a:solidFill>
                <a:latin typeface="Berlin Sans FB" panose="020E0602020502020306" pitchFamily="34" charset="0"/>
                <a:cs typeface="Arial" panose="020B0604020202020204" pitchFamily="34" charset="0"/>
              </a:defRPr>
            </a:lvl6pPr>
            <a:lvl7pPr marL="2971800" indent="-228600" eaLnBrk="0" fontAlgn="base" hangingPunct="0">
              <a:spcBef>
                <a:spcPct val="0"/>
              </a:spcBef>
              <a:spcAft>
                <a:spcPct val="0"/>
              </a:spcAft>
              <a:defRPr sz="3200">
                <a:solidFill>
                  <a:srgbClr val="000066"/>
                </a:solidFill>
                <a:latin typeface="Berlin Sans FB" panose="020E0602020502020306" pitchFamily="34" charset="0"/>
                <a:cs typeface="Arial" panose="020B0604020202020204" pitchFamily="34" charset="0"/>
              </a:defRPr>
            </a:lvl7pPr>
            <a:lvl8pPr marL="3429000" indent="-228600" eaLnBrk="0" fontAlgn="base" hangingPunct="0">
              <a:spcBef>
                <a:spcPct val="0"/>
              </a:spcBef>
              <a:spcAft>
                <a:spcPct val="0"/>
              </a:spcAft>
              <a:defRPr sz="3200">
                <a:solidFill>
                  <a:srgbClr val="000066"/>
                </a:solidFill>
                <a:latin typeface="Berlin Sans FB" panose="020E0602020502020306" pitchFamily="34" charset="0"/>
                <a:cs typeface="Arial" panose="020B0604020202020204" pitchFamily="34" charset="0"/>
              </a:defRPr>
            </a:lvl8pPr>
            <a:lvl9pPr marL="3886200" indent="-228600" eaLnBrk="0" fontAlgn="base" hangingPunct="0">
              <a:spcBef>
                <a:spcPct val="0"/>
              </a:spcBef>
              <a:spcAft>
                <a:spcPct val="0"/>
              </a:spcAft>
              <a:defRPr sz="3200">
                <a:solidFill>
                  <a:srgbClr val="000066"/>
                </a:solidFill>
                <a:latin typeface="Berlin Sans FB" panose="020E0602020502020306" pitchFamily="34" charset="0"/>
                <a:cs typeface="Arial" panose="020B0604020202020204" pitchFamily="34" charset="0"/>
              </a:defRPr>
            </a:lvl9pPr>
          </a:lstStyle>
          <a:p>
            <a:pPr algn="ctr" eaLnBrk="1" hangingPunct="1">
              <a:defRPr/>
            </a:pPr>
            <a:endParaRPr lang="en-US" sz="1800">
              <a:solidFill>
                <a:srgbClr val="000000"/>
              </a:solidFill>
            </a:endParaRPr>
          </a:p>
        </p:txBody>
      </p:sp>
      <p:sp>
        <p:nvSpPr>
          <p:cNvPr id="3" name="Text Box 5"/>
          <p:cNvSpPr txBox="1">
            <a:spLocks noChangeArrowheads="1"/>
          </p:cNvSpPr>
          <p:nvPr/>
        </p:nvSpPr>
        <p:spPr bwMode="auto">
          <a:xfrm>
            <a:off x="2112433" y="265113"/>
            <a:ext cx="9266767" cy="368300"/>
          </a:xfrm>
          <a:prstGeom prst="rect">
            <a:avLst/>
          </a:prstGeom>
          <a:noFill/>
          <a:ln>
            <a:noFill/>
          </a:ln>
        </p:spPr>
        <p:txBody>
          <a:bodyPr>
            <a:spAutoFit/>
          </a:bodyPr>
          <a:lstStyle>
            <a:lvl1pPr eaLnBrk="0" hangingPunct="0">
              <a:defRPr sz="3200">
                <a:solidFill>
                  <a:srgbClr val="000066"/>
                </a:solidFill>
                <a:latin typeface="Berlin Sans FB" panose="020E0602020502020306" pitchFamily="34" charset="0"/>
                <a:cs typeface="Arial" panose="020B0604020202020204" pitchFamily="34" charset="0"/>
              </a:defRPr>
            </a:lvl1pPr>
            <a:lvl2pPr marL="742950" indent="-285750" eaLnBrk="0" hangingPunct="0">
              <a:defRPr sz="3200">
                <a:solidFill>
                  <a:srgbClr val="000066"/>
                </a:solidFill>
                <a:latin typeface="Berlin Sans FB" panose="020E0602020502020306" pitchFamily="34" charset="0"/>
                <a:cs typeface="Arial" panose="020B0604020202020204" pitchFamily="34" charset="0"/>
              </a:defRPr>
            </a:lvl2pPr>
            <a:lvl3pPr marL="1143000" indent="-228600" eaLnBrk="0" hangingPunct="0">
              <a:defRPr sz="3200">
                <a:solidFill>
                  <a:srgbClr val="000066"/>
                </a:solidFill>
                <a:latin typeface="Berlin Sans FB" panose="020E0602020502020306" pitchFamily="34" charset="0"/>
                <a:cs typeface="Arial" panose="020B0604020202020204" pitchFamily="34" charset="0"/>
              </a:defRPr>
            </a:lvl3pPr>
            <a:lvl4pPr marL="1600200" indent="-228600" eaLnBrk="0" hangingPunct="0">
              <a:defRPr sz="3200">
                <a:solidFill>
                  <a:srgbClr val="000066"/>
                </a:solidFill>
                <a:latin typeface="Berlin Sans FB" panose="020E0602020502020306" pitchFamily="34" charset="0"/>
                <a:cs typeface="Arial" panose="020B0604020202020204" pitchFamily="34" charset="0"/>
              </a:defRPr>
            </a:lvl4pPr>
            <a:lvl5pPr marL="2057400" indent="-228600" eaLnBrk="0" hangingPunct="0">
              <a:defRPr sz="3200">
                <a:solidFill>
                  <a:srgbClr val="000066"/>
                </a:solidFill>
                <a:latin typeface="Berlin Sans FB" panose="020E0602020502020306" pitchFamily="34" charset="0"/>
                <a:cs typeface="Arial" panose="020B0604020202020204" pitchFamily="34" charset="0"/>
              </a:defRPr>
            </a:lvl5pPr>
            <a:lvl6pPr marL="2514600" indent="-228600" eaLnBrk="0" fontAlgn="base" hangingPunct="0">
              <a:spcBef>
                <a:spcPct val="0"/>
              </a:spcBef>
              <a:spcAft>
                <a:spcPct val="0"/>
              </a:spcAft>
              <a:defRPr sz="3200">
                <a:solidFill>
                  <a:srgbClr val="000066"/>
                </a:solidFill>
                <a:latin typeface="Berlin Sans FB" panose="020E0602020502020306" pitchFamily="34" charset="0"/>
                <a:cs typeface="Arial" panose="020B0604020202020204" pitchFamily="34" charset="0"/>
              </a:defRPr>
            </a:lvl6pPr>
            <a:lvl7pPr marL="2971800" indent="-228600" eaLnBrk="0" fontAlgn="base" hangingPunct="0">
              <a:spcBef>
                <a:spcPct val="0"/>
              </a:spcBef>
              <a:spcAft>
                <a:spcPct val="0"/>
              </a:spcAft>
              <a:defRPr sz="3200">
                <a:solidFill>
                  <a:srgbClr val="000066"/>
                </a:solidFill>
                <a:latin typeface="Berlin Sans FB" panose="020E0602020502020306" pitchFamily="34" charset="0"/>
                <a:cs typeface="Arial" panose="020B0604020202020204" pitchFamily="34" charset="0"/>
              </a:defRPr>
            </a:lvl7pPr>
            <a:lvl8pPr marL="3429000" indent="-228600" eaLnBrk="0" fontAlgn="base" hangingPunct="0">
              <a:spcBef>
                <a:spcPct val="0"/>
              </a:spcBef>
              <a:spcAft>
                <a:spcPct val="0"/>
              </a:spcAft>
              <a:defRPr sz="3200">
                <a:solidFill>
                  <a:srgbClr val="000066"/>
                </a:solidFill>
                <a:latin typeface="Berlin Sans FB" panose="020E0602020502020306" pitchFamily="34" charset="0"/>
                <a:cs typeface="Arial" panose="020B0604020202020204" pitchFamily="34" charset="0"/>
              </a:defRPr>
            </a:lvl8pPr>
            <a:lvl9pPr marL="3886200" indent="-228600" eaLnBrk="0" fontAlgn="base" hangingPunct="0">
              <a:spcBef>
                <a:spcPct val="0"/>
              </a:spcBef>
              <a:spcAft>
                <a:spcPct val="0"/>
              </a:spcAft>
              <a:defRPr sz="3200">
                <a:solidFill>
                  <a:srgbClr val="000066"/>
                </a:solidFill>
                <a:latin typeface="Berlin Sans FB" panose="020E0602020502020306" pitchFamily="34" charset="0"/>
                <a:cs typeface="Arial" panose="020B0604020202020204" pitchFamily="34" charset="0"/>
              </a:defRPr>
            </a:lvl9pPr>
          </a:lstStyle>
          <a:p>
            <a:pPr algn="ctr" eaLnBrk="1" hangingPunct="1">
              <a:defRPr/>
            </a:pPr>
            <a:endParaRPr lang="en-US" sz="1800">
              <a:solidFill>
                <a:srgbClr val="000000"/>
              </a:solidFill>
            </a:endParaRPr>
          </a:p>
        </p:txBody>
      </p:sp>
      <p:sp>
        <p:nvSpPr>
          <p:cNvPr id="4" name="Text Box 6"/>
          <p:cNvSpPr txBox="1">
            <a:spLocks noChangeArrowheads="1"/>
          </p:cNvSpPr>
          <p:nvPr/>
        </p:nvSpPr>
        <p:spPr bwMode="auto">
          <a:xfrm>
            <a:off x="203200" y="0"/>
            <a:ext cx="11705167" cy="368300"/>
          </a:xfrm>
          <a:prstGeom prst="rect">
            <a:avLst/>
          </a:prstGeom>
          <a:noFill/>
          <a:ln>
            <a:noFill/>
          </a:ln>
        </p:spPr>
        <p:txBody>
          <a:bodyPr>
            <a:spAutoFit/>
          </a:bodyPr>
          <a:lstStyle>
            <a:lvl1pPr eaLnBrk="0" hangingPunct="0">
              <a:defRPr sz="3200">
                <a:solidFill>
                  <a:srgbClr val="000066"/>
                </a:solidFill>
                <a:latin typeface="Berlin Sans FB" panose="020E0602020502020306" pitchFamily="34" charset="0"/>
                <a:cs typeface="Arial" panose="020B0604020202020204" pitchFamily="34" charset="0"/>
              </a:defRPr>
            </a:lvl1pPr>
            <a:lvl2pPr marL="742950" indent="-285750" eaLnBrk="0" hangingPunct="0">
              <a:defRPr sz="3200">
                <a:solidFill>
                  <a:srgbClr val="000066"/>
                </a:solidFill>
                <a:latin typeface="Berlin Sans FB" panose="020E0602020502020306" pitchFamily="34" charset="0"/>
                <a:cs typeface="Arial" panose="020B0604020202020204" pitchFamily="34" charset="0"/>
              </a:defRPr>
            </a:lvl2pPr>
            <a:lvl3pPr marL="1143000" indent="-228600" eaLnBrk="0" hangingPunct="0">
              <a:defRPr sz="3200">
                <a:solidFill>
                  <a:srgbClr val="000066"/>
                </a:solidFill>
                <a:latin typeface="Berlin Sans FB" panose="020E0602020502020306" pitchFamily="34" charset="0"/>
                <a:cs typeface="Arial" panose="020B0604020202020204" pitchFamily="34" charset="0"/>
              </a:defRPr>
            </a:lvl3pPr>
            <a:lvl4pPr marL="1600200" indent="-228600" eaLnBrk="0" hangingPunct="0">
              <a:defRPr sz="3200">
                <a:solidFill>
                  <a:srgbClr val="000066"/>
                </a:solidFill>
                <a:latin typeface="Berlin Sans FB" panose="020E0602020502020306" pitchFamily="34" charset="0"/>
                <a:cs typeface="Arial" panose="020B0604020202020204" pitchFamily="34" charset="0"/>
              </a:defRPr>
            </a:lvl4pPr>
            <a:lvl5pPr marL="2057400" indent="-228600" eaLnBrk="0" hangingPunct="0">
              <a:defRPr sz="3200">
                <a:solidFill>
                  <a:srgbClr val="000066"/>
                </a:solidFill>
                <a:latin typeface="Berlin Sans FB" panose="020E0602020502020306" pitchFamily="34" charset="0"/>
                <a:cs typeface="Arial" panose="020B0604020202020204" pitchFamily="34" charset="0"/>
              </a:defRPr>
            </a:lvl5pPr>
            <a:lvl6pPr marL="2514600" indent="-228600" eaLnBrk="0" fontAlgn="base" hangingPunct="0">
              <a:spcBef>
                <a:spcPct val="0"/>
              </a:spcBef>
              <a:spcAft>
                <a:spcPct val="0"/>
              </a:spcAft>
              <a:defRPr sz="3200">
                <a:solidFill>
                  <a:srgbClr val="000066"/>
                </a:solidFill>
                <a:latin typeface="Berlin Sans FB" panose="020E0602020502020306" pitchFamily="34" charset="0"/>
                <a:cs typeface="Arial" panose="020B0604020202020204" pitchFamily="34" charset="0"/>
              </a:defRPr>
            </a:lvl6pPr>
            <a:lvl7pPr marL="2971800" indent="-228600" eaLnBrk="0" fontAlgn="base" hangingPunct="0">
              <a:spcBef>
                <a:spcPct val="0"/>
              </a:spcBef>
              <a:spcAft>
                <a:spcPct val="0"/>
              </a:spcAft>
              <a:defRPr sz="3200">
                <a:solidFill>
                  <a:srgbClr val="000066"/>
                </a:solidFill>
                <a:latin typeface="Berlin Sans FB" panose="020E0602020502020306" pitchFamily="34" charset="0"/>
                <a:cs typeface="Arial" panose="020B0604020202020204" pitchFamily="34" charset="0"/>
              </a:defRPr>
            </a:lvl7pPr>
            <a:lvl8pPr marL="3429000" indent="-228600" eaLnBrk="0" fontAlgn="base" hangingPunct="0">
              <a:spcBef>
                <a:spcPct val="0"/>
              </a:spcBef>
              <a:spcAft>
                <a:spcPct val="0"/>
              </a:spcAft>
              <a:defRPr sz="3200">
                <a:solidFill>
                  <a:srgbClr val="000066"/>
                </a:solidFill>
                <a:latin typeface="Berlin Sans FB" panose="020E0602020502020306" pitchFamily="34" charset="0"/>
                <a:cs typeface="Arial" panose="020B0604020202020204" pitchFamily="34" charset="0"/>
              </a:defRPr>
            </a:lvl8pPr>
            <a:lvl9pPr marL="3886200" indent="-228600" eaLnBrk="0" fontAlgn="base" hangingPunct="0">
              <a:spcBef>
                <a:spcPct val="0"/>
              </a:spcBef>
              <a:spcAft>
                <a:spcPct val="0"/>
              </a:spcAft>
              <a:defRPr sz="3200">
                <a:solidFill>
                  <a:srgbClr val="000066"/>
                </a:solidFill>
                <a:latin typeface="Berlin Sans FB" panose="020E0602020502020306" pitchFamily="34" charset="0"/>
                <a:cs typeface="Arial" panose="020B0604020202020204" pitchFamily="34" charset="0"/>
              </a:defRPr>
            </a:lvl9pPr>
          </a:lstStyle>
          <a:p>
            <a:pPr algn="ctr" eaLnBrk="1" hangingPunct="1">
              <a:defRPr/>
            </a:pPr>
            <a:endParaRPr lang="en-US" sz="1800">
              <a:solidFill>
                <a:srgbClr val="000000"/>
              </a:solidFill>
            </a:endParaRPr>
          </a:p>
        </p:txBody>
      </p:sp>
      <p:sp>
        <p:nvSpPr>
          <p:cNvPr id="5" name="Text Box 7"/>
          <p:cNvSpPr txBox="1">
            <a:spLocks noChangeArrowheads="1"/>
          </p:cNvSpPr>
          <p:nvPr/>
        </p:nvSpPr>
        <p:spPr bwMode="auto">
          <a:xfrm>
            <a:off x="1877060" y="265113"/>
            <a:ext cx="309880" cy="368300"/>
          </a:xfrm>
          <a:prstGeom prst="rect">
            <a:avLst/>
          </a:prstGeom>
          <a:noFill/>
          <a:ln>
            <a:noFill/>
          </a:ln>
        </p:spPr>
        <p:txBody>
          <a:bodyPr wrap="none">
            <a:spAutoFit/>
          </a:bodyPr>
          <a:lstStyle>
            <a:lvl1pPr eaLnBrk="0" hangingPunct="0">
              <a:defRPr sz="3200">
                <a:solidFill>
                  <a:srgbClr val="000066"/>
                </a:solidFill>
                <a:latin typeface="Berlin Sans FB" panose="020E0602020502020306" pitchFamily="34" charset="0"/>
                <a:cs typeface="Arial" panose="020B0604020202020204" pitchFamily="34" charset="0"/>
              </a:defRPr>
            </a:lvl1pPr>
            <a:lvl2pPr marL="742950" indent="-285750" eaLnBrk="0" hangingPunct="0">
              <a:defRPr sz="3200">
                <a:solidFill>
                  <a:srgbClr val="000066"/>
                </a:solidFill>
                <a:latin typeface="Berlin Sans FB" panose="020E0602020502020306" pitchFamily="34" charset="0"/>
                <a:cs typeface="Arial" panose="020B0604020202020204" pitchFamily="34" charset="0"/>
              </a:defRPr>
            </a:lvl2pPr>
            <a:lvl3pPr marL="1143000" indent="-228600" eaLnBrk="0" hangingPunct="0">
              <a:defRPr sz="3200">
                <a:solidFill>
                  <a:srgbClr val="000066"/>
                </a:solidFill>
                <a:latin typeface="Berlin Sans FB" panose="020E0602020502020306" pitchFamily="34" charset="0"/>
                <a:cs typeface="Arial" panose="020B0604020202020204" pitchFamily="34" charset="0"/>
              </a:defRPr>
            </a:lvl3pPr>
            <a:lvl4pPr marL="1600200" indent="-228600" eaLnBrk="0" hangingPunct="0">
              <a:defRPr sz="3200">
                <a:solidFill>
                  <a:srgbClr val="000066"/>
                </a:solidFill>
                <a:latin typeface="Berlin Sans FB" panose="020E0602020502020306" pitchFamily="34" charset="0"/>
                <a:cs typeface="Arial" panose="020B0604020202020204" pitchFamily="34" charset="0"/>
              </a:defRPr>
            </a:lvl4pPr>
            <a:lvl5pPr marL="2057400" indent="-228600" eaLnBrk="0" hangingPunct="0">
              <a:defRPr sz="3200">
                <a:solidFill>
                  <a:srgbClr val="000066"/>
                </a:solidFill>
                <a:latin typeface="Berlin Sans FB" panose="020E0602020502020306" pitchFamily="34" charset="0"/>
                <a:cs typeface="Arial" panose="020B0604020202020204" pitchFamily="34" charset="0"/>
              </a:defRPr>
            </a:lvl5pPr>
            <a:lvl6pPr marL="2514600" indent="-228600" eaLnBrk="0" fontAlgn="base" hangingPunct="0">
              <a:spcBef>
                <a:spcPct val="0"/>
              </a:spcBef>
              <a:spcAft>
                <a:spcPct val="0"/>
              </a:spcAft>
              <a:defRPr sz="3200">
                <a:solidFill>
                  <a:srgbClr val="000066"/>
                </a:solidFill>
                <a:latin typeface="Berlin Sans FB" panose="020E0602020502020306" pitchFamily="34" charset="0"/>
                <a:cs typeface="Arial" panose="020B0604020202020204" pitchFamily="34" charset="0"/>
              </a:defRPr>
            </a:lvl6pPr>
            <a:lvl7pPr marL="2971800" indent="-228600" eaLnBrk="0" fontAlgn="base" hangingPunct="0">
              <a:spcBef>
                <a:spcPct val="0"/>
              </a:spcBef>
              <a:spcAft>
                <a:spcPct val="0"/>
              </a:spcAft>
              <a:defRPr sz="3200">
                <a:solidFill>
                  <a:srgbClr val="000066"/>
                </a:solidFill>
                <a:latin typeface="Berlin Sans FB" panose="020E0602020502020306" pitchFamily="34" charset="0"/>
                <a:cs typeface="Arial" panose="020B0604020202020204" pitchFamily="34" charset="0"/>
              </a:defRPr>
            </a:lvl7pPr>
            <a:lvl8pPr marL="3429000" indent="-228600" eaLnBrk="0" fontAlgn="base" hangingPunct="0">
              <a:spcBef>
                <a:spcPct val="0"/>
              </a:spcBef>
              <a:spcAft>
                <a:spcPct val="0"/>
              </a:spcAft>
              <a:defRPr sz="3200">
                <a:solidFill>
                  <a:srgbClr val="000066"/>
                </a:solidFill>
                <a:latin typeface="Berlin Sans FB" panose="020E0602020502020306" pitchFamily="34" charset="0"/>
                <a:cs typeface="Arial" panose="020B0604020202020204" pitchFamily="34" charset="0"/>
              </a:defRPr>
            </a:lvl8pPr>
            <a:lvl9pPr marL="3886200" indent="-228600" eaLnBrk="0" fontAlgn="base" hangingPunct="0">
              <a:spcBef>
                <a:spcPct val="0"/>
              </a:spcBef>
              <a:spcAft>
                <a:spcPct val="0"/>
              </a:spcAft>
              <a:defRPr sz="3200">
                <a:solidFill>
                  <a:srgbClr val="000066"/>
                </a:solidFill>
                <a:latin typeface="Berlin Sans FB" panose="020E0602020502020306" pitchFamily="34" charset="0"/>
                <a:cs typeface="Arial" panose="020B0604020202020204" pitchFamily="34" charset="0"/>
              </a:defRPr>
            </a:lvl9pPr>
          </a:lstStyle>
          <a:p>
            <a:pPr algn="ctr" eaLnBrk="1" hangingPunct="1">
              <a:defRPr/>
            </a:pPr>
            <a:endParaRPr lang="en-US" sz="1800">
              <a:solidFill>
                <a:srgbClr val="000000"/>
              </a:solidFill>
            </a:endParaRP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F5CA11FA-81BA-4E1A-93CB-0E664232FF38}" type="datetimeFigureOut">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00FA5C5-ACDE-4CE5-8F88-EAA3BB3D0149}" type="slidenum">
              <a:rPr lang="en-US"/>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pPr>
              <a:defRPr/>
            </a:pPr>
            <a:fld id="{F5CA11FA-81BA-4E1A-93CB-0E664232FF38}" type="datetimeFigureOut">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4E0BCCF-7462-48E6-B778-D24CBF182DD8}" type="slidenum">
              <a:rPr lang="en-US"/>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0"/>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lvl1pPr>
              <a:defRPr/>
            </a:lvl1pPr>
          </a:lstStyle>
          <a:p>
            <a:pPr>
              <a:defRPr/>
            </a:pPr>
            <a:fld id="{F5CA11FA-81BA-4E1A-93CB-0E664232FF38}" type="datetimeFigureOut">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7F63486-94B2-4EE8-9445-CF739CCABEE9}" type="slidenum">
              <a:rPr lang="en-US"/>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600200"/>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3"/>
          <p:cNvSpPr>
            <a:spLocks noGrp="1"/>
          </p:cNvSpPr>
          <p:nvPr>
            <p:ph type="dt" sz="half" idx="10"/>
          </p:nvPr>
        </p:nvSpPr>
        <p:spPr/>
        <p:txBody>
          <a:bodyPr/>
          <a:lstStyle>
            <a:lvl1pPr>
              <a:defRPr/>
            </a:lvl1pPr>
          </a:lstStyle>
          <a:p>
            <a:pPr>
              <a:defRPr/>
            </a:pPr>
            <a:fld id="{F5CA11FA-81BA-4E1A-93CB-0E664232FF38}" type="datetimeFigureOut">
              <a:rPr lang="en-US"/>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8E7AD3D-6781-49D5-B9AF-0B5C050C74F7}" type="slidenum">
              <a:rPr lang="en-US"/>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3"/>
          <p:cNvSpPr>
            <a:spLocks noGrp="1"/>
          </p:cNvSpPr>
          <p:nvPr>
            <p:ph type="dt" sz="half" idx="10"/>
          </p:nvPr>
        </p:nvSpPr>
        <p:spPr/>
        <p:txBody>
          <a:bodyPr/>
          <a:lstStyle>
            <a:lvl1pPr>
              <a:defRPr/>
            </a:lvl1pPr>
          </a:lstStyle>
          <a:p>
            <a:pPr>
              <a:defRPr/>
            </a:pPr>
            <a:fld id="{F5CA11FA-81BA-4E1A-93CB-0E664232FF38}" type="datetimeFigureOut">
              <a:rPr lang="en-US"/>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6F3B8F54-97EB-4261-A859-2D2793E404F2}"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10261600" cy="990600"/>
          </a:xfrm>
        </p:spPr>
        <p:txBody>
          <a:bodyPr/>
          <a:lstStyle>
            <a:lvl1pPr algn="l">
              <a:defRPr/>
            </a:lvl1pPr>
          </a:lstStyle>
          <a:p>
            <a:r>
              <a:rPr lang="en-US"/>
              <a:t>Click to edit Master title style</a:t>
            </a:r>
            <a:endParaRPr lang="en-US"/>
          </a:p>
        </p:txBody>
      </p:sp>
      <p:sp>
        <p:nvSpPr>
          <p:cNvPr id="3" name="Content Placeholder 2"/>
          <p:cNvSpPr>
            <a:spLocks noGrp="1"/>
          </p:cNvSpPr>
          <p:nvPr>
            <p:ph idx="1"/>
          </p:nvPr>
        </p:nvSpPr>
        <p:spPr>
          <a:xfrm>
            <a:off x="304800" y="1371600"/>
            <a:ext cx="11480800" cy="4678363"/>
          </a:xfrm>
        </p:spPr>
        <p:txBody>
          <a:bodyPr/>
          <a:lstStyle>
            <a:lvl1pPr>
              <a:defRPr b="1"/>
            </a:lvl1pPr>
            <a:lvl2pPr>
              <a:defRPr b="1"/>
            </a:lvl2pPr>
            <a:lvl3pPr>
              <a:defRPr b="1"/>
            </a:lvl3pPr>
            <a:lvl4pPr>
              <a:defRPr b="1"/>
            </a:lvl4pPr>
            <a:lvl5pPr>
              <a:defRPr b="1"/>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a:xfrm>
            <a:off x="10668000" y="0"/>
            <a:ext cx="1524000" cy="228600"/>
          </a:xfrm>
        </p:spPr>
        <p:txBody>
          <a:bodyPr anchor="t"/>
          <a:lstStyle>
            <a:lvl1pPr>
              <a:defRPr/>
            </a:lvl1pPr>
          </a:lstStyle>
          <a:p>
            <a:pPr>
              <a:defRPr/>
            </a:pPr>
            <a:fld id="{BCA20BF4-46A4-4C62-9717-542F3E07C11D}" type="datetime4">
              <a:rPr lang="en-US"/>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MSRIT, Bangalore - 54</a:t>
            </a:r>
            <a:endParaRPr lang="en-US"/>
          </a:p>
        </p:txBody>
      </p:sp>
      <p:sp>
        <p:nvSpPr>
          <p:cNvPr id="6" name="Slide Number Placeholder 5"/>
          <p:cNvSpPr>
            <a:spLocks noGrp="1"/>
          </p:cNvSpPr>
          <p:nvPr>
            <p:ph type="sldNum" sz="quarter" idx="12"/>
          </p:nvPr>
        </p:nvSpPr>
        <p:spPr/>
        <p:txBody>
          <a:bodyPr/>
          <a:lstStyle>
            <a:lvl1pPr>
              <a:defRPr/>
            </a:lvl1pPr>
          </a:lstStyle>
          <a:p>
            <a:pPr>
              <a:defRPr/>
            </a:pPr>
            <a:fld id="{FAB6ED7B-5CA3-4472-B01C-99CB7689D1EA}" type="slidenum">
              <a:rPr lang="en-US"/>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F5CA11FA-81BA-4E1A-93CB-0E664232FF38}" type="datetimeFigureOut">
              <a:rPr lang="en-US"/>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03E302A0-BDA2-4490-9595-ECCF8300A389}" type="slidenum">
              <a:rPr lang="en-US"/>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5CA11FA-81BA-4E1A-93CB-0E664232FF38}" type="datetimeFigureOut">
              <a:rPr lang="en-US"/>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6372D3E8-0EA2-4A17-AD95-4D1BE7040DA3}" type="slidenum">
              <a:rPr lang="en-US"/>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1084"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3"/>
          <p:cNvSpPr>
            <a:spLocks noGrp="1"/>
          </p:cNvSpPr>
          <p:nvPr>
            <p:ph type="dt" sz="half" idx="10"/>
          </p:nvPr>
        </p:nvSpPr>
        <p:spPr/>
        <p:txBody>
          <a:bodyPr/>
          <a:lstStyle>
            <a:lvl1pPr>
              <a:defRPr/>
            </a:lvl1pPr>
          </a:lstStyle>
          <a:p>
            <a:pPr>
              <a:defRPr/>
            </a:pPr>
            <a:fld id="{F5CA11FA-81BA-4E1A-93CB-0E664232FF38}" type="datetimeFigureOut">
              <a:rPr lang="en-US"/>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DB134A9-DB4D-4F45-B954-56FE8F94127B}" type="slidenum">
              <a:rPr lang="en-US"/>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3"/>
          <p:cNvSpPr>
            <a:spLocks noGrp="1"/>
          </p:cNvSpPr>
          <p:nvPr>
            <p:ph type="dt" sz="half" idx="10"/>
          </p:nvPr>
        </p:nvSpPr>
        <p:spPr/>
        <p:txBody>
          <a:bodyPr/>
          <a:lstStyle>
            <a:lvl1pPr>
              <a:defRPr/>
            </a:lvl1pPr>
          </a:lstStyle>
          <a:p>
            <a:pPr>
              <a:defRPr/>
            </a:pPr>
            <a:fld id="{F5CA11FA-81BA-4E1A-93CB-0E664232FF38}" type="datetimeFigureOut">
              <a:rPr lang="en-US"/>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D73F91C-DDBF-4D87-9E17-D4F5866A4479}" type="slidenum">
              <a:rPr lang="en-US"/>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pPr>
              <a:defRPr/>
            </a:pPr>
            <a:fld id="{F5CA11FA-81BA-4E1A-93CB-0E664232FF38}" type="datetimeFigureOut">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7A30F9E-5D22-4A54-B0B3-CAAB85DAD958}" type="slidenum">
              <a:rPr lang="en-US"/>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pPr>
              <a:defRPr/>
            </a:pPr>
            <a:fld id="{F5CA11FA-81BA-4E1A-93CB-0E664232FF38}" type="datetimeFigureOut">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E1900FD-6772-40C7-929B-48B8C155F95C}"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Freeform 2"/>
          <p:cNvSpPr/>
          <p:nvPr/>
        </p:nvSpPr>
        <p:spPr bwMode="auto">
          <a:xfrm>
            <a:off x="0" y="4751388"/>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cs typeface="+mn-cs"/>
            </a:endParaRPr>
          </a:p>
        </p:txBody>
      </p:sp>
      <p:sp>
        <p:nvSpPr>
          <p:cNvPr id="4" name="Freeform 3"/>
          <p:cNvSpPr/>
          <p:nvPr/>
        </p:nvSpPr>
        <p:spPr bwMode="auto">
          <a:xfrm>
            <a:off x="8140700" y="0"/>
            <a:ext cx="40513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812800" y="2133600"/>
            <a:ext cx="8839200" cy="1826363"/>
          </a:xfrm>
        </p:spPr>
        <p:txBody>
          <a:bodyPr tIns="0" bIns="0" anchor="t">
            <a:noAutofit/>
          </a:bodyPr>
          <a:lstStyle>
            <a:lvl1pPr algn="l">
              <a:buNone/>
              <a:defRPr sz="6600" b="1" cap="none" spc="0" baseline="0">
                <a:ln w="18415" cmpd="sng">
                  <a:solidFill>
                    <a:srgbClr val="FFFFFF"/>
                  </a:solidFill>
                  <a:prstDash val="solid"/>
                </a:ln>
                <a:solidFill>
                  <a:srgbClr val="FFFFFF"/>
                </a:solidFill>
                <a:effectLst>
                  <a:outerShdw blurRad="63500" dir="3600000" algn="tl" rotWithShape="0">
                    <a:srgbClr val="000000">
                      <a:alpha val="70000"/>
                    </a:srgbClr>
                  </a:outerShdw>
                </a:effectLst>
                <a:latin typeface="Brush Script MT" panose="03060802040406070304" pitchFamily="66" charset="0"/>
              </a:defRPr>
            </a:lvl1pPr>
          </a:lstStyle>
          <a:p>
            <a:r>
              <a:rPr lang="en-US"/>
              <a:t>Click to edit Master title style</a:t>
            </a:r>
            <a:endParaRPr lang="en-US"/>
          </a:p>
        </p:txBody>
      </p:sp>
      <p:sp>
        <p:nvSpPr>
          <p:cNvPr id="5" name="Date Placeholder 3"/>
          <p:cNvSpPr>
            <a:spLocks noGrp="1"/>
          </p:cNvSpPr>
          <p:nvPr>
            <p:ph type="dt" sz="half" idx="10"/>
          </p:nvPr>
        </p:nvSpPr>
        <p:spPr>
          <a:xfrm>
            <a:off x="10566400" y="0"/>
            <a:ext cx="1625600" cy="284163"/>
          </a:xfrm>
        </p:spPr>
        <p:txBody>
          <a:bodyPr anchor="t"/>
          <a:lstStyle>
            <a:lvl1pPr>
              <a:defRPr/>
            </a:lvl1pPr>
          </a:lstStyle>
          <a:p>
            <a:pPr>
              <a:defRPr/>
            </a:pPr>
            <a:fld id="{8AD5B4E8-8B51-4882-8119-31F6314D291B}" type="datetime4">
              <a:rPr lang="en-US"/>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MSRIT, Bangalore - 54</a:t>
            </a:r>
            <a:endParaRPr lang="en-US"/>
          </a:p>
        </p:txBody>
      </p:sp>
      <p:sp>
        <p:nvSpPr>
          <p:cNvPr id="7" name="Slide Number Placeholder 5"/>
          <p:cNvSpPr>
            <a:spLocks noGrp="1"/>
          </p:cNvSpPr>
          <p:nvPr>
            <p:ph type="sldNum" sz="quarter" idx="12"/>
          </p:nvPr>
        </p:nvSpPr>
        <p:spPr/>
        <p:txBody>
          <a:bodyPr/>
          <a:lstStyle>
            <a:lvl1pPr>
              <a:defRPr/>
            </a:lvl1pPr>
          </a:lstStyle>
          <a:p>
            <a:pPr>
              <a:defRPr/>
            </a:pPr>
            <a:fld id="{A1B217A7-E8DB-44FD-ABFD-9152337CD6C9}" type="slidenum">
              <a:rPr lang="en-US"/>
            </a:fld>
            <a:endParaRPr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1143000"/>
          </a:xfrm>
        </p:spPr>
        <p:txBody>
          <a:bodyPr/>
          <a:lstStyle/>
          <a:p>
            <a:r>
              <a:rPr lang="en-US"/>
              <a:t>Click to edit Master title style</a:t>
            </a:r>
            <a:endParaRPr lang="en-US"/>
          </a:p>
        </p:txBody>
      </p:sp>
      <p:sp>
        <p:nvSpPr>
          <p:cNvPr id="3" name="Content Placeholder 2"/>
          <p:cNvSpPr>
            <a:spLocks noGrp="1"/>
          </p:cNvSpPr>
          <p:nvPr>
            <p:ph sz="half" idx="1"/>
          </p:nvPr>
        </p:nvSpPr>
        <p:spPr>
          <a:xfrm>
            <a:off x="609600" y="1600200"/>
            <a:ext cx="4876800" cy="4525963"/>
          </a:xfrm>
        </p:spPr>
        <p:txBody>
          <a:bodyPr/>
          <a:lstStyle>
            <a:lvl1pPr>
              <a:defRPr sz="2600" b="1"/>
            </a:lvl1pPr>
            <a:lvl2pPr>
              <a:defRPr sz="2200" b="1"/>
            </a:lvl2pPr>
            <a:lvl3pPr>
              <a:defRPr sz="2000" b="1"/>
            </a:lvl3pPr>
            <a:lvl4pPr>
              <a:defRPr sz="1800" b="1"/>
            </a:lvl4pPr>
            <a:lvl5pPr>
              <a:defRPr sz="1800" b="1"/>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5689600" y="1600200"/>
            <a:ext cx="4876800" cy="4525963"/>
          </a:xfrm>
        </p:spPr>
        <p:txBody>
          <a:bodyPr/>
          <a:lstStyle>
            <a:lvl1pPr>
              <a:defRPr sz="2600" b="1"/>
            </a:lvl1pPr>
            <a:lvl2pPr>
              <a:defRPr sz="2200" b="1"/>
            </a:lvl2pPr>
            <a:lvl3pPr>
              <a:defRPr sz="2000" b="1"/>
            </a:lvl3pPr>
            <a:lvl4pPr>
              <a:defRPr sz="1800" b="1"/>
            </a:lvl4pPr>
            <a:lvl5pPr>
              <a:defRPr sz="1800" b="1"/>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a:xfrm>
            <a:off x="10668000" y="0"/>
            <a:ext cx="1524000" cy="365125"/>
          </a:xfrm>
        </p:spPr>
        <p:txBody>
          <a:bodyPr anchor="t"/>
          <a:lstStyle>
            <a:lvl1pPr>
              <a:defRPr/>
            </a:lvl1pPr>
          </a:lstStyle>
          <a:p>
            <a:pPr>
              <a:defRPr/>
            </a:pPr>
            <a:fld id="{B4147ACC-92FB-429D-8ACA-A583ECABA249}" type="datetime4">
              <a:rPr lang="en-US"/>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MSRIT, Bangalore - 54</a:t>
            </a:r>
            <a:endParaRPr lang="en-US"/>
          </a:p>
        </p:txBody>
      </p:sp>
      <p:sp>
        <p:nvSpPr>
          <p:cNvPr id="7" name="Slide Number Placeholder 6"/>
          <p:cNvSpPr>
            <a:spLocks noGrp="1"/>
          </p:cNvSpPr>
          <p:nvPr>
            <p:ph type="sldNum" sz="quarter" idx="12"/>
          </p:nvPr>
        </p:nvSpPr>
        <p:spPr/>
        <p:txBody>
          <a:bodyPr/>
          <a:lstStyle>
            <a:lvl1pPr>
              <a:defRPr/>
            </a:lvl1pPr>
          </a:lstStyle>
          <a:p>
            <a:pPr>
              <a:defRPr/>
            </a:pPr>
            <a:fld id="{BACC7008-F5ED-4269-A898-E084C9C899C3}" type="slidenum">
              <a:rPr lang="en-US"/>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600" y="5486400"/>
            <a:ext cx="5386917"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endParaRPr lang="en-US"/>
          </a:p>
        </p:txBody>
      </p:sp>
      <p:sp>
        <p:nvSpPr>
          <p:cNvPr id="4" name="Text Placeholder 3"/>
          <p:cNvSpPr>
            <a:spLocks noGrp="1"/>
          </p:cNvSpPr>
          <p:nvPr>
            <p:ph type="body" sz="half" idx="3"/>
          </p:nvPr>
        </p:nvSpPr>
        <p:spPr>
          <a:xfrm>
            <a:off x="6193367" y="5486400"/>
            <a:ext cx="5389033"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endParaRPr lang="en-US"/>
          </a:p>
        </p:txBody>
      </p:sp>
      <p:sp>
        <p:nvSpPr>
          <p:cNvPr id="5" name="Content Placeholder 4"/>
          <p:cNvSpPr>
            <a:spLocks noGrp="1"/>
          </p:cNvSpPr>
          <p:nvPr>
            <p:ph sz="quarter" idx="2"/>
          </p:nvPr>
        </p:nvSpPr>
        <p:spPr>
          <a:xfrm>
            <a:off x="609600" y="1516912"/>
            <a:ext cx="5386917" cy="3941763"/>
          </a:xfrm>
        </p:spPr>
        <p:txBody>
          <a:bodyPr/>
          <a:lstStyle>
            <a:lvl1pPr>
              <a:defRPr sz="2400" b="1"/>
            </a:lvl1pPr>
            <a:lvl2pPr>
              <a:defRPr sz="2000" b="1"/>
            </a:lvl2pPr>
            <a:lvl3pPr>
              <a:defRPr sz="1800" b="1"/>
            </a:lvl3pPr>
            <a:lvl4pPr>
              <a:defRPr sz="1600" b="1"/>
            </a:lvl4pPr>
            <a:lvl5pPr>
              <a:defRPr sz="1600" b="1"/>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Content Placeholder 5"/>
          <p:cNvSpPr>
            <a:spLocks noGrp="1"/>
          </p:cNvSpPr>
          <p:nvPr>
            <p:ph sz="quarter" idx="4"/>
          </p:nvPr>
        </p:nvSpPr>
        <p:spPr>
          <a:xfrm>
            <a:off x="6193367" y="1516912"/>
            <a:ext cx="5389033" cy="3941763"/>
          </a:xfrm>
        </p:spPr>
        <p:txBody>
          <a:bodyPr/>
          <a:lstStyle>
            <a:lvl1pPr>
              <a:defRPr sz="2400" b="1"/>
            </a:lvl1pPr>
            <a:lvl2pPr>
              <a:defRPr sz="2000" b="1"/>
            </a:lvl2pPr>
            <a:lvl3pPr>
              <a:defRPr sz="1800" b="1"/>
            </a:lvl3pPr>
            <a:lvl4pPr>
              <a:defRPr sz="1600" b="1"/>
            </a:lvl4pPr>
            <a:lvl5pPr>
              <a:defRPr sz="1600" b="1"/>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a:xfrm>
            <a:off x="10668000" y="0"/>
            <a:ext cx="1524000" cy="365125"/>
          </a:xfrm>
        </p:spPr>
        <p:txBody>
          <a:bodyPr anchor="t"/>
          <a:lstStyle>
            <a:lvl1pPr>
              <a:defRPr/>
            </a:lvl1pPr>
          </a:lstStyle>
          <a:p>
            <a:pPr>
              <a:defRPr/>
            </a:pPr>
            <a:fld id="{272CADEB-BF3F-40FE-A6E1-8FB498EBFF75}" type="datetime4">
              <a:rPr lang="en-US"/>
            </a:fld>
            <a:endParaRPr lang="en-US"/>
          </a:p>
        </p:txBody>
      </p:sp>
      <p:sp>
        <p:nvSpPr>
          <p:cNvPr id="8" name="Footer Placeholder 7"/>
          <p:cNvSpPr>
            <a:spLocks noGrp="1"/>
          </p:cNvSpPr>
          <p:nvPr>
            <p:ph type="ftr" sz="quarter" idx="11"/>
          </p:nvPr>
        </p:nvSpPr>
        <p:spPr/>
        <p:txBody>
          <a:bodyPr/>
          <a:lstStyle>
            <a:lvl1pPr>
              <a:defRPr/>
            </a:lvl1pPr>
          </a:lstStyle>
          <a:p>
            <a:pPr>
              <a:defRPr/>
            </a:pPr>
            <a:r>
              <a:rPr lang="en-US"/>
              <a:t>MSRIT, Bangalore - 54</a:t>
            </a:r>
            <a:endParaRPr lang="en-US"/>
          </a:p>
        </p:txBody>
      </p:sp>
      <p:sp>
        <p:nvSpPr>
          <p:cNvPr id="9" name="Slide Number Placeholder 8"/>
          <p:cNvSpPr>
            <a:spLocks noGrp="1"/>
          </p:cNvSpPr>
          <p:nvPr>
            <p:ph type="sldNum" sz="quarter" idx="12"/>
          </p:nvPr>
        </p:nvSpPr>
        <p:spPr/>
        <p:txBody>
          <a:bodyPr/>
          <a:lstStyle>
            <a:lvl1pPr>
              <a:defRPr/>
            </a:lvl1pPr>
          </a:lstStyle>
          <a:p>
            <a:pPr>
              <a:defRPr/>
            </a:pPr>
            <a:fld id="{A246BB36-18C6-4FE9-B805-A8C3DE15B00B}" type="slidenum">
              <a:rPr lang="en-US"/>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320"/>
            <a:ext cx="9960864" cy="1143000"/>
          </a:xfrm>
        </p:spPr>
        <p:txBody>
          <a:bodyPr/>
          <a:lstStyle>
            <a:lvl1pPr algn="l">
              <a:defRPr sz="4600"/>
            </a:lvl1pPr>
          </a:lstStyle>
          <a:p>
            <a:r>
              <a:rPr lang="en-US"/>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83A8CC13-011D-4FF1-A91B-6F32563F3107}" type="datetime4">
              <a:rPr lang="en-US"/>
            </a:fld>
            <a:endParaRPr lang="en-US"/>
          </a:p>
        </p:txBody>
      </p:sp>
      <p:sp>
        <p:nvSpPr>
          <p:cNvPr id="4" name="Footer Placeholder 21"/>
          <p:cNvSpPr>
            <a:spLocks noGrp="1"/>
          </p:cNvSpPr>
          <p:nvPr>
            <p:ph type="ftr" sz="quarter" idx="11"/>
          </p:nvPr>
        </p:nvSpPr>
        <p:spPr/>
        <p:txBody>
          <a:bodyPr/>
          <a:lstStyle>
            <a:lvl1pPr>
              <a:defRPr/>
            </a:lvl1pPr>
          </a:lstStyle>
          <a:p>
            <a:pPr>
              <a:defRPr/>
            </a:pPr>
            <a:r>
              <a:rPr lang="en-US"/>
              <a:t>MSRIT, Bangalore - 54</a:t>
            </a:r>
            <a:endParaRPr lang="en-US"/>
          </a:p>
        </p:txBody>
      </p:sp>
      <p:sp>
        <p:nvSpPr>
          <p:cNvPr id="5" name="Slide Number Placeholder 17"/>
          <p:cNvSpPr>
            <a:spLocks noGrp="1"/>
          </p:cNvSpPr>
          <p:nvPr>
            <p:ph type="sldNum" sz="quarter" idx="12"/>
          </p:nvPr>
        </p:nvSpPr>
        <p:spPr/>
        <p:txBody>
          <a:bodyPr/>
          <a:lstStyle>
            <a:lvl1pPr>
              <a:defRPr/>
            </a:lvl1pPr>
          </a:lstStyle>
          <a:p>
            <a:pPr>
              <a:defRPr/>
            </a:pPr>
            <a:fld id="{408C28FB-DE10-4C5E-A921-43ECF992E87A}" type="slidenum">
              <a:rPr lang="en-US"/>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01994FAC-2DE5-41E9-9A24-8A1E7CF1B5A0}" type="datetime4">
              <a:rPr lang="en-US"/>
            </a:fld>
            <a:endParaRPr lang="en-US"/>
          </a:p>
        </p:txBody>
      </p:sp>
      <p:sp>
        <p:nvSpPr>
          <p:cNvPr id="3" name="Footer Placeholder 21"/>
          <p:cNvSpPr>
            <a:spLocks noGrp="1"/>
          </p:cNvSpPr>
          <p:nvPr>
            <p:ph type="ftr" sz="quarter" idx="11"/>
          </p:nvPr>
        </p:nvSpPr>
        <p:spPr/>
        <p:txBody>
          <a:bodyPr/>
          <a:lstStyle>
            <a:lvl1pPr>
              <a:defRPr/>
            </a:lvl1pPr>
          </a:lstStyle>
          <a:p>
            <a:pPr>
              <a:defRPr/>
            </a:pPr>
            <a:r>
              <a:rPr lang="en-US"/>
              <a:t>MSRIT, Bangalore - 54</a:t>
            </a:r>
            <a:endParaRPr lang="en-US"/>
          </a:p>
        </p:txBody>
      </p:sp>
      <p:sp>
        <p:nvSpPr>
          <p:cNvPr id="4" name="Slide Number Placeholder 17"/>
          <p:cNvSpPr>
            <a:spLocks noGrp="1"/>
          </p:cNvSpPr>
          <p:nvPr>
            <p:ph type="sldNum" sz="quarter" idx="12"/>
          </p:nvPr>
        </p:nvSpPr>
        <p:spPr/>
        <p:txBody>
          <a:bodyPr/>
          <a:lstStyle>
            <a:lvl1pPr>
              <a:defRPr/>
            </a:lvl1pPr>
          </a:lstStyle>
          <a:p>
            <a:pPr>
              <a:defRPr/>
            </a:pPr>
            <a:fld id="{2AABB723-660E-4467-8A37-055799D186E4}" type="slidenum">
              <a:rPr lang="en-US"/>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5528"/>
            <a:ext cx="4267200" cy="730250"/>
          </a:xfrm>
        </p:spPr>
        <p:txBody>
          <a:bodyPr tIns="0" bIns="0" anchor="t"/>
          <a:lstStyle>
            <a:lvl1pPr algn="l">
              <a:buNone/>
              <a:defRPr sz="1800" b="1">
                <a:solidFill>
                  <a:schemeClr val="accent1"/>
                </a:solidFill>
              </a:defRPr>
            </a:lvl1pPr>
          </a:lstStyle>
          <a:p>
            <a:r>
              <a:rPr lang="en-US"/>
              <a:t>Click to edit Master title style</a:t>
            </a:r>
            <a:endParaRPr lang="en-US"/>
          </a:p>
        </p:txBody>
      </p:sp>
      <p:sp>
        <p:nvSpPr>
          <p:cNvPr id="3" name="Text Placeholder 2"/>
          <p:cNvSpPr>
            <a:spLocks noGrp="1"/>
          </p:cNvSpPr>
          <p:nvPr>
            <p:ph type="body" idx="2"/>
          </p:nvPr>
        </p:nvSpPr>
        <p:spPr>
          <a:xfrm>
            <a:off x="609600" y="214424"/>
            <a:ext cx="3657600" cy="914400"/>
          </a:xfrm>
        </p:spPr>
        <p:txBody>
          <a:bodyPr lIns="45720" tIns="0" rIns="45720" bIns="0" anchor="b"/>
          <a:lstStyle>
            <a:lvl1pPr marL="0" indent="0" algn="l">
              <a:buNone/>
              <a:defRPr sz="1400" b="1"/>
            </a:lvl1pPr>
            <a:lvl2pPr>
              <a:buNone/>
              <a:defRPr sz="1200"/>
            </a:lvl2pPr>
            <a:lvl3pPr>
              <a:buNone/>
              <a:defRPr sz="1000"/>
            </a:lvl3pPr>
            <a:lvl4pPr>
              <a:buNone/>
              <a:defRPr sz="900"/>
            </a:lvl4pPr>
            <a:lvl5pPr>
              <a:buNone/>
              <a:defRPr sz="900"/>
            </a:lvl5pPr>
          </a:lstStyle>
          <a:p>
            <a:pPr lvl="0"/>
            <a:r>
              <a:rPr lang="en-US"/>
              <a:t>Click to edit Master text styles</a:t>
            </a:r>
            <a:endParaRPr lang="en-US"/>
          </a:p>
        </p:txBody>
      </p:sp>
      <p:sp>
        <p:nvSpPr>
          <p:cNvPr id="4" name="Content Placeholder 3"/>
          <p:cNvSpPr>
            <a:spLocks noGrp="1"/>
          </p:cNvSpPr>
          <p:nvPr>
            <p:ph sz="half" idx="1"/>
          </p:nvPr>
        </p:nvSpPr>
        <p:spPr>
          <a:xfrm>
            <a:off x="609600" y="1981200"/>
            <a:ext cx="9448800" cy="3810000"/>
          </a:xfrm>
        </p:spPr>
        <p:txBody>
          <a:bodyPr/>
          <a:lstStyle>
            <a:lvl1pPr>
              <a:defRPr sz="2800" b="1"/>
            </a:lvl1pPr>
            <a:lvl2pPr>
              <a:defRPr sz="2400" b="1"/>
            </a:lvl2pPr>
            <a:lvl3pPr>
              <a:defRPr sz="2200" b="1"/>
            </a:lvl3pPr>
            <a:lvl4pPr>
              <a:defRPr sz="2000" b="1"/>
            </a:lvl4pPr>
            <a:lvl5pPr>
              <a:defRPr sz="2000" b="1"/>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lvl1pPr>
              <a:defRPr/>
            </a:lvl1pPr>
          </a:lstStyle>
          <a:p>
            <a:pPr>
              <a:defRPr/>
            </a:pPr>
            <a:fld id="{6BDFC0E5-92B9-4058-9E1A-1150FD45C641}" type="datetime4">
              <a:rPr lang="en-US"/>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MSRIT, Bangalore - 54</a:t>
            </a:r>
            <a:endParaRPr lang="en-US"/>
          </a:p>
        </p:txBody>
      </p:sp>
      <p:sp>
        <p:nvSpPr>
          <p:cNvPr id="7" name="Slide Number Placeholder 6"/>
          <p:cNvSpPr>
            <a:spLocks noGrp="1"/>
          </p:cNvSpPr>
          <p:nvPr>
            <p:ph type="sldNum" sz="quarter" idx="12"/>
          </p:nvPr>
        </p:nvSpPr>
        <p:spPr>
          <a:xfrm>
            <a:off x="10875433" y="6421438"/>
            <a:ext cx="1016000" cy="365125"/>
          </a:xfrm>
        </p:spPr>
        <p:txBody>
          <a:bodyPr/>
          <a:lstStyle>
            <a:lvl1pPr>
              <a:defRPr/>
            </a:lvl1pPr>
          </a:lstStyle>
          <a:p>
            <a:pPr>
              <a:defRPr/>
            </a:pPr>
            <a:fld id="{10998E90-0A32-499E-B1BB-FF45A4E227C1}" type="slidenum">
              <a:rPr lang="en-US"/>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16800" y="1219200"/>
            <a:ext cx="4071824" cy="1253808"/>
          </a:xfrm>
        </p:spPr>
        <p:txBody>
          <a:bodyPr anchor="b"/>
          <a:lstStyle>
            <a:lvl1pPr algn="l">
              <a:buNone/>
              <a:defRPr sz="2200" b="1">
                <a:solidFill>
                  <a:srgbClr val="FFD03B"/>
                </a:solidFill>
              </a:defRPr>
            </a:lvl1pPr>
          </a:lstStyle>
          <a:p>
            <a:r>
              <a:rPr lang="en-US"/>
              <a:t>Click to edit Master title style</a:t>
            </a:r>
            <a:endParaRPr lang="en-US"/>
          </a:p>
        </p:txBody>
      </p:sp>
      <p:sp>
        <p:nvSpPr>
          <p:cNvPr id="3" name="Picture Placeholder 2"/>
          <p:cNvSpPr>
            <a:spLocks noGrp="1"/>
          </p:cNvSpPr>
          <p:nvPr>
            <p:ph type="pic" idx="1"/>
          </p:nvPr>
        </p:nvSpPr>
        <p:spPr>
          <a:xfrm>
            <a:off x="1420837" y="1019907"/>
            <a:ext cx="54864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normAutofit/>
          </a:bodyPr>
          <a:lstStyle>
            <a:lvl1pPr marL="0" indent="0">
              <a:buNone/>
              <a:defRPr sz="3200"/>
            </a:lvl1pPr>
          </a:lstStyle>
          <a:p>
            <a:pPr lvl="0"/>
            <a:r>
              <a:rPr lang="en-US" noProof="0"/>
              <a:t>Click icon to add picture</a:t>
            </a:r>
            <a:endParaRPr lang="en-US" noProof="0"/>
          </a:p>
        </p:txBody>
      </p:sp>
      <p:sp>
        <p:nvSpPr>
          <p:cNvPr id="4" name="Text Placeholder 3"/>
          <p:cNvSpPr>
            <a:spLocks noGrp="1"/>
          </p:cNvSpPr>
          <p:nvPr>
            <p:ph type="body" sz="half" idx="2"/>
          </p:nvPr>
        </p:nvSpPr>
        <p:spPr>
          <a:xfrm>
            <a:off x="7416800" y="2743200"/>
            <a:ext cx="4071821" cy="2663482"/>
          </a:xfrm>
        </p:spPr>
        <p:txBody>
          <a:bodyPr lIns="45720" rIns="45720"/>
          <a:lstStyle>
            <a:lvl1pPr marL="0" indent="0">
              <a:buFontTx/>
              <a:buNone/>
              <a:defRPr sz="1200" b="1"/>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endParaRPr lang="en-US"/>
          </a:p>
        </p:txBody>
      </p:sp>
      <p:sp>
        <p:nvSpPr>
          <p:cNvPr id="5" name="Date Placeholder 9"/>
          <p:cNvSpPr>
            <a:spLocks noGrp="1"/>
          </p:cNvSpPr>
          <p:nvPr>
            <p:ph type="dt" sz="half" idx="10"/>
          </p:nvPr>
        </p:nvSpPr>
        <p:spPr/>
        <p:txBody>
          <a:bodyPr/>
          <a:lstStyle>
            <a:lvl1pPr>
              <a:defRPr/>
            </a:lvl1pPr>
          </a:lstStyle>
          <a:p>
            <a:pPr>
              <a:defRPr/>
            </a:pPr>
            <a:fld id="{2FF0269C-98B0-431C-9C3C-6AD045396D3C}" type="datetime4">
              <a:rPr lang="en-US"/>
            </a:fld>
            <a:endParaRPr lang="en-US"/>
          </a:p>
        </p:txBody>
      </p:sp>
      <p:sp>
        <p:nvSpPr>
          <p:cNvPr id="6" name="Footer Placeholder 21"/>
          <p:cNvSpPr>
            <a:spLocks noGrp="1"/>
          </p:cNvSpPr>
          <p:nvPr>
            <p:ph type="ftr" sz="quarter" idx="11"/>
          </p:nvPr>
        </p:nvSpPr>
        <p:spPr/>
        <p:txBody>
          <a:bodyPr/>
          <a:lstStyle>
            <a:lvl1pPr>
              <a:defRPr/>
            </a:lvl1pPr>
          </a:lstStyle>
          <a:p>
            <a:pPr>
              <a:defRPr/>
            </a:pPr>
            <a:r>
              <a:rPr lang="en-US"/>
              <a:t>MSRIT, Bangalore - 54</a:t>
            </a:r>
            <a:endParaRPr lang="en-US"/>
          </a:p>
        </p:txBody>
      </p:sp>
      <p:sp>
        <p:nvSpPr>
          <p:cNvPr id="7" name="Slide Number Placeholder 17"/>
          <p:cNvSpPr>
            <a:spLocks noGrp="1"/>
          </p:cNvSpPr>
          <p:nvPr>
            <p:ph type="sldNum" sz="quarter" idx="12"/>
          </p:nvPr>
        </p:nvSpPr>
        <p:spPr/>
        <p:txBody>
          <a:bodyPr/>
          <a:lstStyle>
            <a:lvl1pPr>
              <a:defRPr/>
            </a:lvl1pPr>
          </a:lstStyle>
          <a:p>
            <a:pPr>
              <a:defRPr/>
            </a:pPr>
            <a:fld id="{E766B00E-CF0F-496B-9F75-F8C31B645E5F}" type="slidenum">
              <a:rPr lang="en-US"/>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3.xml"/><Relationship Id="rId8" Type="http://schemas.openxmlformats.org/officeDocument/2006/relationships/slideLayout" Target="../slideLayouts/slideLayout22.xml"/><Relationship Id="rId7" Type="http://schemas.openxmlformats.org/officeDocument/2006/relationships/slideLayout" Target="../slideLayouts/slideLayout21.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3" Type="http://schemas.openxmlformats.org/officeDocument/2006/relationships/slideLayout" Target="../slideLayouts/slideLayout17.xml"/><Relationship Id="rId2" Type="http://schemas.openxmlformats.org/officeDocument/2006/relationships/slideLayout" Target="../slideLayouts/slideLayout16.xml"/><Relationship Id="rId12" Type="http://schemas.openxmlformats.org/officeDocument/2006/relationships/theme" Target="../theme/theme2.xml"/><Relationship Id="rId11" Type="http://schemas.openxmlformats.org/officeDocument/2006/relationships/slideLayout" Target="../slideLayouts/slideLayout25.xml"/><Relationship Id="rId10" Type="http://schemas.openxmlformats.org/officeDocument/2006/relationships/slideLayout" Target="../slideLayouts/slideLayout24.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Freeform 11"/>
          <p:cNvSpPr/>
          <p:nvPr/>
        </p:nvSpPr>
        <p:spPr bwMode="auto">
          <a:xfrm>
            <a:off x="0" y="5410200"/>
            <a:ext cx="12192000" cy="1454150"/>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cs typeface="+mn-cs"/>
            </a:endParaRPr>
          </a:p>
        </p:txBody>
      </p:sp>
      <p:sp>
        <p:nvSpPr>
          <p:cNvPr id="4099" name="Title Placeholder 8"/>
          <p:cNvSpPr>
            <a:spLocks noGrp="1"/>
          </p:cNvSpPr>
          <p:nvPr>
            <p:ph type="title"/>
          </p:nvPr>
        </p:nvSpPr>
        <p:spPr bwMode="auto">
          <a:xfrm>
            <a:off x="406400" y="152400"/>
            <a:ext cx="10160000" cy="990600"/>
          </a:xfrm>
          <a:prstGeom prst="rect">
            <a:avLst/>
          </a:prstGeom>
          <a:noFill/>
          <a:ln w="9525">
            <a:noFill/>
            <a:miter lim="800000"/>
          </a:ln>
        </p:spPr>
        <p:txBody>
          <a:bodyPr vert="horz" wrap="square" lIns="45720" tIns="45720" rIns="45720" bIns="45720" numCol="1" anchor="ctr" anchorCtr="0" compatLnSpc="1"/>
          <a:lstStyle/>
          <a:p>
            <a:pPr lvl="0"/>
            <a:r>
              <a:rPr lang="en-US"/>
              <a:t>Click to edit Master title style</a:t>
            </a:r>
            <a:endParaRPr lang="en-US"/>
          </a:p>
        </p:txBody>
      </p:sp>
      <p:sp>
        <p:nvSpPr>
          <p:cNvPr id="4100" name="Text Placeholder 29"/>
          <p:cNvSpPr>
            <a:spLocks noGrp="1"/>
          </p:cNvSpPr>
          <p:nvPr>
            <p:ph type="body" idx="1"/>
          </p:nvPr>
        </p:nvSpPr>
        <p:spPr bwMode="auto">
          <a:xfrm>
            <a:off x="406400" y="1371600"/>
            <a:ext cx="10160000" cy="4678363"/>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 name="Date Placeholder 9"/>
          <p:cNvSpPr>
            <a:spLocks noGrp="1"/>
          </p:cNvSpPr>
          <p:nvPr>
            <p:ph type="dt" sz="half" idx="2"/>
          </p:nvPr>
        </p:nvSpPr>
        <p:spPr>
          <a:xfrm>
            <a:off x="609600" y="6421438"/>
            <a:ext cx="2844800" cy="365125"/>
          </a:xfrm>
          <a:prstGeom prst="rect">
            <a:avLst/>
          </a:prstGeom>
        </p:spPr>
        <p:txBody>
          <a:bodyPr vert="horz" bIns="0" anchor="b"/>
          <a:lstStyle>
            <a:lvl1pPr algn="l" eaLnBrk="1" fontAlgn="auto" latinLnBrk="0" hangingPunct="1">
              <a:spcBef>
                <a:spcPts val="0"/>
              </a:spcBef>
              <a:spcAft>
                <a:spcPts val="0"/>
              </a:spcAft>
              <a:defRPr kumimoji="0" sz="1000" b="1">
                <a:solidFill>
                  <a:schemeClr val="tx1"/>
                </a:solidFill>
                <a:latin typeface="+mn-lt"/>
                <a:cs typeface="+mn-cs"/>
              </a:defRPr>
            </a:lvl1pPr>
          </a:lstStyle>
          <a:p>
            <a:pPr>
              <a:defRPr/>
            </a:pPr>
            <a:fld id="{509370FD-357F-4AB4-A167-B810DFE2EDE9}" type="datetime4">
              <a:rPr lang="en-US"/>
            </a:fld>
            <a:endParaRPr lang="en-US"/>
          </a:p>
        </p:txBody>
      </p:sp>
      <p:sp>
        <p:nvSpPr>
          <p:cNvPr id="22" name="Footer Placeholder 21"/>
          <p:cNvSpPr>
            <a:spLocks noGrp="1"/>
          </p:cNvSpPr>
          <p:nvPr>
            <p:ph type="ftr" sz="quarter" idx="3"/>
          </p:nvPr>
        </p:nvSpPr>
        <p:spPr>
          <a:xfrm>
            <a:off x="4165600" y="6421438"/>
            <a:ext cx="3860800" cy="365125"/>
          </a:xfrm>
          <a:prstGeom prst="rect">
            <a:avLst/>
          </a:prstGeom>
        </p:spPr>
        <p:txBody>
          <a:bodyPr vert="horz" lIns="0" rIns="0" bIns="0" anchor="b"/>
          <a:lstStyle>
            <a:lvl1pPr algn="ctr" eaLnBrk="1" fontAlgn="auto" latinLnBrk="0" hangingPunct="1">
              <a:spcBef>
                <a:spcPts val="0"/>
              </a:spcBef>
              <a:spcAft>
                <a:spcPts val="0"/>
              </a:spcAft>
              <a:defRPr kumimoji="0" sz="1000" b="1">
                <a:solidFill>
                  <a:schemeClr val="tx1"/>
                </a:solidFill>
                <a:latin typeface="+mn-lt"/>
                <a:cs typeface="+mn-cs"/>
              </a:defRPr>
            </a:lvl1pPr>
          </a:lstStyle>
          <a:p>
            <a:pPr>
              <a:defRPr/>
            </a:pPr>
            <a:r>
              <a:rPr lang="en-US"/>
              <a:t>MSRIT, Bangalore - 54</a:t>
            </a:r>
            <a:endParaRPr lang="en-US"/>
          </a:p>
        </p:txBody>
      </p:sp>
      <p:sp>
        <p:nvSpPr>
          <p:cNvPr id="18" name="Slide Number Placeholder 17"/>
          <p:cNvSpPr>
            <a:spLocks noGrp="1"/>
          </p:cNvSpPr>
          <p:nvPr>
            <p:ph type="sldNum" sz="quarter" idx="4"/>
          </p:nvPr>
        </p:nvSpPr>
        <p:spPr>
          <a:xfrm>
            <a:off x="10871200" y="6421438"/>
            <a:ext cx="1016000" cy="365125"/>
          </a:xfrm>
          <a:prstGeom prst="rect">
            <a:avLst/>
          </a:prstGeom>
        </p:spPr>
        <p:txBody>
          <a:bodyPr vert="horz" lIns="0" tIns="0" rIns="0" bIns="0" anchor="b"/>
          <a:lstStyle>
            <a:lvl1pPr algn="r" eaLnBrk="1" fontAlgn="auto" latinLnBrk="0" hangingPunct="1">
              <a:spcBef>
                <a:spcPts val="0"/>
              </a:spcBef>
              <a:spcAft>
                <a:spcPts val="0"/>
              </a:spcAft>
              <a:defRPr kumimoji="0" sz="1000" b="1">
                <a:solidFill>
                  <a:schemeClr val="tx1"/>
                </a:solidFill>
                <a:latin typeface="+mn-lt"/>
                <a:cs typeface="+mn-cs"/>
              </a:defRPr>
            </a:lvl1pPr>
          </a:lstStyle>
          <a:p>
            <a:pPr>
              <a:defRPr/>
            </a:pPr>
            <a:fld id="{7F2A4EA7-F13F-43F3-A75F-8AA8F92E94B8}" type="slidenum">
              <a:rPr lang="en-US"/>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p:hf hdr="0" ftr="0" dt="0"/>
  <p:txStyles>
    <p:title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anose="020B0503020102020204" pitchFamily="34" charset="0"/>
        </a:defRPr>
      </a:lvl2pPr>
      <a:lvl3pPr algn="l" rtl="0" eaLnBrk="0" fontAlgn="base" hangingPunct="0">
        <a:spcBef>
          <a:spcPct val="0"/>
        </a:spcBef>
        <a:spcAft>
          <a:spcPct val="0"/>
        </a:spcAft>
        <a:defRPr sz="4600" b="1">
          <a:solidFill>
            <a:srgbClr val="FFD03B"/>
          </a:solidFill>
          <a:latin typeface="Franklin Gothic Book" panose="020B0503020102020204" pitchFamily="34" charset="0"/>
        </a:defRPr>
      </a:lvl3pPr>
      <a:lvl4pPr algn="l" rtl="0" eaLnBrk="0" fontAlgn="base" hangingPunct="0">
        <a:spcBef>
          <a:spcPct val="0"/>
        </a:spcBef>
        <a:spcAft>
          <a:spcPct val="0"/>
        </a:spcAft>
        <a:defRPr sz="4600" b="1">
          <a:solidFill>
            <a:srgbClr val="FFD03B"/>
          </a:solidFill>
          <a:latin typeface="Franklin Gothic Book" panose="020B0503020102020204" pitchFamily="34" charset="0"/>
        </a:defRPr>
      </a:lvl4pPr>
      <a:lvl5pPr algn="l" rtl="0" eaLnBrk="0" fontAlgn="base" hangingPunct="0">
        <a:spcBef>
          <a:spcPct val="0"/>
        </a:spcBef>
        <a:spcAft>
          <a:spcPct val="0"/>
        </a:spcAft>
        <a:defRPr sz="4600" b="1">
          <a:solidFill>
            <a:srgbClr val="FFD03B"/>
          </a:solidFill>
          <a:latin typeface="Franklin Gothic Book" panose="020B0503020102020204" pitchFamily="34" charset="0"/>
        </a:defRPr>
      </a:lvl5pPr>
      <a:lvl6pPr marL="457200" algn="l" rtl="0" fontAlgn="base">
        <a:spcBef>
          <a:spcPct val="0"/>
        </a:spcBef>
        <a:spcAft>
          <a:spcPct val="0"/>
        </a:spcAft>
        <a:defRPr sz="4600">
          <a:solidFill>
            <a:srgbClr val="FFD03B"/>
          </a:solidFill>
          <a:latin typeface="Franklin Gothic Book" panose="020B0503020102020204" pitchFamily="34" charset="0"/>
        </a:defRPr>
      </a:lvl6pPr>
      <a:lvl7pPr marL="914400" algn="l" rtl="0" fontAlgn="base">
        <a:spcBef>
          <a:spcPct val="0"/>
        </a:spcBef>
        <a:spcAft>
          <a:spcPct val="0"/>
        </a:spcAft>
        <a:defRPr sz="4600">
          <a:solidFill>
            <a:srgbClr val="FFD03B"/>
          </a:solidFill>
          <a:latin typeface="Franklin Gothic Book" panose="020B0503020102020204" pitchFamily="34" charset="0"/>
        </a:defRPr>
      </a:lvl7pPr>
      <a:lvl8pPr marL="1371600" algn="l" rtl="0" fontAlgn="base">
        <a:spcBef>
          <a:spcPct val="0"/>
        </a:spcBef>
        <a:spcAft>
          <a:spcPct val="0"/>
        </a:spcAft>
        <a:defRPr sz="4600">
          <a:solidFill>
            <a:srgbClr val="FFD03B"/>
          </a:solidFill>
          <a:latin typeface="Franklin Gothic Book" panose="020B0503020102020204" pitchFamily="34" charset="0"/>
        </a:defRPr>
      </a:lvl8pPr>
      <a:lvl9pPr marL="1828800" algn="l" rtl="0" fontAlgn="base">
        <a:spcBef>
          <a:spcPct val="0"/>
        </a:spcBef>
        <a:spcAft>
          <a:spcPct val="0"/>
        </a:spcAft>
        <a:defRPr sz="4600">
          <a:solidFill>
            <a:srgbClr val="FFD03B"/>
          </a:solidFill>
          <a:latin typeface="Franklin Gothic Book" panose="020B0503020102020204" pitchFamily="34" charset="0"/>
        </a:defRPr>
      </a:lvl9pPr>
    </p:titleStyle>
    <p:bodyStyle>
      <a:lvl1pPr marL="419100" indent="-382905" algn="l" rtl="0" eaLnBrk="0" fontAlgn="base" hangingPunct="0">
        <a:spcBef>
          <a:spcPct val="20000"/>
        </a:spcBef>
        <a:spcAft>
          <a:spcPct val="0"/>
        </a:spcAft>
        <a:buClr>
          <a:schemeClr val="accent1"/>
        </a:buClr>
        <a:buSzPct val="80000"/>
        <a:buFont typeface="Wingdings 2" panose="05020102010507070707" pitchFamily="18" charset="2"/>
        <a:buChar char=""/>
        <a:defRPr sz="3000" kern="1200">
          <a:solidFill>
            <a:schemeClr val="tx1"/>
          </a:solidFill>
          <a:latin typeface="+mn-lt"/>
          <a:ea typeface="+mn-ea"/>
          <a:cs typeface="+mn-cs"/>
        </a:defRPr>
      </a:lvl1pPr>
      <a:lvl2pPr marL="722630" indent="-273050" algn="l" rtl="0" eaLnBrk="0" fontAlgn="base" hangingPunct="0">
        <a:spcBef>
          <a:spcPct val="20000"/>
        </a:spcBef>
        <a:spcAft>
          <a:spcPct val="0"/>
        </a:spcAft>
        <a:buClr>
          <a:schemeClr val="accent1"/>
        </a:buClr>
        <a:buSzPct val="90000"/>
        <a:buFont typeface="Wingdings 2" panose="05020102010507070707" pitchFamily="18" charset="2"/>
        <a:buChar char=""/>
        <a:defRPr sz="2600" kern="1200">
          <a:solidFill>
            <a:schemeClr val="tx1"/>
          </a:solidFill>
          <a:latin typeface="+mn-lt"/>
          <a:ea typeface="+mn-ea"/>
          <a:cs typeface="+mn-cs"/>
        </a:defRPr>
      </a:lvl2pPr>
      <a:lvl3pPr marL="1005205" indent="-255905" algn="l" rtl="0" eaLnBrk="0" fontAlgn="base" hangingPunct="0">
        <a:spcBef>
          <a:spcPct val="20000"/>
        </a:spcBef>
        <a:spcAft>
          <a:spcPct val="0"/>
        </a:spcAft>
        <a:buClr>
          <a:schemeClr val="accent2"/>
        </a:buClr>
        <a:buSzPct val="85000"/>
        <a:buFont typeface="Arial" panose="020B0604020202020204" pitchFamily="34" charset="0"/>
        <a:buChar char="○"/>
        <a:defRPr sz="2400" kern="1200">
          <a:solidFill>
            <a:schemeClr val="tx1"/>
          </a:solidFill>
          <a:latin typeface="+mn-lt"/>
          <a:ea typeface="+mn-ea"/>
          <a:cs typeface="+mn-cs"/>
        </a:defRPr>
      </a:lvl3pPr>
      <a:lvl4pPr marL="1279525" indent="-236855" algn="l" rtl="0" eaLnBrk="0" fontAlgn="base" hangingPunct="0">
        <a:spcBef>
          <a:spcPct val="20000"/>
        </a:spcBef>
        <a:spcAft>
          <a:spcPct val="0"/>
        </a:spcAft>
        <a:buClr>
          <a:srgbClr val="8D89A4"/>
        </a:buClr>
        <a:buSzPct val="90000"/>
        <a:buFont typeface="Wingdings 2" panose="05020102010507070707" pitchFamily="18" charset="2"/>
        <a:buChar char=""/>
        <a:defRPr sz="2000" kern="1200">
          <a:solidFill>
            <a:schemeClr val="tx1"/>
          </a:solidFill>
          <a:latin typeface="+mn-lt"/>
          <a:ea typeface="+mn-ea"/>
          <a:cs typeface="+mn-cs"/>
        </a:defRPr>
      </a:lvl4pPr>
      <a:lvl5pPr marL="1489075" indent="-182880" algn="l" rtl="0" eaLnBrk="0" fontAlgn="base" hangingPunct="0">
        <a:spcBef>
          <a:spcPct val="20000"/>
        </a:spcBef>
        <a:spcAft>
          <a:spcPct val="0"/>
        </a:spcAft>
        <a:buClr>
          <a:srgbClr val="748560"/>
        </a:buClr>
        <a:buSzPct val="100000"/>
        <a:buFont typeface="Arial" panose="020B0604020202020204" pitchFamily="34" charset="0"/>
        <a:buChar char="-"/>
        <a:defRPr sz="2000" kern="1200">
          <a:solidFill>
            <a:schemeClr val="tx1"/>
          </a:solidFill>
          <a:latin typeface="+mn-lt"/>
          <a:ea typeface="+mn-ea"/>
          <a:cs typeface="+mn-cs"/>
        </a:defRPr>
      </a:lvl5pPr>
      <a:lvl6pPr marL="1700530" indent="-182880" algn="l" rtl="0" eaLnBrk="1" latinLnBrk="0" hangingPunct="1">
        <a:spcBef>
          <a:spcPct val="20000"/>
        </a:spcBef>
        <a:buClr>
          <a:schemeClr val="accent5"/>
        </a:buClr>
        <a:buFont typeface="Arial" panose="020B0604020202020204"/>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panose="020B0604020202020204"/>
        <a:buChar char="•"/>
        <a:defRPr kumimoji="0" sz="1800" kern="1200" baseline="0">
          <a:solidFill>
            <a:schemeClr val="tx1"/>
          </a:solidFill>
          <a:latin typeface="+mn-lt"/>
          <a:ea typeface="+mn-ea"/>
          <a:cs typeface="+mn-cs"/>
        </a:defRPr>
      </a:lvl7pPr>
      <a:lvl8pPr marL="2139950" indent="-182880" algn="l" rtl="0" eaLnBrk="1" latinLnBrk="0" hangingPunct="1">
        <a:spcBef>
          <a:spcPct val="20000"/>
        </a:spcBef>
        <a:buClr>
          <a:schemeClr val="accent6"/>
        </a:buClr>
        <a:buFont typeface="Arial" panose="020B0604020202020204"/>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panose="020B0604020202020204"/>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609600" y="274638"/>
            <a:ext cx="10972800" cy="1143000"/>
          </a:xfrm>
          <a:prstGeom prst="rect">
            <a:avLst/>
          </a:prstGeom>
          <a:noFill/>
          <a:ln w="9525">
            <a:noFill/>
            <a:miter lim="800000"/>
          </a:ln>
        </p:spPr>
        <p:txBody>
          <a:bodyPr vert="horz" wrap="square" lIns="91440" tIns="45720" rIns="91440" bIns="45720" numCol="1" anchor="ctr" anchorCtr="0" compatLnSpc="1"/>
          <a:lstStyle/>
          <a:p>
            <a:pPr lvl="0"/>
            <a:r>
              <a:rPr lang="en-US"/>
              <a:t>Click to edit Master title style</a:t>
            </a:r>
            <a:endParaRPr lang="en-US"/>
          </a:p>
        </p:txBody>
      </p:sp>
      <p:sp>
        <p:nvSpPr>
          <p:cNvPr id="5123" name="Text Placeholder 2"/>
          <p:cNvSpPr>
            <a:spLocks noGrp="1"/>
          </p:cNvSpPr>
          <p:nvPr>
            <p:ph type="body" idx="1"/>
          </p:nvPr>
        </p:nvSpPr>
        <p:spPr bwMode="auto">
          <a:xfrm>
            <a:off x="609600" y="1600200"/>
            <a:ext cx="10972800" cy="4525963"/>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pPr>
              <a:defRPr/>
            </a:pPr>
            <a:fld id="{F5CA11FA-81BA-4E1A-93CB-0E664232FF38}" type="datetimeFigureOut">
              <a:rPr lang="en-US"/>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pPr>
              <a:defRPr/>
            </a:pPr>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pPr>
              <a:defRPr/>
            </a:pPr>
            <a:fld id="{EBEF9D66-6EF7-4BF9-A9BC-950B47BDAD7D}" type="slidenum">
              <a:rPr lang="en-US"/>
            </a:fld>
            <a:endParaRPr 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png"/><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3.png"/><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4.png"/><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5.jpeg"/><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6.png"/><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7.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325120"/>
            <a:ext cx="9144000" cy="6858000"/>
          </a:xfrm>
          <a:prstGeom prst="rect">
            <a:avLst/>
          </a:prstGeom>
          <a:solidFill>
            <a:srgbClr val="2F71A2"/>
          </a:solidFill>
          <a:ln w="25400" cap="flat" cmpd="sng" algn="ctr">
            <a:noFill/>
            <a:prstDash val="solid"/>
          </a:ln>
          <a:effectLst/>
        </p:spPr>
        <p:txBody>
          <a:bodyPr lIns="91440" tIns="45720" rIns="91440" bIns="45720" anchor="t"/>
          <a:lstStyle/>
          <a:p>
            <a:pPr algn="just"/>
            <a:r>
              <a:rPr lang="en-US" b="1" u="sng" dirty="0">
                <a:latin typeface="Calibri" panose="020F0502020204030204" pitchFamily="34" charset="0"/>
              </a:rPr>
              <a:t>                  </a:t>
            </a:r>
            <a:endParaRPr lang="en-US" b="1" u="sng" dirty="0">
              <a:latin typeface="Calibri" panose="020F0502020204030204" pitchFamily="34" charset="0"/>
            </a:endParaRPr>
          </a:p>
          <a:p>
            <a:pPr algn="just"/>
            <a:r>
              <a:rPr lang="en-US" b="1" dirty="0">
                <a:latin typeface="Calibri" panose="020F0502020204030204" pitchFamily="34"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INSTITUTE OF AERONAUTICAL ENGINEERING</a:t>
            </a:r>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                                    ELECTRONICS AND COMMUNICATION ENGINEERING</a:t>
            </a:r>
            <a:endParaRPr lang="en-US" b="1" dirty="0">
              <a:latin typeface="Times New Roman" panose="02020603050405020304" pitchFamily="18" charset="0"/>
              <a:cs typeface="Times New Roman" panose="02020603050405020304" pitchFamily="18" charset="0"/>
            </a:endParaRPr>
          </a:p>
          <a:p>
            <a:pPr algn="just"/>
            <a:endParaRPr lang="en-US" b="1" u="sng" dirty="0">
              <a:latin typeface="Times New Roman" panose="02020603050405020304" pitchFamily="18" charset="0"/>
              <a:cs typeface="Times New Roman" panose="02020603050405020304" pitchFamily="18" charset="0"/>
            </a:endParaRPr>
          </a:p>
          <a:p>
            <a:pPr algn="just"/>
            <a:endParaRPr lang="en-US" b="1" u="sng" dirty="0">
              <a:latin typeface="Times New Roman" panose="02020603050405020304" pitchFamily="18" charset="0"/>
              <a:cs typeface="Times New Roman" panose="02020603050405020304" pitchFamily="18" charset="0"/>
            </a:endParaRPr>
          </a:p>
          <a:p>
            <a:pPr algn="just"/>
            <a:endParaRPr lang="en-US" b="1" u="sng" dirty="0">
              <a:latin typeface="Times New Roman" panose="02020603050405020304" pitchFamily="18" charset="0"/>
              <a:cs typeface="Times New Roman" panose="02020603050405020304" pitchFamily="18" charset="0"/>
            </a:endParaRPr>
          </a:p>
          <a:p>
            <a:pPr algn="just"/>
            <a:r>
              <a:rPr lang="en-US" b="1" u="sng" dirty="0">
                <a:latin typeface="Times New Roman" panose="02020603050405020304" pitchFamily="18" charset="0"/>
                <a:cs typeface="Times New Roman" panose="02020603050405020304" pitchFamily="18" charset="0"/>
              </a:rPr>
              <a:t> </a:t>
            </a:r>
            <a:endParaRPr lang="en-US" b="1" u="sng" dirty="0">
              <a:latin typeface="Times New Roman" panose="02020603050405020304" pitchFamily="18" charset="0"/>
              <a:cs typeface="Times New Roman" panose="02020603050405020304" pitchFamily="18" charset="0"/>
            </a:endParaRPr>
          </a:p>
          <a:p>
            <a:pPr algn="ctr"/>
            <a:r>
              <a:rPr lang="en-US" sz="1800" b="1" dirty="0">
                <a:effectLst/>
                <a:latin typeface="Times New Roman" panose="02020603050405020304" pitchFamily="18" charset="0"/>
                <a:ea typeface="Times New Roman" panose="02020603050405020304" pitchFamily="18" charset="0"/>
              </a:rPr>
              <a:t>LOW-COST WIRELESS SENSOR NETWORK FOR IN-FIELD OPERATION MONITORING OF AC MOTOR USING IOT</a:t>
            </a:r>
            <a:endParaRPr lang="en-IN" sz="1800" dirty="0">
              <a:effectLst/>
              <a:latin typeface="Times New Roman" panose="02020603050405020304" pitchFamily="18" charset="0"/>
              <a:ea typeface="Times New Roman" panose="02020603050405020304" pitchFamily="18" charset="0"/>
            </a:endParaRPr>
          </a:p>
          <a:p>
            <a:pPr algn="ctr"/>
            <a:endParaRPr lang="en-US" sz="2200" b="1" u="sng" dirty="0">
              <a:latin typeface="Times New Roman" panose="02020603050405020304" pitchFamily="18" charset="0"/>
              <a:cs typeface="Times New Roman" panose="02020603050405020304" pitchFamily="18" charset="0"/>
            </a:endParaRPr>
          </a:p>
          <a:p>
            <a:pPr algn="ctr"/>
            <a:endParaRPr lang="en-US" sz="2200" b="1" u="sng" dirty="0">
              <a:latin typeface="Times New Roman" panose="02020603050405020304" pitchFamily="18" charset="0"/>
              <a:cs typeface="Times New Roman" panose="02020603050405020304" pitchFamily="18" charset="0"/>
            </a:endParaRPr>
          </a:p>
          <a:p>
            <a:pPr algn="ctr"/>
            <a:endParaRPr lang="en-US" b="1" u="sng" dirty="0">
              <a:latin typeface="Times New Roman" panose="02020603050405020304" pitchFamily="18" charset="0"/>
              <a:cs typeface="Times New Roman" panose="02020603050405020304" pitchFamily="18" charset="0"/>
            </a:endParaRPr>
          </a:p>
          <a:p>
            <a:pPr algn="ctr"/>
            <a:endParaRPr lang="en-US" b="1" u="sng" dirty="0">
              <a:latin typeface="Times New Roman" panose="02020603050405020304" pitchFamily="18" charset="0"/>
              <a:cs typeface="Times New Roman" panose="02020603050405020304" pitchFamily="18" charset="0"/>
            </a:endParaRPr>
          </a:p>
          <a:p>
            <a:pPr algn="ctr"/>
            <a:endParaRPr lang="en-US" b="1" u="sng" dirty="0">
              <a:latin typeface="Times New Roman" panose="02020603050405020304" pitchFamily="18" charset="0"/>
              <a:cs typeface="Times New Roman" panose="02020603050405020304" pitchFamily="18" charset="0"/>
            </a:endParaRPr>
          </a:p>
          <a:p>
            <a:pPr algn="ctr"/>
            <a:endParaRPr lang="en-US" b="1" u="sng" dirty="0">
              <a:latin typeface="Times New Roman" panose="02020603050405020304" pitchFamily="18" charset="0"/>
              <a:cs typeface="Times New Roman" panose="02020603050405020304" pitchFamily="18" charset="0"/>
            </a:endParaRPr>
          </a:p>
          <a:p>
            <a:pPr algn="ctr"/>
            <a:endParaRPr lang="en-US" b="1" u="sng" dirty="0">
              <a:latin typeface="Times New Roman" panose="02020603050405020304" pitchFamily="18" charset="0"/>
              <a:cs typeface="Times New Roman" panose="02020603050405020304" pitchFamily="18" charset="0"/>
            </a:endParaRPr>
          </a:p>
          <a:p>
            <a:pPr algn="ctr"/>
            <a:endParaRPr lang="en-US" b="1" u="sng" dirty="0">
              <a:latin typeface="Times New Roman" panose="02020603050405020304" pitchFamily="18" charset="0"/>
              <a:cs typeface="Times New Roman" panose="02020603050405020304" pitchFamily="18" charset="0"/>
            </a:endParaRPr>
          </a:p>
          <a:p>
            <a:pPr algn="ctr"/>
            <a:endParaRPr lang="en-US" b="1" u="sng" dirty="0">
              <a:latin typeface="Times New Roman" panose="02020603050405020304" pitchFamily="18" charset="0"/>
              <a:cs typeface="Times New Roman" panose="02020603050405020304" pitchFamily="18" charset="0"/>
            </a:endParaRPr>
          </a:p>
          <a:p>
            <a:pPr algn="ctr"/>
            <a:endParaRPr lang="en-US" b="1" u="sng"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                                                                                   Supervisor:-                   </a:t>
            </a:r>
            <a:endParaRPr lang="en-US" sz="2000" b="1" dirty="0">
              <a:latin typeface="Times New Roman" panose="02020603050405020304" pitchFamily="18" charset="0"/>
              <a:cs typeface="Times New Roman" panose="02020603050405020304" pitchFamily="18" charset="0"/>
            </a:endParaRPr>
          </a:p>
          <a:p>
            <a:pPr marL="514350" indent="-514350" algn="ctr"/>
            <a:r>
              <a:rPr lang="en-US" sz="2000" b="1" dirty="0">
                <a:latin typeface="Times New Roman" panose="02020603050405020304" pitchFamily="18" charset="0"/>
                <a:cs typeface="Times New Roman" panose="02020603050405020304" pitchFamily="18" charset="0"/>
              </a:rPr>
              <a:t>                                                                                   </a:t>
            </a:r>
            <a:r>
              <a:rPr lang="en-US" sz="2000" b="1" dirty="0">
                <a:solidFill>
                  <a:srgbClr val="FFC000"/>
                </a:solidFill>
                <a:latin typeface="Calibri" panose="020F0502020204030204" pitchFamily="34" charset="0"/>
                <a:ea typeface="Verdana" panose="020B0604030504040204" pitchFamily="34" charset="0"/>
                <a:cs typeface="Calibri" panose="020F0502020204030204" pitchFamily="34" charset="0"/>
                <a:sym typeface="+mn-ea"/>
              </a:rPr>
              <a:t>Mr. </a:t>
            </a:r>
            <a:r>
              <a:rPr lang="en-US" sz="2000" b="1" dirty="0" err="1">
                <a:solidFill>
                  <a:srgbClr val="FFC000"/>
                </a:solidFill>
                <a:latin typeface="Calibri" panose="020F0502020204030204" pitchFamily="34" charset="0"/>
                <a:ea typeface="Verdana" panose="020B0604030504040204" pitchFamily="34" charset="0"/>
                <a:cs typeface="Calibri" panose="020F0502020204030204" pitchFamily="34" charset="0"/>
                <a:sym typeface="+mn-ea"/>
              </a:rPr>
              <a:t>B.Brahmaiah</a:t>
            </a:r>
            <a:endParaRPr lang="en-US" sz="2000" b="1" dirty="0">
              <a:solidFill>
                <a:srgbClr val="FFC000"/>
              </a:solidFill>
              <a:latin typeface="Calibri" panose="020F0502020204030204" pitchFamily="34" charset="0"/>
              <a:ea typeface="Verdana" panose="020B0604030504040204" pitchFamily="34" charset="0"/>
              <a:cs typeface="Calibri" panose="020F0502020204030204" pitchFamily="34" charset="0"/>
            </a:endParaRPr>
          </a:p>
          <a:p>
            <a:pPr marL="514350" indent="-514350" algn="ctr"/>
            <a:r>
              <a:rPr lang="en-US" sz="2000" dirty="0">
                <a:solidFill>
                  <a:srgbClr val="FFC000"/>
                </a:solidFill>
                <a:latin typeface="Calibri" panose="020F0502020204030204" pitchFamily="34" charset="0"/>
                <a:ea typeface="Verdana" panose="020B0604030504040204" pitchFamily="34" charset="0"/>
                <a:cs typeface="Calibri" panose="020F0502020204030204" pitchFamily="34" charset="0"/>
                <a:sym typeface="+mn-ea"/>
              </a:rPr>
              <a:t>                                                                                             Assistant Professor</a:t>
            </a:r>
            <a:endParaRPr lang="en-US" sz="2000" dirty="0">
              <a:solidFill>
                <a:srgbClr val="FFC000"/>
              </a:solidFill>
              <a:latin typeface="Calibri" panose="020F0502020204030204" pitchFamily="34" charset="0"/>
              <a:ea typeface="Verdana" panose="020B0604030504040204" pitchFamily="34" charset="0"/>
              <a:cs typeface="Calibri" panose="020F0502020204030204" pitchFamily="34" charset="0"/>
            </a:endParaRPr>
          </a:p>
          <a:p>
            <a:pPr marL="514350" indent="-514350" algn="ctr"/>
            <a:r>
              <a:rPr lang="en-US" sz="2000" dirty="0">
                <a:solidFill>
                  <a:srgbClr val="FFC000"/>
                </a:solidFill>
                <a:latin typeface="Calibri" panose="020F0502020204030204" pitchFamily="34" charset="0"/>
                <a:ea typeface="Verdana" panose="020B0604030504040204" pitchFamily="34" charset="0"/>
                <a:cs typeface="Calibri" panose="020F0502020204030204" pitchFamily="34" charset="0"/>
                <a:sym typeface="+mn-ea"/>
              </a:rPr>
              <a:t>                                                                                             ECE Department</a:t>
            </a:r>
            <a:endParaRPr lang="en-US" sz="2000" b="1" dirty="0">
              <a:latin typeface="Calibri" panose="020F0502020204030204" pitchFamily="34" charset="0"/>
            </a:endParaRPr>
          </a:p>
        </p:txBody>
      </p:sp>
      <p:graphicFrame>
        <p:nvGraphicFramePr>
          <p:cNvPr id="9" name="Table 8"/>
          <p:cNvGraphicFramePr>
            <a:graphicFrameLocks noGrp="1"/>
          </p:cNvGraphicFramePr>
          <p:nvPr/>
        </p:nvGraphicFramePr>
        <p:xfrm>
          <a:off x="2211070" y="2821305"/>
          <a:ext cx="7769860" cy="2040255"/>
        </p:xfrm>
        <a:graphic>
          <a:graphicData uri="http://schemas.openxmlformats.org/drawingml/2006/table">
            <a:tbl>
              <a:tblPr firstRow="1" bandRow="1">
                <a:tableStyleId>{9DCAF9ED-07DC-4A11-8D7F-57B35C25682E}</a:tableStyleId>
              </a:tblPr>
              <a:tblGrid>
                <a:gridCol w="962660"/>
                <a:gridCol w="3300095"/>
                <a:gridCol w="1788160"/>
                <a:gridCol w="1718945"/>
              </a:tblGrid>
              <a:tr h="676275">
                <a:tc>
                  <a:txBody>
                    <a:bodyPr/>
                    <a:lstStyle/>
                    <a:p>
                      <a:r>
                        <a:rPr lang="en-IN"/>
                        <a:t>S.NO</a:t>
                      </a:r>
                      <a:endParaRPr lang="en-IN"/>
                    </a:p>
                  </a:txBody>
                  <a:tcPr anchor="ctr"/>
                </a:tc>
                <a:tc>
                  <a:txBody>
                    <a:bodyPr/>
                    <a:lstStyle/>
                    <a:p>
                      <a:r>
                        <a:rPr lang="en-IN"/>
                        <a:t>Name </a:t>
                      </a:r>
                      <a:endParaRPr lang="en-IN"/>
                    </a:p>
                  </a:txBody>
                  <a:tcPr anchor="ctr"/>
                </a:tc>
                <a:tc>
                  <a:txBody>
                    <a:bodyPr/>
                    <a:lstStyle/>
                    <a:p>
                      <a:r>
                        <a:rPr lang="en-IN"/>
                        <a:t>Roll</a:t>
                      </a:r>
                      <a:r>
                        <a:rPr lang="en-IN" baseline="0"/>
                        <a:t> No. </a:t>
                      </a:r>
                      <a:endParaRPr lang="en-IN"/>
                    </a:p>
                  </a:txBody>
                  <a:tcPr anchor="ctr"/>
                </a:tc>
                <a:tc>
                  <a:txBody>
                    <a:bodyPr/>
                    <a:lstStyle/>
                    <a:p>
                      <a:r>
                        <a:rPr lang="en-IN"/>
                        <a:t>Branch &amp; Section </a:t>
                      </a:r>
                      <a:endParaRPr lang="en-IN"/>
                    </a:p>
                  </a:txBody>
                  <a:tcPr anchor="ctr"/>
                </a:tc>
              </a:tr>
              <a:tr h="392430">
                <a:tc>
                  <a:txBody>
                    <a:bodyPr/>
                    <a:lstStyle/>
                    <a:p>
                      <a:r>
                        <a:rPr lang="en-IN"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r>
                        <a:rPr lang="en-IN" sz="1600" dirty="0">
                          <a:latin typeface="Times New Roman" panose="02020603050405020304" pitchFamily="18" charset="0"/>
                          <a:cs typeface="Times New Roman" panose="02020603050405020304" pitchFamily="18" charset="0"/>
                        </a:rPr>
                        <a:t>A.D.REVANTH</a:t>
                      </a:r>
                      <a:endParaRPr lang="en-IN" sz="1600" dirty="0">
                        <a:latin typeface="Times New Roman" panose="02020603050405020304" pitchFamily="18" charset="0"/>
                        <a:cs typeface="Times New Roman" panose="02020603050405020304" pitchFamily="18" charset="0"/>
                      </a:endParaRPr>
                    </a:p>
                  </a:txBody>
                  <a:tcPr anchor="ctr"/>
                </a:tc>
                <a:tc>
                  <a:txBody>
                    <a:bodyPr/>
                    <a:lstStyle/>
                    <a:p>
                      <a:r>
                        <a:rPr lang="en-IN" sz="1600">
                          <a:latin typeface="Times New Roman" panose="02020603050405020304" pitchFamily="18" charset="0"/>
                          <a:cs typeface="Times New Roman" panose="02020603050405020304" pitchFamily="18" charset="0"/>
                        </a:rPr>
                        <a:t>20951A0439</a:t>
                      </a:r>
                      <a:endParaRPr lang="en-IN" sz="1600">
                        <a:latin typeface="Times New Roman" panose="02020603050405020304" pitchFamily="18" charset="0"/>
                        <a:cs typeface="Times New Roman" panose="02020603050405020304" pitchFamily="18" charset="0"/>
                      </a:endParaRPr>
                    </a:p>
                  </a:txBody>
                  <a:tcPr anchor="ctr"/>
                </a:tc>
                <a:tc>
                  <a:txBody>
                    <a:bodyPr/>
                    <a:lstStyle/>
                    <a:p>
                      <a:r>
                        <a:rPr lang="en-IN" sz="1600">
                          <a:latin typeface="Times New Roman" panose="02020603050405020304" pitchFamily="18" charset="0"/>
                          <a:cs typeface="Times New Roman" panose="02020603050405020304" pitchFamily="18" charset="0"/>
                        </a:rPr>
                        <a:t>ECE-B</a:t>
                      </a:r>
                      <a:endParaRPr lang="en-IN" sz="1600">
                        <a:latin typeface="Times New Roman" panose="02020603050405020304" pitchFamily="18" charset="0"/>
                        <a:cs typeface="Times New Roman" panose="02020603050405020304" pitchFamily="18" charset="0"/>
                      </a:endParaRPr>
                    </a:p>
                  </a:txBody>
                  <a:tcPr anchor="ctr"/>
                </a:tc>
              </a:tr>
              <a:tr h="579120">
                <a:tc>
                  <a:txBody>
                    <a:bodyPr/>
                    <a:lstStyle/>
                    <a:p>
                      <a:r>
                        <a:rPr lang="en-IN" sz="1600">
                          <a:latin typeface="Times New Roman" panose="02020603050405020304" pitchFamily="18" charset="0"/>
                          <a:cs typeface="Times New Roman" panose="02020603050405020304" pitchFamily="18" charset="0"/>
                        </a:rPr>
                        <a:t>2</a:t>
                      </a:r>
                      <a:endParaRPr lang="en-IN" sz="1600">
                        <a:latin typeface="Times New Roman" panose="02020603050405020304" pitchFamily="18" charset="0"/>
                        <a:cs typeface="Times New Roman" panose="02020603050405020304" pitchFamily="18"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600" dirty="0">
                          <a:latin typeface="Times New Roman" panose="02020603050405020304" pitchFamily="18" charset="0"/>
                          <a:cs typeface="Times New Roman" panose="02020603050405020304" pitchFamily="18" charset="0"/>
                        </a:rPr>
                        <a:t>S.HARI</a:t>
                      </a:r>
                      <a:r>
                        <a:rPr lang="en-IN" sz="1600" baseline="0" dirty="0">
                          <a:latin typeface="Times New Roman" panose="02020603050405020304" pitchFamily="18" charset="0"/>
                          <a:cs typeface="Times New Roman" panose="02020603050405020304" pitchFamily="18" charset="0"/>
                        </a:rPr>
                        <a:t> KRISHNA</a:t>
                      </a:r>
                      <a:endParaRPr lang="en-IN" sz="1600" dirty="0">
                        <a:latin typeface="Times New Roman" panose="02020603050405020304" pitchFamily="18" charset="0"/>
                        <a:cs typeface="Times New Roman" panose="02020603050405020304" pitchFamily="18" charset="0"/>
                      </a:endParaRPr>
                    </a:p>
                  </a:txBody>
                  <a:tcPr anchor="ctr"/>
                </a:tc>
                <a:tc>
                  <a:txBody>
                    <a:bodyPr/>
                    <a:lstStyle/>
                    <a:p>
                      <a:r>
                        <a:rPr lang="en-IN" sz="1600">
                          <a:latin typeface="Times New Roman" panose="02020603050405020304" pitchFamily="18" charset="0"/>
                          <a:cs typeface="Times New Roman" panose="02020603050405020304" pitchFamily="18" charset="0"/>
                        </a:rPr>
                        <a:t>20951A0457</a:t>
                      </a:r>
                      <a:endParaRPr lang="en-IN" sz="1600">
                        <a:latin typeface="Times New Roman" panose="02020603050405020304" pitchFamily="18" charset="0"/>
                        <a:cs typeface="Times New Roman" panose="02020603050405020304" pitchFamily="18" charset="0"/>
                      </a:endParaRPr>
                    </a:p>
                  </a:txBody>
                  <a:tcPr anchor="ctr"/>
                </a:tc>
                <a:tc>
                  <a:txBody>
                    <a:bodyPr/>
                    <a:lstStyle/>
                    <a:p>
                      <a:r>
                        <a:rPr lang="en-IN" sz="1600" dirty="0">
                          <a:latin typeface="Times New Roman" panose="02020603050405020304" pitchFamily="18" charset="0"/>
                          <a:cs typeface="Times New Roman" panose="02020603050405020304" pitchFamily="18" charset="0"/>
                        </a:rPr>
                        <a:t>ECE-C</a:t>
                      </a:r>
                      <a:endParaRPr lang="en-IN" sz="1600" dirty="0">
                        <a:latin typeface="Times New Roman" panose="02020603050405020304" pitchFamily="18" charset="0"/>
                        <a:cs typeface="Times New Roman" panose="02020603050405020304" pitchFamily="18" charset="0"/>
                      </a:endParaRPr>
                    </a:p>
                  </a:txBody>
                  <a:tcPr anchor="ctr"/>
                </a:tc>
              </a:tr>
              <a:tr h="392430">
                <a:tc>
                  <a:txBody>
                    <a:bodyPr/>
                    <a:lstStyle/>
                    <a:p>
                      <a:r>
                        <a:rPr lang="en-IN" sz="1600">
                          <a:latin typeface="Times New Roman" panose="02020603050405020304" pitchFamily="18" charset="0"/>
                          <a:cs typeface="Times New Roman" panose="02020603050405020304" pitchFamily="18" charset="0"/>
                        </a:rPr>
                        <a:t>3</a:t>
                      </a:r>
                      <a:endParaRPr lang="en-IN" sz="1600">
                        <a:latin typeface="Times New Roman" panose="02020603050405020304" pitchFamily="18" charset="0"/>
                        <a:cs typeface="Times New Roman" panose="02020603050405020304" pitchFamily="18" charset="0"/>
                      </a:endParaRPr>
                    </a:p>
                  </a:txBody>
                  <a:tcPr anchor="ctr"/>
                </a:tc>
                <a:tc>
                  <a:txBody>
                    <a:bodyPr/>
                    <a:lstStyle/>
                    <a:p>
                      <a:r>
                        <a:rPr lang="en-IN" sz="1600" dirty="0">
                          <a:latin typeface="Times New Roman" panose="02020603050405020304" pitchFamily="18" charset="0"/>
                          <a:cs typeface="Times New Roman" panose="02020603050405020304" pitchFamily="18" charset="0"/>
                        </a:rPr>
                        <a:t>G.RAHUL CHAND</a:t>
                      </a:r>
                      <a:endParaRPr lang="en-IN" sz="1600" dirty="0">
                        <a:latin typeface="Times New Roman" panose="02020603050405020304" pitchFamily="18" charset="0"/>
                        <a:cs typeface="Times New Roman" panose="02020603050405020304" pitchFamily="18" charset="0"/>
                      </a:endParaRPr>
                    </a:p>
                  </a:txBody>
                  <a:tcPr anchor="ctr"/>
                </a:tc>
                <a:tc>
                  <a:txBody>
                    <a:bodyPr/>
                    <a:lstStyle/>
                    <a:p>
                      <a:r>
                        <a:rPr lang="en-IN" sz="1600" dirty="0">
                          <a:latin typeface="Times New Roman" panose="02020603050405020304" pitchFamily="18" charset="0"/>
                          <a:cs typeface="Times New Roman" panose="02020603050405020304" pitchFamily="18" charset="0"/>
                        </a:rPr>
                        <a:t>20951A04C7</a:t>
                      </a:r>
                      <a:endParaRPr lang="en-IN" sz="1600" dirty="0">
                        <a:latin typeface="Times New Roman" panose="02020603050405020304" pitchFamily="18" charset="0"/>
                        <a:cs typeface="Times New Roman" panose="02020603050405020304" pitchFamily="18" charset="0"/>
                      </a:endParaRPr>
                    </a:p>
                  </a:txBody>
                  <a:tcPr anchor="ctr"/>
                </a:tc>
                <a:tc>
                  <a:txBody>
                    <a:bodyPr/>
                    <a:lstStyle/>
                    <a:p>
                      <a:r>
                        <a:rPr lang="en-IN" sz="1600" dirty="0">
                          <a:latin typeface="Times New Roman" panose="02020603050405020304" pitchFamily="18" charset="0"/>
                          <a:cs typeface="Times New Roman" panose="02020603050405020304" pitchFamily="18" charset="0"/>
                        </a:rPr>
                        <a:t>ECE-D</a:t>
                      </a:r>
                      <a:endParaRPr lang="en-IN" sz="1600" dirty="0">
                        <a:latin typeface="Times New Roman" panose="02020603050405020304" pitchFamily="18" charset="0"/>
                        <a:cs typeface="Times New Roman" panose="02020603050405020304" pitchFamily="18" charset="0"/>
                      </a:endParaRPr>
                    </a:p>
                  </a:txBody>
                  <a:tcPr anchor="ctr"/>
                </a:tc>
              </a:tr>
            </a:tbl>
          </a:graphicData>
        </a:graphic>
      </p:graphicFrame>
      <p:pic>
        <p:nvPicPr>
          <p:cNvPr id="1026" name="Picture 2" descr="Welcome to IARE LIBRARY"/>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57768" y="349577"/>
            <a:ext cx="1085850" cy="1219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F0EEE149-5D86-4BF5-BCC2-4D8A9996A715}" type="slidenum">
              <a:rPr lang="en-US"/>
            </a:fld>
            <a:endParaRPr lang="en-US"/>
          </a:p>
        </p:txBody>
      </p:sp>
      <p:sp>
        <p:nvSpPr>
          <p:cNvPr id="5" name="Title 1"/>
          <p:cNvSpPr>
            <a:spLocks noGrp="1"/>
          </p:cNvSpPr>
          <p:nvPr/>
        </p:nvSpPr>
        <p:spPr>
          <a:xfrm>
            <a:off x="1828800" y="0"/>
            <a:ext cx="10001250" cy="899795"/>
          </a:xfrm>
          <a:prstGeom prst="rect">
            <a:avLst/>
          </a:prstGeom>
          <a:noFill/>
          <a:ln w="9525">
            <a:noFill/>
            <a:miter lim="800000"/>
          </a:ln>
        </p:spPr>
        <p:txBody>
          <a:bodyPr vert="horz" wrap="square" lIns="45720" tIns="45720" rIns="45720" bIns="45720" numCol="1" anchor="ctr" anchorCtr="0" compatLnSpc="1"/>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anose="020B0503020102020204" pitchFamily="34" charset="0"/>
              </a:defRPr>
            </a:lvl2pPr>
            <a:lvl3pPr algn="l" rtl="0" eaLnBrk="0" fontAlgn="base" hangingPunct="0">
              <a:spcBef>
                <a:spcPct val="0"/>
              </a:spcBef>
              <a:spcAft>
                <a:spcPct val="0"/>
              </a:spcAft>
              <a:defRPr sz="4600" b="1">
                <a:solidFill>
                  <a:srgbClr val="FFD03B"/>
                </a:solidFill>
                <a:latin typeface="Franklin Gothic Book" panose="020B0503020102020204" pitchFamily="34" charset="0"/>
              </a:defRPr>
            </a:lvl3pPr>
            <a:lvl4pPr algn="l" rtl="0" eaLnBrk="0" fontAlgn="base" hangingPunct="0">
              <a:spcBef>
                <a:spcPct val="0"/>
              </a:spcBef>
              <a:spcAft>
                <a:spcPct val="0"/>
              </a:spcAft>
              <a:defRPr sz="4600" b="1">
                <a:solidFill>
                  <a:srgbClr val="FFD03B"/>
                </a:solidFill>
                <a:latin typeface="Franklin Gothic Book" panose="020B0503020102020204" pitchFamily="34" charset="0"/>
              </a:defRPr>
            </a:lvl4pPr>
            <a:lvl5pPr algn="l" rtl="0" eaLnBrk="0" fontAlgn="base" hangingPunct="0">
              <a:spcBef>
                <a:spcPct val="0"/>
              </a:spcBef>
              <a:spcAft>
                <a:spcPct val="0"/>
              </a:spcAft>
              <a:defRPr sz="4600" b="1">
                <a:solidFill>
                  <a:srgbClr val="FFD03B"/>
                </a:solidFill>
                <a:latin typeface="Franklin Gothic Book" panose="020B0503020102020204" pitchFamily="34" charset="0"/>
              </a:defRPr>
            </a:lvl5pPr>
            <a:lvl6pPr marL="457200" algn="l" rtl="0" fontAlgn="base">
              <a:spcBef>
                <a:spcPct val="0"/>
              </a:spcBef>
              <a:spcAft>
                <a:spcPct val="0"/>
              </a:spcAft>
              <a:defRPr sz="4600">
                <a:solidFill>
                  <a:srgbClr val="FFD03B"/>
                </a:solidFill>
                <a:latin typeface="Franklin Gothic Book" panose="020B0503020102020204" pitchFamily="34" charset="0"/>
              </a:defRPr>
            </a:lvl6pPr>
            <a:lvl7pPr marL="914400" algn="l" rtl="0" fontAlgn="base">
              <a:spcBef>
                <a:spcPct val="0"/>
              </a:spcBef>
              <a:spcAft>
                <a:spcPct val="0"/>
              </a:spcAft>
              <a:defRPr sz="4600">
                <a:solidFill>
                  <a:srgbClr val="FFD03B"/>
                </a:solidFill>
                <a:latin typeface="Franklin Gothic Book" panose="020B0503020102020204" pitchFamily="34" charset="0"/>
              </a:defRPr>
            </a:lvl7pPr>
            <a:lvl8pPr marL="1371600" algn="l" rtl="0" fontAlgn="base">
              <a:spcBef>
                <a:spcPct val="0"/>
              </a:spcBef>
              <a:spcAft>
                <a:spcPct val="0"/>
              </a:spcAft>
              <a:defRPr sz="4600">
                <a:solidFill>
                  <a:srgbClr val="FFD03B"/>
                </a:solidFill>
                <a:latin typeface="Franklin Gothic Book" panose="020B0503020102020204" pitchFamily="34" charset="0"/>
              </a:defRPr>
            </a:lvl8pPr>
            <a:lvl9pPr marL="1828800" algn="l" rtl="0" fontAlgn="base">
              <a:spcBef>
                <a:spcPct val="0"/>
              </a:spcBef>
              <a:spcAft>
                <a:spcPct val="0"/>
              </a:spcAft>
              <a:defRPr sz="4600">
                <a:solidFill>
                  <a:srgbClr val="FFD03B"/>
                </a:solidFill>
                <a:latin typeface="Franklin Gothic Book" panose="020B0503020102020204" pitchFamily="34" charset="0"/>
              </a:defRPr>
            </a:lvl9pPr>
          </a:lstStyle>
          <a:p>
            <a:r>
              <a:rPr lang="en-US" altLang="en-IN" dirty="0">
                <a:latin typeface="Times New Roman" panose="02020603050405020304" pitchFamily="18" charset="0"/>
                <a:cs typeface="Times New Roman" panose="02020603050405020304" pitchFamily="18" charset="0"/>
                <a:sym typeface="+mn-ea"/>
              </a:rPr>
              <a:t>LITERATURE SURVEY</a:t>
            </a:r>
            <a:r>
              <a:rPr lang="en-IN" dirty="0">
                <a:latin typeface="Times New Roman" panose="02020603050405020304" pitchFamily="18" charset="0"/>
                <a:cs typeface="Times New Roman" panose="02020603050405020304" pitchFamily="18" charset="0"/>
                <a:sym typeface="+mn-ea"/>
              </a:rPr>
              <a:t> </a:t>
            </a:r>
            <a:endParaRPr lang="en-US"/>
          </a:p>
        </p:txBody>
      </p:sp>
      <p:sp>
        <p:nvSpPr>
          <p:cNvPr id="7" name="Slide Number Placeholder 3"/>
          <p:cNvSpPr>
            <a:spLocks noGrp="1"/>
          </p:cNvSpPr>
          <p:nvPr/>
        </p:nvSpPr>
        <p:spPr>
          <a:xfrm>
            <a:off x="10998200" y="6548438"/>
            <a:ext cx="1016000" cy="365125"/>
          </a:xfrm>
          <a:prstGeom prst="rect">
            <a:avLst/>
          </a:prstGeom>
        </p:spPr>
        <p:txBody>
          <a:bodyPr vert="horz" lIns="0" tIns="0" rIns="0" bIns="0" anchor="b"/>
          <a:lstStyle>
            <a:lvl1pPr marL="0" algn="r" rtl="0" eaLnBrk="1" fontAlgn="auto" latinLnBrk="0" hangingPunct="1">
              <a:spcBef>
                <a:spcPts val="0"/>
              </a:spcBef>
              <a:spcAft>
                <a:spcPts val="0"/>
              </a:spcAft>
              <a:defRPr kumimoji="0" sz="1000" b="1"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lstStyle>
          <a:p>
            <a:pPr>
              <a:defRPr/>
            </a:pPr>
            <a:fld id="{F0EEE149-5D86-4BF5-BCC2-4D8A9996A715}" type="slidenum">
              <a:rPr lang="en-US"/>
            </a:fld>
            <a:endParaRPr lang="en-US"/>
          </a:p>
        </p:txBody>
      </p:sp>
      <p:pic>
        <p:nvPicPr>
          <p:cNvPr id="1026" name="Picture 2" descr="Welcome to IARE LIBRARY"/>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7480" y="3810"/>
            <a:ext cx="868680" cy="97536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graphicFrame>
        <p:nvGraphicFramePr>
          <p:cNvPr id="9" name="Table 8"/>
          <p:cNvGraphicFramePr>
            <a:graphicFrameLocks noGrp="1"/>
          </p:cNvGraphicFramePr>
          <p:nvPr/>
        </p:nvGraphicFramePr>
        <p:xfrm>
          <a:off x="0" y="0"/>
          <a:ext cx="12275185" cy="6880225"/>
        </p:xfrm>
        <a:graphic>
          <a:graphicData uri="http://schemas.openxmlformats.org/drawingml/2006/table">
            <a:tbl>
              <a:tblPr firstRow="1" bandRow="1">
                <a:tableStyleId>{22838BEF-8BB2-4498-84A7-C5851F593DF1}</a:tableStyleId>
              </a:tblPr>
              <a:tblGrid>
                <a:gridCol w="610235"/>
                <a:gridCol w="2279650"/>
                <a:gridCol w="2086610"/>
                <a:gridCol w="1257935"/>
                <a:gridCol w="2952115"/>
                <a:gridCol w="3088640"/>
              </a:tblGrid>
              <a:tr h="2275205">
                <a:tc>
                  <a:txBody>
                    <a:bodyPr/>
                    <a:lstStyle/>
                    <a:p>
                      <a:r>
                        <a:rPr lang="en-US" sz="1600" b="0" dirty="0">
                          <a:latin typeface="Times New Roman" panose="02020603050405020304" pitchFamily="18" charset="0"/>
                          <a:cs typeface="Times New Roman" panose="02020603050405020304" pitchFamily="18" charset="0"/>
                        </a:rPr>
                        <a:t>3</a:t>
                      </a:r>
                      <a:endParaRPr lang="en-US" sz="16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600" b="0" i="0">
                          <a:solidFill>
                            <a:srgbClr val="343541"/>
                          </a:solidFill>
                          <a:effectLst/>
                          <a:latin typeface="Times New Roman" panose="02020603050405020304" pitchFamily="18" charset="0"/>
                          <a:cs typeface="Times New Roman" panose="02020603050405020304" pitchFamily="18" charset="0"/>
                        </a:rPr>
                        <a:t>IoT-Based Traction Motor Drive Condition Monitoring in Electric Vehicles: Part 1</a:t>
                      </a:r>
                      <a:endParaRPr lang="en-US" sz="1600" b="0" i="0">
                        <a:solidFill>
                          <a:srgbClr val="343541"/>
                        </a:solidFill>
                        <a:effectLst/>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600" b="0">
                          <a:latin typeface="Times New Roman" panose="02020603050405020304" pitchFamily="18" charset="0"/>
                          <a:cs typeface="Times New Roman" panose="02020603050405020304" pitchFamily="18" charset="0"/>
                        </a:rPr>
                        <a:t>Jakkrit Kunthong, Tirasak Sapaklom, Mongkol Konghirun, Cherdchai Prapanavarat, Piyasawat Navaratana Na Ayudhya, Ekkachai Mujjalinvimut, Sampast Boonjeed</a:t>
                      </a:r>
                      <a:endParaRPr lang="en-IN" sz="1600" b="0">
                        <a:latin typeface="Times New Roman" panose="02020603050405020304" pitchFamily="18" charset="0"/>
                        <a:cs typeface="Times New Roman" panose="02020603050405020304" pitchFamily="18" charset="0"/>
                      </a:endParaRPr>
                    </a:p>
                  </a:txBody>
                  <a:tcPr/>
                </a:tc>
                <a:tc>
                  <a:txBody>
                    <a:bodyPr/>
                    <a:lstStyle/>
                    <a:p>
                      <a:r>
                        <a:rPr lang="en-US" sz="1600" b="0" dirty="0">
                          <a:latin typeface="Times New Roman" panose="02020603050405020304" pitchFamily="18" charset="0"/>
                          <a:cs typeface="Times New Roman" panose="02020603050405020304" pitchFamily="18" charset="0"/>
                        </a:rPr>
                        <a:t>2017</a:t>
                      </a:r>
                      <a:endParaRPr lang="en-US" sz="16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600" b="0">
                          <a:latin typeface="Times New Roman" panose="02020603050405020304" pitchFamily="18" charset="0"/>
                          <a:cs typeface="Times New Roman" panose="02020603050405020304" pitchFamily="18" charset="0"/>
                        </a:rPr>
                        <a:t>The study likely involves developing an IoT-based system for monitoring the condition of traction motors. The methodology include sensor integration, data transmission, and possibly cloud-based or centralized monitoring.</a:t>
                      </a:r>
                      <a:endParaRPr lang="en-US" sz="1600" b="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600" b="0" i="0" kern="1200" dirty="0">
                          <a:solidFill>
                            <a:schemeClr val="dk1"/>
                          </a:solidFill>
                          <a:effectLst/>
                          <a:latin typeface="Times New Roman" panose="02020603050405020304" pitchFamily="18" charset="0"/>
                          <a:ea typeface="+mn-ea"/>
                          <a:cs typeface="Times New Roman" panose="02020603050405020304" pitchFamily="18" charset="0"/>
                        </a:rPr>
                        <a:t>Limited validation with real-world electric vehicle conditions.</a:t>
                      </a:r>
                      <a:endParaRPr kumimoji="0" lang="en-US" sz="1600" b="0" i="0" kern="120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600" b="0" i="0" kern="1200" dirty="0">
                          <a:solidFill>
                            <a:schemeClr val="dk1"/>
                          </a:solidFill>
                          <a:effectLst/>
                          <a:latin typeface="Times New Roman" panose="02020603050405020304" pitchFamily="18" charset="0"/>
                          <a:ea typeface="+mn-ea"/>
                          <a:cs typeface="Times New Roman" panose="02020603050405020304" pitchFamily="18" charset="0"/>
                        </a:rPr>
                        <a:t>Lack of a comprehensive comparison with alternative monitoring systems.</a:t>
                      </a:r>
                      <a:endParaRPr kumimoji="0" lang="en-US" sz="1600" b="0" i="0" kern="120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600" b="0" i="0" kern="1200" dirty="0">
                          <a:solidFill>
                            <a:schemeClr val="dk1"/>
                          </a:solidFill>
                          <a:effectLst/>
                          <a:latin typeface="Times New Roman" panose="02020603050405020304" pitchFamily="18" charset="0"/>
                          <a:ea typeface="+mn-ea"/>
                          <a:cs typeface="Times New Roman" panose="02020603050405020304" pitchFamily="18" charset="0"/>
                        </a:rPr>
                        <a:t>Potential challenges related to scalability or practical implementation.</a:t>
                      </a:r>
                      <a:endParaRPr kumimoji="0" lang="en-US" sz="16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r>
              <a:tr h="2275205">
                <a:tc>
                  <a:txBody>
                    <a:bodyPr/>
                    <a:lstStyle/>
                    <a:p>
                      <a:r>
                        <a:rPr lang="en-US" sz="1600" dirty="0">
                          <a:latin typeface="Times New Roman" panose="02020603050405020304" pitchFamily="18" charset="0"/>
                          <a:cs typeface="Times New Roman" panose="02020603050405020304" pitchFamily="18" charset="0"/>
                        </a:rPr>
                        <a:t>4</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dirty="0">
                          <a:solidFill>
                            <a:srgbClr val="374151"/>
                          </a:solidFill>
                          <a:effectLst/>
                          <a:latin typeface="Times New Roman" panose="02020603050405020304" pitchFamily="18" charset="0"/>
                          <a:cs typeface="Times New Roman" panose="02020603050405020304" pitchFamily="18" charset="0"/>
                        </a:rPr>
                        <a:t>Real-Time Condition Monitoring System for Industrial Motors</a:t>
                      </a:r>
                      <a:endParaRPr lang="en-US" sz="1600" b="0" i="0" dirty="0">
                        <a:solidFill>
                          <a:srgbClr val="374151"/>
                        </a:solidFill>
                        <a:effectLst/>
                        <a:latin typeface="Times New Roman" panose="02020603050405020304" pitchFamily="18" charset="0"/>
                        <a:cs typeface="Times New Roman" panose="02020603050405020304" pitchFamily="18" charset="0"/>
                      </a:endParaRPr>
                    </a:p>
                  </a:txBody>
                  <a:tcPr/>
                </a:tc>
                <a:tc>
                  <a:txBody>
                    <a:bodyPr/>
                    <a:lstStyle/>
                    <a:p>
                      <a:pPr lvl="0" algn="l">
                        <a:lnSpc>
                          <a:spcPct val="107000"/>
                        </a:lnSpc>
                      </a:pPr>
                      <a:r>
                        <a:rPr lang="en-IN" sz="1600" b="0" i="0">
                          <a:solidFill>
                            <a:srgbClr val="374151"/>
                          </a:solidFill>
                          <a:effectLst/>
                          <a:latin typeface="Times New Roman" panose="02020603050405020304" pitchFamily="18" charset="0"/>
                          <a:cs typeface="Times New Roman" panose="02020603050405020304" pitchFamily="18" charset="0"/>
                        </a:rPr>
                        <a:t>S. S. Goundar, M. R. Pillai, K. A. Mamun, F. R. Islam, R. Deo</a:t>
                      </a:r>
                      <a:endParaRPr lang="en-IN" sz="1600" b="0" i="0">
                        <a:solidFill>
                          <a:srgbClr val="374151"/>
                        </a:solidFill>
                        <a:effectLst/>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2015</a:t>
                      </a:r>
                      <a:endParaRPr lang="en-US" sz="1600" dirty="0">
                        <a:latin typeface="Times New Roman" panose="02020603050405020304" pitchFamily="18" charset="0"/>
                        <a:cs typeface="Times New Roman" panose="02020603050405020304" pitchFamily="18" charset="0"/>
                      </a:endParaRPr>
                    </a:p>
                  </a:txBody>
                  <a:tcPr/>
                </a:tc>
                <a:tc>
                  <a:txBody>
                    <a:bodyPr/>
                    <a:lstStyle/>
                    <a:p>
                      <a:r>
                        <a:rPr kumimoji="0" lang="en-US" sz="1600" b="0" i="0" kern="1200" dirty="0">
                          <a:solidFill>
                            <a:schemeClr val="dk1"/>
                          </a:solidFill>
                          <a:effectLst/>
                          <a:latin typeface="Times New Roman" panose="02020603050405020304" pitchFamily="18" charset="0"/>
                          <a:ea typeface="+mn-ea"/>
                          <a:cs typeface="Times New Roman" panose="02020603050405020304" pitchFamily="18" charset="0"/>
                        </a:rPr>
                        <a:t>the study likely involves the development of a system for monitoring the condition of industrial motors in real-time. The methodology may include sensor integration, data acquisition, and possibly the use of advanced algorithms for real-time analysis.</a:t>
                      </a:r>
                      <a:endParaRPr kumimoji="0" lang="en-US" sz="16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600" b="0" i="0" kern="1200" dirty="0">
                          <a:solidFill>
                            <a:schemeClr val="dk1"/>
                          </a:solidFill>
                          <a:effectLst/>
                          <a:latin typeface="Times New Roman" panose="02020603050405020304" pitchFamily="18" charset="0"/>
                          <a:ea typeface="+mn-ea"/>
                          <a:cs typeface="Times New Roman" panose="02020603050405020304" pitchFamily="18" charset="0"/>
                        </a:rPr>
                        <a:t>Limited validation with a diverse range of industrial motor conditions.</a:t>
                      </a:r>
                      <a:endParaRPr kumimoji="0" lang="en-US" sz="1600" b="0" i="0" kern="120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600" b="0" i="0" kern="1200" dirty="0">
                          <a:solidFill>
                            <a:schemeClr val="dk1"/>
                          </a:solidFill>
                          <a:effectLst/>
                          <a:latin typeface="Times New Roman" panose="02020603050405020304" pitchFamily="18" charset="0"/>
                          <a:ea typeface="+mn-ea"/>
                          <a:cs typeface="Times New Roman" panose="02020603050405020304" pitchFamily="18" charset="0"/>
                        </a:rPr>
                        <a:t>Lack of detailed information on the system's scalability and adaptability.</a:t>
                      </a:r>
                      <a:endParaRPr kumimoji="0" lang="en-US" sz="1600" b="0" i="0" kern="120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600" b="0" i="0" kern="1200" dirty="0">
                          <a:solidFill>
                            <a:schemeClr val="dk1"/>
                          </a:solidFill>
                          <a:effectLst/>
                          <a:latin typeface="Times New Roman" panose="02020603050405020304" pitchFamily="18" charset="0"/>
                          <a:ea typeface="+mn-ea"/>
                          <a:cs typeface="Times New Roman" panose="02020603050405020304" pitchFamily="18" charset="0"/>
                        </a:rPr>
                        <a:t>Potential challenges related to practical implementation in industrial settings.</a:t>
                      </a:r>
                      <a:endParaRPr kumimoji="0" lang="en-US" sz="16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r>
              <a:tr h="2308225">
                <a:tc>
                  <a:txBody>
                    <a:bodyPr/>
                    <a:lstStyle/>
                    <a:p>
                      <a:r>
                        <a:rPr lang="en-US" sz="1600" dirty="0">
                          <a:latin typeface="Times New Roman" panose="02020603050405020304" pitchFamily="18" charset="0"/>
                          <a:cs typeface="Times New Roman" panose="02020603050405020304" pitchFamily="18" charset="0"/>
                        </a:rPr>
                        <a:t>5</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a:solidFill>
                            <a:srgbClr val="343541"/>
                          </a:solidFill>
                          <a:effectLst/>
                          <a:latin typeface="Times New Roman" panose="02020603050405020304" pitchFamily="18" charset="0"/>
                          <a:cs typeface="Times New Roman" panose="02020603050405020304" pitchFamily="18" charset="0"/>
                        </a:rPr>
                        <a:t>IoT Platform for Condition Monitoring of Industrial Motors</a:t>
                      </a:r>
                      <a:endParaRPr lang="en-US" sz="1600" b="0" i="0">
                        <a:solidFill>
                          <a:srgbClr val="343541"/>
                        </a:solidFill>
                        <a:effectLst/>
                        <a:latin typeface="Times New Roman" panose="02020603050405020304" pitchFamily="18" charset="0"/>
                        <a:cs typeface="Times New Roman" panose="02020603050405020304" pitchFamily="18" charset="0"/>
                      </a:endParaRPr>
                    </a:p>
                  </a:txBody>
                  <a:tcPr/>
                </a:tc>
                <a:tc>
                  <a:txBody>
                    <a:bodyPr/>
                    <a:lstStyle/>
                    <a:p>
                      <a:pPr marL="0" lvl="0" indent="0" algn="l">
                        <a:lnSpc>
                          <a:spcPct val="107000"/>
                        </a:lnSpc>
                      </a:pPr>
                      <a:r>
                        <a:rPr lang="en-IN" sz="1600" b="0" i="0">
                          <a:solidFill>
                            <a:srgbClr val="374151"/>
                          </a:solidFill>
                          <a:effectLst/>
                          <a:latin typeface="Times New Roman" panose="02020603050405020304" pitchFamily="18" charset="0"/>
                          <a:cs typeface="Times New Roman" panose="02020603050405020304" pitchFamily="18" charset="0"/>
                        </a:rPr>
                        <a:t>A. Ajitha, D. Swathi, J. Laxmi Prasanna, D. Shyamala</a:t>
                      </a:r>
                      <a:endParaRPr lang="en-IN" sz="1600" b="0" i="0">
                        <a:solidFill>
                          <a:srgbClr val="374151"/>
                        </a:solidFill>
                        <a:effectLst/>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2017</a:t>
                      </a:r>
                      <a:endParaRPr lang="en-US" sz="1600" dirty="0">
                        <a:latin typeface="Times New Roman" panose="02020603050405020304" pitchFamily="18" charset="0"/>
                        <a:cs typeface="Times New Roman" panose="02020603050405020304" pitchFamily="18" charset="0"/>
                      </a:endParaRPr>
                    </a:p>
                  </a:txBody>
                  <a:tcPr/>
                </a:tc>
                <a:tc>
                  <a:txBody>
                    <a:bodyPr/>
                    <a:lstStyle/>
                    <a:p>
                      <a:pPr algn="l"/>
                      <a:r>
                        <a:rPr lang="en-US" sz="1600" dirty="0">
                          <a:latin typeface="Times New Roman" panose="02020603050405020304" pitchFamily="18" charset="0"/>
                          <a:cs typeface="Times New Roman" panose="02020603050405020304" pitchFamily="18" charset="0"/>
                        </a:rPr>
                        <a:t>the study likely involves the development of an IoT platform for monitoring the condition of industrial motors. The methodology may include sensor integration, communication protocols, and possibly cloud-based data analysis.</a:t>
                      </a:r>
                      <a:endParaRPr lang="en-US" sz="1600" dirty="0">
                        <a:latin typeface="Times New Roman" panose="02020603050405020304" pitchFamily="18" charset="0"/>
                        <a:cs typeface="Times New Roman" panose="02020603050405020304" pitchFamily="18" charset="0"/>
                      </a:endParaRPr>
                    </a:p>
                  </a:txBody>
                  <a:tcPr/>
                </a:tc>
                <a:tc>
                  <a:txBody>
                    <a:bodyPr/>
                    <a:lstStyle/>
                    <a:p>
                      <a:r>
                        <a:rPr kumimoji="0" lang="en-US" sz="1600" b="0" i="0" kern="1200">
                          <a:solidFill>
                            <a:schemeClr val="dk1"/>
                          </a:solidFill>
                          <a:effectLst/>
                          <a:latin typeface="Times New Roman" panose="02020603050405020304" pitchFamily="18" charset="0"/>
                          <a:ea typeface="+mn-ea"/>
                          <a:cs typeface="Times New Roman" panose="02020603050405020304" pitchFamily="18" charset="0"/>
                        </a:rPr>
                        <a:t>Limited validation with diverse industrial motor conditions.</a:t>
                      </a:r>
                      <a:endParaRPr kumimoji="0" lang="en-US" sz="1600" b="0" i="0" kern="1200">
                        <a:solidFill>
                          <a:schemeClr val="dk1"/>
                        </a:solidFill>
                        <a:effectLst/>
                        <a:latin typeface="Times New Roman" panose="02020603050405020304" pitchFamily="18" charset="0"/>
                        <a:ea typeface="+mn-ea"/>
                        <a:cs typeface="Times New Roman" panose="02020603050405020304" pitchFamily="18" charset="0"/>
                      </a:endParaRPr>
                    </a:p>
                    <a:p>
                      <a:r>
                        <a:rPr kumimoji="0" lang="en-US" sz="1600" b="0" i="0" kern="1200">
                          <a:solidFill>
                            <a:schemeClr val="dk1"/>
                          </a:solidFill>
                          <a:effectLst/>
                          <a:latin typeface="Times New Roman" panose="02020603050405020304" pitchFamily="18" charset="0"/>
                          <a:ea typeface="+mn-ea"/>
                          <a:cs typeface="Times New Roman" panose="02020603050405020304" pitchFamily="18" charset="0"/>
                        </a:rPr>
                        <a:t>Lack of a comprehensive comparison with alternative monitoring platforms.</a:t>
                      </a:r>
                      <a:endParaRPr kumimoji="0" lang="en-US" sz="1600" b="0" i="0" kern="1200">
                        <a:solidFill>
                          <a:schemeClr val="dk1"/>
                        </a:solidFill>
                        <a:effectLst/>
                        <a:latin typeface="Times New Roman" panose="02020603050405020304" pitchFamily="18" charset="0"/>
                        <a:ea typeface="+mn-ea"/>
                        <a:cs typeface="Times New Roman" panose="02020603050405020304" pitchFamily="18" charset="0"/>
                      </a:endParaRPr>
                    </a:p>
                    <a:p>
                      <a:r>
                        <a:rPr kumimoji="0" lang="en-US" sz="1600" b="0" i="0" kern="1200">
                          <a:solidFill>
                            <a:schemeClr val="dk1"/>
                          </a:solidFill>
                          <a:effectLst/>
                          <a:latin typeface="Times New Roman" panose="02020603050405020304" pitchFamily="18" charset="0"/>
                          <a:ea typeface="+mn-ea"/>
                          <a:cs typeface="Times New Roman" panose="02020603050405020304" pitchFamily="18" charset="0"/>
                        </a:rPr>
                        <a:t>Potential challenges related to scalability and real-world implementation.</a:t>
                      </a:r>
                      <a:endParaRPr kumimoji="0" lang="en-US" sz="1600" b="0" i="0" kern="1200">
                        <a:solidFill>
                          <a:schemeClr val="dk1"/>
                        </a:solidFill>
                        <a:effectLst/>
                        <a:latin typeface="Times New Roman" panose="02020603050405020304" pitchFamily="18" charset="0"/>
                        <a:ea typeface="+mn-ea"/>
                        <a:cs typeface="Times New Roman" panose="02020603050405020304" pitchFamily="18" charset="0"/>
                      </a:endParaRPr>
                    </a:p>
                  </a:txBody>
                  <a:tcPr/>
                </a:tc>
              </a:tr>
            </a:tbl>
          </a:graphicData>
        </a:graphic>
      </p:graphicFrame>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F0EEE149-5D86-4BF5-BCC2-4D8A9996A715}" type="slidenum">
              <a:rPr lang="en-US"/>
            </a:fld>
            <a:endParaRPr lang="en-US"/>
          </a:p>
        </p:txBody>
      </p:sp>
      <p:sp>
        <p:nvSpPr>
          <p:cNvPr id="6" name="Title 5"/>
          <p:cNvSpPr>
            <a:spLocks noGrp="1"/>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latin typeface="Times New Roman" panose="02020603050405020304" pitchFamily="18" charset="0"/>
                <a:cs typeface="Times New Roman" panose="02020603050405020304" pitchFamily="18" charset="0"/>
              </a:rPr>
              <a:t>-</a:t>
            </a:r>
            <a:endParaRPr lang="en-IN">
              <a:latin typeface="Times New Roman" panose="02020603050405020304" pitchFamily="18" charset="0"/>
              <a:cs typeface="Times New Roman" panose="02020603050405020304" pitchFamily="18" charset="0"/>
            </a:endParaRPr>
          </a:p>
        </p:txBody>
      </p:sp>
      <p:sp>
        <p:nvSpPr>
          <p:cNvPr id="9" name="TextBox 8"/>
          <p:cNvSpPr txBox="1"/>
          <p:nvPr/>
        </p:nvSpPr>
        <p:spPr>
          <a:xfrm>
            <a:off x="101600" y="1391920"/>
            <a:ext cx="10836694" cy="1938992"/>
          </a:xfrm>
          <a:prstGeom prst="rect">
            <a:avLst/>
          </a:prstGeom>
          <a:noFill/>
        </p:spPr>
        <p:txBody>
          <a:bodyPr wrap="square">
            <a:spAutoFit/>
          </a:bodyPr>
          <a:lstStyle/>
          <a:p>
            <a:pPr marL="342900" indent="-342900" algn="l">
              <a:buFont typeface="Arial" panose="020B0604020202020204" pitchFamily="34" charset="0"/>
              <a:buChar char="•"/>
            </a:pPr>
            <a:endParaRPr lang="en-IN" sz="2400" b="0" i="0" u="none" strike="noStrike" baseline="0" dirty="0">
              <a:solidFill>
                <a:srgbClr val="000000"/>
              </a:solidFill>
              <a:latin typeface="Times New Roman" panose="02020603050405020304" pitchFamily="18" charset="0"/>
              <a:cs typeface="Times New Roman" panose="02020603050405020304" pitchFamily="18" charset="0"/>
            </a:endParaRPr>
          </a:p>
          <a:p>
            <a:pPr fontAlgn="t"/>
            <a:endParaRPr lang="en-IN" sz="2400" dirty="0">
              <a:latin typeface="Times New Roman" panose="02020603050405020304" pitchFamily="18" charset="0"/>
              <a:cs typeface="Times New Roman" panose="02020603050405020304" pitchFamily="18" charset="0"/>
            </a:endParaRPr>
          </a:p>
          <a:p>
            <a:pPr fontAlgn="t"/>
            <a:endParaRPr lang="en-IN" sz="2400" dirty="0">
              <a:latin typeface="Times New Roman" panose="02020603050405020304" pitchFamily="18" charset="0"/>
              <a:cs typeface="Times New Roman" panose="02020603050405020304" pitchFamily="18" charset="0"/>
            </a:endParaRPr>
          </a:p>
          <a:p>
            <a:endParaRPr lang="en-US" sz="2400" dirty="0">
              <a:solidFill>
                <a:schemeClr val="tx2">
                  <a:lumMod val="10000"/>
                </a:schemeClr>
              </a:solidFill>
              <a:latin typeface="Times New Roman" panose="02020603050405020304" pitchFamily="18" charset="0"/>
              <a:cs typeface="Times New Roman" panose="02020603050405020304" pitchFamily="18" charset="0"/>
            </a:endParaRP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	</a:t>
            </a:r>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172720" y="2316738"/>
            <a:ext cx="11846560" cy="830997"/>
          </a:xfrm>
          <a:prstGeom prst="rect">
            <a:avLst/>
          </a:prstGeom>
          <a:noFill/>
        </p:spPr>
        <p:txBody>
          <a:bodyPr wrap="square">
            <a:spAutoFit/>
          </a:bodyPr>
          <a:lstStyle/>
          <a:p>
            <a:pPr marL="342900" indent="-342900" algn="l">
              <a:buFont typeface="Arial" panose="020B0604020202020204" pitchFamily="34" charset="0"/>
              <a:buChar char="•"/>
            </a:pPr>
            <a:endParaRPr lang="en-IN" sz="2400"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	</a:t>
            </a:r>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172720" y="4592320"/>
            <a:ext cx="11572240" cy="461665"/>
          </a:xfrm>
          <a:prstGeom prst="rect">
            <a:avLst/>
          </a:prstGeom>
          <a:noFill/>
        </p:spPr>
        <p:txBody>
          <a:bodyPr wrap="square">
            <a:spAutoFit/>
          </a:bodyPr>
          <a:lstStyle/>
          <a:p>
            <a:pPr algn="l"/>
            <a:r>
              <a:rPr lang="en-US" sz="2400" b="0" i="0" u="none" strike="noStrike" baseline="0" dirty="0">
                <a:solidFill>
                  <a:srgbClr val="000000"/>
                </a:solidFill>
                <a:latin typeface="Times New Roman" panose="02020603050405020304" pitchFamily="18" charset="0"/>
                <a:cs typeface="Times New Roman" panose="02020603050405020304" pitchFamily="18" charset="0"/>
              </a:rPr>
              <a:t> 	</a:t>
            </a:r>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p:txBody>
      </p:sp>
      <p:graphicFrame>
        <p:nvGraphicFramePr>
          <p:cNvPr id="10" name="Table 9"/>
          <p:cNvGraphicFramePr>
            <a:graphicFrameLocks noGrp="1"/>
          </p:cNvGraphicFramePr>
          <p:nvPr/>
        </p:nvGraphicFramePr>
        <p:xfrm>
          <a:off x="0" y="0"/>
          <a:ext cx="12192000" cy="6858000"/>
        </p:xfrm>
        <a:graphic>
          <a:graphicData uri="http://schemas.openxmlformats.org/drawingml/2006/table">
            <a:tbl>
              <a:tblPr firstRow="1" bandRow="1">
                <a:tableStyleId>{22838BEF-8BB2-4498-84A7-C5851F593DF1}</a:tableStyleId>
              </a:tblPr>
              <a:tblGrid>
                <a:gridCol w="597535"/>
                <a:gridCol w="2293620"/>
                <a:gridCol w="1962785"/>
                <a:gridCol w="1230630"/>
                <a:gridCol w="2925445"/>
                <a:gridCol w="3181985"/>
              </a:tblGrid>
              <a:tr h="2478405">
                <a:tc>
                  <a:txBody>
                    <a:bodyPr/>
                    <a:lstStyle/>
                    <a:p>
                      <a:r>
                        <a:rPr lang="en-US" sz="1600" b="0" dirty="0">
                          <a:solidFill>
                            <a:schemeClr val="dk1"/>
                          </a:solidFill>
                          <a:latin typeface="Times New Roman" panose="02020603050405020304" pitchFamily="18" charset="0"/>
                          <a:cs typeface="Times New Roman" panose="02020603050405020304" pitchFamily="18" charset="0"/>
                        </a:rPr>
                        <a:t>6</a:t>
                      </a:r>
                      <a:endParaRPr lang="en-US" sz="1600" b="0" dirty="0">
                        <a:solidFill>
                          <a:schemeClr val="dk1"/>
                        </a:solidFill>
                        <a:latin typeface="Times New Roman" panose="02020603050405020304" pitchFamily="18" charset="0"/>
                        <a:cs typeface="Times New Roman" panose="02020603050405020304" pitchFamily="18" charset="0"/>
                      </a:endParaRPr>
                    </a:p>
                  </a:txBody>
                  <a:tcPr/>
                </a:tc>
                <a:tc>
                  <a:txBody>
                    <a:bodyPr/>
                    <a:lstStyle/>
                    <a:p>
                      <a:r>
                        <a:rPr lang="en-IN" sz="1600" b="0" dirty="0">
                          <a:latin typeface="Times New Roman" panose="02020603050405020304" pitchFamily="18" charset="0"/>
                          <a:cs typeface="Times New Roman" panose="02020603050405020304" pitchFamily="18" charset="0"/>
                        </a:rPr>
                        <a:t>Submersible Pump Control for Agriculture Irrigation Using IoT Technique</a:t>
                      </a:r>
                      <a:endParaRPr lang="en-IN" sz="1600" b="0" dirty="0">
                        <a:latin typeface="Times New Roman" panose="02020603050405020304" pitchFamily="18" charset="0"/>
                        <a:cs typeface="Times New Roman" panose="02020603050405020304" pitchFamily="18" charset="0"/>
                      </a:endParaRPr>
                    </a:p>
                  </a:txBody>
                  <a:tcPr/>
                </a:tc>
                <a:tc>
                  <a:txBody>
                    <a:bodyPr/>
                    <a:lstStyle/>
                    <a:p>
                      <a:r>
                        <a:rPr sz="1600" b="0">
                          <a:latin typeface="Times New Roman" panose="02020603050405020304" pitchFamily="18" charset="0"/>
                          <a:cs typeface="Times New Roman" panose="02020603050405020304" pitchFamily="18" charset="0"/>
                        </a:rPr>
                        <a:t>S. Vaseela, K. Rajasukumar, D. Aravinth Kumar, R. Gowtham, R. Geethanjali</a:t>
                      </a:r>
                      <a:endParaRPr sz="1600" b="0">
                        <a:latin typeface="Times New Roman" panose="02020603050405020304" pitchFamily="18" charset="0"/>
                        <a:cs typeface="Times New Roman" panose="02020603050405020304" pitchFamily="18" charset="0"/>
                      </a:endParaRPr>
                    </a:p>
                  </a:txBody>
                  <a:tcPr/>
                </a:tc>
                <a:tc>
                  <a:txBody>
                    <a:bodyPr/>
                    <a:lstStyle/>
                    <a:p>
                      <a:r>
                        <a:rPr lang="en-US" sz="1600" b="0" dirty="0">
                          <a:latin typeface="Times New Roman" panose="02020603050405020304" pitchFamily="18" charset="0"/>
                          <a:cs typeface="Times New Roman" panose="02020603050405020304" pitchFamily="18" charset="0"/>
                        </a:rPr>
                        <a:t>2017</a:t>
                      </a:r>
                      <a:endParaRPr lang="en-US" sz="1600" b="0" dirty="0">
                        <a:latin typeface="Times New Roman" panose="02020603050405020304" pitchFamily="18" charset="0"/>
                        <a:cs typeface="Times New Roman" panose="02020603050405020304" pitchFamily="18" charset="0"/>
                      </a:endParaRPr>
                    </a:p>
                  </a:txBody>
                  <a:tcPr/>
                </a:tc>
                <a:tc>
                  <a:txBody>
                    <a:bodyPr/>
                    <a:lstStyle/>
                    <a:p>
                      <a:r>
                        <a:rPr kumimoji="0" lang="en-US" sz="1600" b="0" i="0" kern="1200" dirty="0">
                          <a:solidFill>
                            <a:schemeClr val="dk1"/>
                          </a:solidFill>
                          <a:effectLst/>
                          <a:latin typeface="Times New Roman" panose="02020603050405020304" pitchFamily="18" charset="0"/>
                          <a:ea typeface="+mn-ea"/>
                          <a:cs typeface="Times New Roman" panose="02020603050405020304" pitchFamily="18" charset="0"/>
                        </a:rPr>
                        <a:t>the study likely involves developing a system for controlling submersible pumps in agriculture irrigation using IoT techniques. The methodology may include sensor integration, communication protocols, and possibly cloud-based or centralized control.</a:t>
                      </a:r>
                      <a:endParaRPr kumimoji="0" lang="en-US" sz="16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600" b="0" i="0" kern="1200" dirty="0">
                          <a:solidFill>
                            <a:schemeClr val="dk1"/>
                          </a:solidFill>
                          <a:effectLst/>
                          <a:latin typeface="Times New Roman" panose="02020603050405020304" pitchFamily="18" charset="0"/>
                          <a:ea typeface="+mn-ea"/>
                          <a:cs typeface="Times New Roman" panose="02020603050405020304" pitchFamily="18" charset="0"/>
                        </a:rPr>
                        <a:t>Limited validation with diverse agricultural conditions.</a:t>
                      </a:r>
                      <a:endParaRPr kumimoji="0" lang="en-US" sz="1600" b="0" i="0" kern="120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600" b="0" i="0" kern="1200" dirty="0">
                          <a:solidFill>
                            <a:schemeClr val="dk1"/>
                          </a:solidFill>
                          <a:effectLst/>
                          <a:latin typeface="Times New Roman" panose="02020603050405020304" pitchFamily="18" charset="0"/>
                          <a:ea typeface="+mn-ea"/>
                          <a:cs typeface="Times New Roman" panose="02020603050405020304" pitchFamily="18" charset="0"/>
                        </a:rPr>
                        <a:t>Lack of a comprehensive comparison with alternative irrigation control systems.</a:t>
                      </a:r>
                      <a:endParaRPr kumimoji="0" lang="en-US" sz="1600" b="0" i="0" kern="120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600" b="0" i="0" kern="1200" dirty="0">
                          <a:solidFill>
                            <a:schemeClr val="dk1"/>
                          </a:solidFill>
                          <a:effectLst/>
                          <a:latin typeface="Times New Roman" panose="02020603050405020304" pitchFamily="18" charset="0"/>
                          <a:ea typeface="+mn-ea"/>
                          <a:cs typeface="Times New Roman" panose="02020603050405020304" pitchFamily="18" charset="0"/>
                        </a:rPr>
                        <a:t>Potential challenges related to scalability and real-world implementation in agricultural settings.</a:t>
                      </a:r>
                      <a:r>
                        <a:rPr lang="en-US" sz="1600" b="0" dirty="0">
                          <a:latin typeface="Times New Roman" panose="02020603050405020304" pitchFamily="18" charset="0"/>
                          <a:cs typeface="Times New Roman" panose="02020603050405020304" pitchFamily="18" charset="0"/>
                        </a:rPr>
                        <a:t> </a:t>
                      </a:r>
                      <a:endParaRPr lang="en-US" sz="1600" b="0" dirty="0">
                        <a:solidFill>
                          <a:schemeClr val="tx1"/>
                        </a:solidFill>
                        <a:latin typeface="Times New Roman" panose="02020603050405020304" pitchFamily="18" charset="0"/>
                        <a:cs typeface="Times New Roman" panose="02020603050405020304" pitchFamily="18" charset="0"/>
                      </a:endParaRPr>
                    </a:p>
                  </a:txBody>
                  <a:tcPr/>
                </a:tc>
              </a:tr>
              <a:tr h="2082800">
                <a:tc>
                  <a:txBody>
                    <a:bodyPr/>
                    <a:lstStyle/>
                    <a:p>
                      <a:r>
                        <a:rPr lang="en-US" sz="1600" dirty="0">
                          <a:latin typeface="Times New Roman" panose="02020603050405020304" pitchFamily="18" charset="0"/>
                          <a:cs typeface="Times New Roman" panose="02020603050405020304" pitchFamily="18" charset="0"/>
                        </a:rPr>
                        <a:t>7</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IN" sz="1600" b="0" i="0">
                          <a:solidFill>
                            <a:srgbClr val="343541"/>
                          </a:solidFill>
                          <a:effectLst/>
                          <a:latin typeface="Times New Roman" panose="02020603050405020304" pitchFamily="18" charset="0"/>
                          <a:cs typeface="Times New Roman" panose="02020603050405020304" pitchFamily="18" charset="0"/>
                        </a:rPr>
                        <a:t>Design of IoT-Based Intelligent AC Drive System Using Space Vector Algorithm</a:t>
                      </a:r>
                      <a:endParaRPr lang="en-IN" sz="1600" b="0" i="0">
                        <a:solidFill>
                          <a:srgbClr val="343541"/>
                        </a:solidFill>
                        <a:effectLst/>
                        <a:latin typeface="Times New Roman" panose="02020603050405020304" pitchFamily="18" charset="0"/>
                        <a:cs typeface="Times New Roman" panose="02020603050405020304" pitchFamily="18" charset="0"/>
                      </a:endParaRPr>
                    </a:p>
                  </a:txBody>
                  <a:tcPr/>
                </a:tc>
                <a:tc>
                  <a:txBody>
                    <a:bodyPr/>
                    <a:lstStyle/>
                    <a:p>
                      <a:r>
                        <a:rPr lang="en-IN" sz="1600" b="0" i="0" dirty="0">
                          <a:solidFill>
                            <a:srgbClr val="343541"/>
                          </a:solidFill>
                          <a:effectLst/>
                          <a:latin typeface="Times New Roman" panose="02020603050405020304" pitchFamily="18" charset="0"/>
                          <a:cs typeface="Times New Roman" panose="02020603050405020304" pitchFamily="18" charset="0"/>
                        </a:rPr>
                        <a:t>Amey C. Thombre, Saumil Shah, Ameya S. Thombre, Govind T. Haldankar, Prashant V. Kasambe</a:t>
                      </a:r>
                      <a:endParaRPr lang="en-IN" sz="1600" b="0" i="0" dirty="0">
                        <a:solidFill>
                          <a:srgbClr val="343541"/>
                        </a:solidFill>
                        <a:effectLst/>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2017</a:t>
                      </a:r>
                      <a:endParaRPr lang="en-US" sz="1600" dirty="0">
                        <a:latin typeface="Times New Roman" panose="02020603050405020304" pitchFamily="18" charset="0"/>
                        <a:cs typeface="Times New Roman" panose="02020603050405020304" pitchFamily="18" charset="0"/>
                      </a:endParaRPr>
                    </a:p>
                  </a:txBody>
                  <a:tcPr/>
                </a:tc>
                <a:tc>
                  <a:txBody>
                    <a:bodyPr/>
                    <a:lstStyle/>
                    <a:p>
                      <a:r>
                        <a:rPr kumimoji="0" lang="en-US" sz="1600" b="0" i="0" kern="1200" dirty="0">
                          <a:solidFill>
                            <a:schemeClr val="dk1"/>
                          </a:solidFill>
                          <a:effectLst/>
                          <a:latin typeface="Times New Roman" panose="02020603050405020304" pitchFamily="18" charset="0"/>
                          <a:ea typeface="+mn-ea"/>
                          <a:cs typeface="Times New Roman" panose="02020603050405020304" pitchFamily="18" charset="0"/>
                        </a:rPr>
                        <a:t>the study likely involves designing an intelligent AC drive system using the Space Vector Algorithm with IoT integration. The methodology may include algorithm implementation, sensor integration, and communication protocols for IoT connectivity.</a:t>
                      </a:r>
                      <a:endParaRPr kumimoji="0" lang="en-US" sz="16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kumimoji="0" lang="en-US" sz="1600" b="0" i="0" kern="1200" dirty="0">
                          <a:solidFill>
                            <a:schemeClr val="dk1"/>
                          </a:solidFill>
                          <a:effectLst/>
                          <a:latin typeface="Times New Roman" panose="02020603050405020304" pitchFamily="18" charset="0"/>
                          <a:ea typeface="+mn-ea"/>
                          <a:cs typeface="Times New Roman" panose="02020603050405020304" pitchFamily="18" charset="0"/>
                        </a:rPr>
                        <a:t>Limited validation with diverse AC drive system conditions.</a:t>
                      </a:r>
                      <a:endParaRPr kumimoji="0" lang="en-US" sz="1600" b="0" i="0" kern="1200" dirty="0">
                        <a:solidFill>
                          <a:schemeClr val="dk1"/>
                        </a:solidFill>
                        <a:effectLst/>
                        <a:latin typeface="Times New Roman" panose="02020603050405020304" pitchFamily="18" charset="0"/>
                        <a:ea typeface="+mn-ea"/>
                        <a:cs typeface="Times New Roman" panose="02020603050405020304" pitchFamily="18" charset="0"/>
                      </a:endParaRPr>
                    </a:p>
                    <a:p>
                      <a:r>
                        <a:rPr kumimoji="0" lang="en-US" sz="1600" b="0" i="0" kern="1200" dirty="0">
                          <a:solidFill>
                            <a:schemeClr val="dk1"/>
                          </a:solidFill>
                          <a:effectLst/>
                          <a:latin typeface="Times New Roman" panose="02020603050405020304" pitchFamily="18" charset="0"/>
                          <a:ea typeface="+mn-ea"/>
                          <a:cs typeface="Times New Roman" panose="02020603050405020304" pitchFamily="18" charset="0"/>
                        </a:rPr>
                        <a:t>Lack of a comprehensive comparison with alternative intelligent drive systems.</a:t>
                      </a:r>
                      <a:endParaRPr kumimoji="0" lang="en-US" sz="1600" b="0" i="0" kern="1200" dirty="0">
                        <a:solidFill>
                          <a:schemeClr val="dk1"/>
                        </a:solidFill>
                        <a:effectLst/>
                        <a:latin typeface="Times New Roman" panose="02020603050405020304" pitchFamily="18" charset="0"/>
                        <a:ea typeface="+mn-ea"/>
                        <a:cs typeface="Times New Roman" panose="02020603050405020304" pitchFamily="18" charset="0"/>
                      </a:endParaRPr>
                    </a:p>
                    <a:p>
                      <a:r>
                        <a:rPr kumimoji="0" lang="en-US" sz="1600" b="0" i="0" kern="1200" dirty="0">
                          <a:solidFill>
                            <a:schemeClr val="dk1"/>
                          </a:solidFill>
                          <a:effectLst/>
                          <a:latin typeface="Times New Roman" panose="02020603050405020304" pitchFamily="18" charset="0"/>
                          <a:ea typeface="+mn-ea"/>
                          <a:cs typeface="Times New Roman" panose="02020603050405020304" pitchFamily="18" charset="0"/>
                        </a:rPr>
                        <a:t>Potential challenges related to scalability and real-world implementation in various applications.</a:t>
                      </a:r>
                      <a:endParaRPr kumimoji="0" lang="en-US" sz="16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r>
              <a:tr h="2296795">
                <a:tc>
                  <a:txBody>
                    <a:bodyPr/>
                    <a:lstStyle/>
                    <a:p>
                      <a:r>
                        <a:rPr lang="en-US" sz="1600" dirty="0">
                          <a:latin typeface="Times New Roman" panose="02020603050405020304" pitchFamily="18" charset="0"/>
                          <a:cs typeface="Times New Roman" panose="02020603050405020304" pitchFamily="18" charset="0"/>
                        </a:rPr>
                        <a:t>8</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IN" sz="1600" b="0" i="0">
                          <a:solidFill>
                            <a:srgbClr val="343541"/>
                          </a:solidFill>
                          <a:effectLst/>
                          <a:latin typeface="Times New Roman" panose="02020603050405020304" pitchFamily="18" charset="0"/>
                          <a:cs typeface="Times New Roman" panose="02020603050405020304" pitchFamily="18" charset="0"/>
                        </a:rPr>
                        <a:t>Motor Control Used To Be Boring</a:t>
                      </a:r>
                      <a:endParaRPr lang="en-IN" sz="1600" b="0" i="0">
                        <a:solidFill>
                          <a:srgbClr val="343541"/>
                        </a:solidFill>
                        <a:effectLst/>
                        <a:latin typeface="Times New Roman" panose="02020603050405020304" pitchFamily="18" charset="0"/>
                        <a:cs typeface="Times New Roman" panose="02020603050405020304" pitchFamily="18" charset="0"/>
                      </a:endParaRPr>
                    </a:p>
                  </a:txBody>
                  <a:tcPr/>
                </a:tc>
                <a:tc>
                  <a:txBody>
                    <a:bodyPr/>
                    <a:lstStyle/>
                    <a:p>
                      <a:r>
                        <a:rPr lang="en-IN" sz="1600" b="0" i="0">
                          <a:solidFill>
                            <a:srgbClr val="343541"/>
                          </a:solidFill>
                          <a:effectLst/>
                          <a:latin typeface="Times New Roman" panose="02020603050405020304" pitchFamily="18" charset="0"/>
                          <a:cs typeface="Times New Roman" panose="02020603050405020304" pitchFamily="18" charset="0"/>
                        </a:rPr>
                        <a:t>Alexander Tessarolo</a:t>
                      </a:r>
                      <a:endParaRPr lang="en-IN" sz="1600" b="0" i="0">
                        <a:solidFill>
                          <a:srgbClr val="343541"/>
                        </a:solidFill>
                        <a:effectLst/>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2016</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a:latin typeface="Times New Roman" panose="02020603050405020304" pitchFamily="18" charset="0"/>
                          <a:cs typeface="Times New Roman" panose="02020603050405020304" pitchFamily="18" charset="0"/>
                        </a:rPr>
                        <a:t>t</a:t>
                      </a:r>
                      <a:r>
                        <a:rPr sz="1600">
                          <a:latin typeface="Times New Roman" panose="02020603050405020304" pitchFamily="18" charset="0"/>
                          <a:cs typeface="Times New Roman" panose="02020603050405020304" pitchFamily="18" charset="0"/>
                        </a:rPr>
                        <a:t>he research likely discusses advancements or innovations in motor control. The methodology might involve reviewing existing motor control technologies, exploring novel approaches, or presenting theoretical advancements.</a:t>
                      </a:r>
                      <a:endParaRPr sz="160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kumimoji="0" lang="en-US" sz="1600" b="0" i="0" kern="1200" dirty="0">
                          <a:solidFill>
                            <a:schemeClr val="dk1"/>
                          </a:solidFill>
                          <a:effectLst/>
                          <a:latin typeface="Times New Roman" panose="02020603050405020304" pitchFamily="18" charset="0"/>
                          <a:ea typeface="+mn-ea"/>
                          <a:cs typeface="Times New Roman" panose="02020603050405020304" pitchFamily="18" charset="0"/>
                        </a:rPr>
                        <a:t>Lack of practical implementation details or experimental validation.</a:t>
                      </a:r>
                      <a:endParaRPr kumimoji="0" lang="en-US" sz="1600" b="0" i="0" kern="120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kumimoji="0" lang="en-US" sz="1600" b="0" i="0" kern="1200" dirty="0">
                          <a:solidFill>
                            <a:schemeClr val="dk1"/>
                          </a:solidFill>
                          <a:effectLst/>
                          <a:latin typeface="Times New Roman" panose="02020603050405020304" pitchFamily="18" charset="0"/>
                          <a:ea typeface="+mn-ea"/>
                          <a:cs typeface="Times New Roman" panose="02020603050405020304" pitchFamily="18" charset="0"/>
                        </a:rPr>
                        <a:t>Limited focus on specific applications or use cases for the discussed motor control advancements.</a:t>
                      </a:r>
                      <a:endParaRPr kumimoji="0" lang="en-US" sz="1600" b="0" i="0" kern="120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kumimoji="0" lang="en-US" sz="1600" b="0" i="0" kern="1200" dirty="0">
                          <a:solidFill>
                            <a:schemeClr val="dk1"/>
                          </a:solidFill>
                          <a:effectLst/>
                          <a:latin typeface="Times New Roman" panose="02020603050405020304" pitchFamily="18" charset="0"/>
                          <a:ea typeface="+mn-ea"/>
                          <a:cs typeface="Times New Roman" panose="02020603050405020304" pitchFamily="18" charset="0"/>
                        </a:rPr>
                        <a:t>Potential challenges related to scalability or real-world integration.</a:t>
                      </a:r>
                      <a:endParaRPr kumimoji="0" lang="en-US" sz="16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r>
            </a:tbl>
          </a:graphicData>
        </a:graphic>
      </p:graphicFrame>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F0EEE149-5D86-4BF5-BCC2-4D8A9996A715}" type="slidenum">
              <a:rPr lang="en-US"/>
            </a:fld>
            <a:endParaRPr lang="en-US"/>
          </a:p>
        </p:txBody>
      </p:sp>
      <p:sp>
        <p:nvSpPr>
          <p:cNvPr id="6" name="Title 5"/>
          <p:cNvSpPr>
            <a:spLocks noGrp="1"/>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solidFill>
                  <a:schemeClr val="bg1"/>
                </a:solidFill>
                <a:latin typeface="Times New Roman" panose="02020603050405020304" pitchFamily="18" charset="0"/>
                <a:cs typeface="Times New Roman" panose="02020603050405020304" pitchFamily="18" charset="0"/>
              </a:rPr>
              <a:t>-</a:t>
            </a:r>
            <a:endParaRPr lang="en-IN">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101600" y="1391920"/>
            <a:ext cx="10836694" cy="1938992"/>
          </a:xfrm>
          <a:prstGeom prst="rect">
            <a:avLst/>
          </a:prstGeom>
          <a:noFill/>
        </p:spPr>
        <p:txBody>
          <a:bodyPr wrap="square">
            <a:spAutoFit/>
          </a:bodyPr>
          <a:lstStyle/>
          <a:p>
            <a:pPr marL="342900" indent="-342900" algn="l">
              <a:buFont typeface="Arial" panose="020B0604020202020204" pitchFamily="34" charset="0"/>
              <a:buChar char="•"/>
            </a:pPr>
            <a:endParaRPr lang="en-IN" sz="2400" b="0" i="0" u="none" strike="noStrike" baseline="0" dirty="0">
              <a:solidFill>
                <a:schemeClr val="bg1"/>
              </a:solidFill>
              <a:latin typeface="Times New Roman" panose="02020603050405020304" pitchFamily="18" charset="0"/>
              <a:cs typeface="Times New Roman" panose="02020603050405020304" pitchFamily="18" charset="0"/>
            </a:endParaRPr>
          </a:p>
          <a:p>
            <a:pPr fontAlgn="t"/>
            <a:endParaRPr lang="en-IN" sz="2400" dirty="0">
              <a:solidFill>
                <a:schemeClr val="bg1"/>
              </a:solidFill>
              <a:latin typeface="Times New Roman" panose="02020603050405020304" pitchFamily="18" charset="0"/>
              <a:cs typeface="Times New Roman" panose="02020603050405020304" pitchFamily="18" charset="0"/>
            </a:endParaRPr>
          </a:p>
          <a:p>
            <a:pPr fontAlgn="t"/>
            <a:endParaRPr lang="en-IN" sz="2400" dirty="0">
              <a:solidFill>
                <a:schemeClr val="bg1"/>
              </a:solidFill>
              <a:latin typeface="Times New Roman" panose="02020603050405020304" pitchFamily="18" charset="0"/>
              <a:cs typeface="Times New Roman" panose="02020603050405020304" pitchFamily="18" charset="0"/>
            </a:endParaRPr>
          </a:p>
          <a:p>
            <a:endParaRPr lang="en-US" sz="2400" dirty="0">
              <a:solidFill>
                <a:schemeClr val="bg1"/>
              </a:solidFill>
              <a:latin typeface="Times New Roman" panose="02020603050405020304" pitchFamily="18" charset="0"/>
              <a:cs typeface="Times New Roman" panose="02020603050405020304" pitchFamily="18" charset="0"/>
            </a:endParaRPr>
          </a:p>
          <a:p>
            <a:r>
              <a:rPr lang="en-US" sz="2400" b="0" i="0" u="none" strike="noStrike" baseline="0" dirty="0">
                <a:solidFill>
                  <a:schemeClr val="bg1"/>
                </a:solidFill>
                <a:latin typeface="Times New Roman" panose="02020603050405020304" pitchFamily="18" charset="0"/>
                <a:cs typeface="Times New Roman" panose="02020603050405020304" pitchFamily="18" charset="0"/>
              </a:rPr>
              <a:t>	</a:t>
            </a:r>
            <a:endParaRPr lang="en-US" sz="2400" b="0" i="0" u="none" strike="noStrike" baseline="0" dirty="0">
              <a:solidFill>
                <a:schemeClr val="bg1"/>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172720" y="2316738"/>
            <a:ext cx="11846560" cy="830997"/>
          </a:xfrm>
          <a:prstGeom prst="rect">
            <a:avLst/>
          </a:prstGeom>
          <a:noFill/>
        </p:spPr>
        <p:txBody>
          <a:bodyPr wrap="square">
            <a:spAutoFit/>
          </a:bodyPr>
          <a:lstStyle/>
          <a:p>
            <a:pPr marL="342900" indent="-342900" algn="l">
              <a:buFont typeface="Arial" panose="020B0604020202020204" pitchFamily="34" charset="0"/>
              <a:buChar char="•"/>
            </a:pPr>
            <a:endParaRPr lang="en-IN" sz="2400" b="0" i="0" u="none" strike="noStrike" baseline="0" dirty="0">
              <a:solidFill>
                <a:schemeClr val="bg1"/>
              </a:solidFill>
              <a:latin typeface="Times New Roman" panose="02020603050405020304" pitchFamily="18" charset="0"/>
              <a:cs typeface="Times New Roman" panose="02020603050405020304" pitchFamily="18" charset="0"/>
            </a:endParaRPr>
          </a:p>
          <a:p>
            <a:r>
              <a:rPr lang="en-US" sz="2400" b="0" i="0" u="none" strike="noStrike" baseline="0" dirty="0">
                <a:solidFill>
                  <a:schemeClr val="bg1"/>
                </a:solidFill>
                <a:latin typeface="Times New Roman" panose="02020603050405020304" pitchFamily="18" charset="0"/>
                <a:cs typeface="Times New Roman" panose="02020603050405020304" pitchFamily="18" charset="0"/>
              </a:rPr>
              <a:t>	</a:t>
            </a:r>
            <a:endParaRPr lang="en-US" sz="2400" b="0" i="0" u="none" strike="noStrike" baseline="0" dirty="0">
              <a:solidFill>
                <a:schemeClr val="bg1"/>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172720" y="4592320"/>
            <a:ext cx="11572240" cy="461665"/>
          </a:xfrm>
          <a:prstGeom prst="rect">
            <a:avLst/>
          </a:prstGeom>
          <a:noFill/>
        </p:spPr>
        <p:txBody>
          <a:bodyPr wrap="square">
            <a:spAutoFit/>
          </a:bodyPr>
          <a:lstStyle/>
          <a:p>
            <a:pPr algn="l"/>
            <a:r>
              <a:rPr lang="en-US" sz="2400" b="0" i="0" u="none" strike="noStrike" baseline="0" dirty="0">
                <a:solidFill>
                  <a:schemeClr val="bg1"/>
                </a:solidFill>
                <a:latin typeface="Times New Roman" panose="02020603050405020304" pitchFamily="18" charset="0"/>
                <a:cs typeface="Times New Roman" panose="02020603050405020304" pitchFamily="18" charset="0"/>
              </a:rPr>
              <a:t> 	</a:t>
            </a:r>
            <a:endParaRPr lang="en-US" sz="2400" b="0" i="0" u="none" strike="noStrike" baseline="0" dirty="0">
              <a:solidFill>
                <a:schemeClr val="bg1"/>
              </a:solidFill>
              <a:latin typeface="Times New Roman" panose="02020603050405020304" pitchFamily="18" charset="0"/>
              <a:cs typeface="Times New Roman" panose="02020603050405020304" pitchFamily="18" charset="0"/>
            </a:endParaRPr>
          </a:p>
        </p:txBody>
      </p:sp>
      <p:graphicFrame>
        <p:nvGraphicFramePr>
          <p:cNvPr id="10" name="Table 9"/>
          <p:cNvGraphicFramePr>
            <a:graphicFrameLocks noGrp="1"/>
          </p:cNvGraphicFramePr>
          <p:nvPr/>
        </p:nvGraphicFramePr>
        <p:xfrm>
          <a:off x="0" y="0"/>
          <a:ext cx="12192000" cy="7045325"/>
        </p:xfrm>
        <a:graphic>
          <a:graphicData uri="http://schemas.openxmlformats.org/drawingml/2006/table">
            <a:tbl>
              <a:tblPr firstRow="1" bandRow="1">
                <a:tableStyleId>{22838BEF-8BB2-4498-84A7-C5851F593DF1}</a:tableStyleId>
              </a:tblPr>
              <a:tblGrid>
                <a:gridCol w="597535"/>
                <a:gridCol w="1873250"/>
                <a:gridCol w="1758315"/>
                <a:gridCol w="803910"/>
                <a:gridCol w="3486785"/>
                <a:gridCol w="3672205"/>
              </a:tblGrid>
              <a:tr h="2042160">
                <a:tc>
                  <a:txBody>
                    <a:bodyPr/>
                    <a:lstStyle/>
                    <a:p>
                      <a:r>
                        <a:rPr lang="en-US" sz="1600" b="0" dirty="0">
                          <a:solidFill>
                            <a:schemeClr val="bg1"/>
                          </a:solidFill>
                          <a:latin typeface="Times New Roman" panose="02020603050405020304" pitchFamily="18" charset="0"/>
                          <a:cs typeface="Times New Roman" panose="02020603050405020304" pitchFamily="18" charset="0"/>
                        </a:rPr>
                        <a:t>9</a:t>
                      </a:r>
                      <a:endParaRPr lang="en-US" sz="1600" b="0"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US" sz="1600" b="0">
                          <a:latin typeface="Times New Roman" panose="02020603050405020304" pitchFamily="18" charset="0"/>
                          <a:cs typeface="Times New Roman" panose="02020603050405020304" pitchFamily="18" charset="0"/>
                        </a:rPr>
                        <a:t>Online Parameter Monitoring of Induction Motor Using Wireless Network</a:t>
                      </a:r>
                      <a:endParaRPr lang="en-US" sz="1600" b="0">
                        <a:latin typeface="Times New Roman" panose="02020603050405020304" pitchFamily="18" charset="0"/>
                        <a:cs typeface="Times New Roman" panose="02020603050405020304" pitchFamily="18" charset="0"/>
                      </a:endParaRPr>
                    </a:p>
                  </a:txBody>
                  <a:tcPr/>
                </a:tc>
                <a:tc>
                  <a:txBody>
                    <a:bodyPr/>
                    <a:lstStyle/>
                    <a:p>
                      <a:r>
                        <a:rPr lang="en-IN" sz="1600" b="0">
                          <a:latin typeface="Times New Roman" panose="02020603050405020304" pitchFamily="18" charset="0"/>
                          <a:cs typeface="Times New Roman" panose="02020603050405020304" pitchFamily="18" charset="0"/>
                        </a:rPr>
                        <a:t>Geetha P, V. Saravanan</a:t>
                      </a:r>
                      <a:endParaRPr lang="en-IN" sz="1600" b="0">
                        <a:latin typeface="Times New Roman" panose="02020603050405020304" pitchFamily="18" charset="0"/>
                        <a:cs typeface="Times New Roman" panose="02020603050405020304" pitchFamily="18" charset="0"/>
                      </a:endParaRPr>
                    </a:p>
                  </a:txBody>
                  <a:tcPr/>
                </a:tc>
                <a:tc>
                  <a:txBody>
                    <a:bodyPr/>
                    <a:lstStyle/>
                    <a:p>
                      <a:r>
                        <a:rPr lang="en-US" sz="1600" b="0" dirty="0">
                          <a:latin typeface="Times New Roman" panose="02020603050405020304" pitchFamily="18" charset="0"/>
                          <a:cs typeface="Times New Roman" panose="02020603050405020304" pitchFamily="18" charset="0"/>
                        </a:rPr>
                        <a:t>2012</a:t>
                      </a:r>
                      <a:endParaRPr lang="en-US" sz="1600" b="0" dirty="0">
                        <a:latin typeface="Times New Roman" panose="02020603050405020304" pitchFamily="18" charset="0"/>
                        <a:cs typeface="Times New Roman" panose="02020603050405020304" pitchFamily="18" charset="0"/>
                      </a:endParaRPr>
                    </a:p>
                  </a:txBody>
                  <a:tcPr/>
                </a:tc>
                <a:tc>
                  <a:txBody>
                    <a:bodyPr/>
                    <a:lstStyle/>
                    <a:p>
                      <a:r>
                        <a:rPr kumimoji="0" lang="en-US" sz="1600" b="0" i="0" kern="1200">
                          <a:solidFill>
                            <a:schemeClr val="dk1"/>
                          </a:solidFill>
                          <a:effectLst/>
                          <a:latin typeface="Times New Roman" panose="02020603050405020304" pitchFamily="18" charset="0"/>
                          <a:ea typeface="+mn-ea"/>
                          <a:cs typeface="Times New Roman" panose="02020603050405020304" pitchFamily="18" charset="0"/>
                        </a:rPr>
                        <a:t>the research likely involves the development and implementation of a system for monitoring induction motor parameters using a wireless network. The methodology may include sensor integration, wireless communication protocols, and possibly cloud-based or centralized data analysis.</a:t>
                      </a:r>
                      <a:endParaRPr kumimoji="0" lang="en-US" sz="1600" b="0" i="0" kern="120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kumimoji="0" lang="en-US" sz="1600" b="0" i="0" kern="1200">
                          <a:solidFill>
                            <a:schemeClr val="dk1"/>
                          </a:solidFill>
                          <a:effectLst/>
                          <a:latin typeface="Times New Roman" panose="02020603050405020304" pitchFamily="18" charset="0"/>
                          <a:ea typeface="+mn-ea"/>
                          <a:cs typeface="Times New Roman" panose="02020603050405020304" pitchFamily="18" charset="0"/>
                        </a:rPr>
                        <a:t>Limited validation with diverse induction motor conditions.</a:t>
                      </a:r>
                      <a:endParaRPr kumimoji="0" lang="en-US" sz="1600" b="0" i="0" kern="120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kumimoji="0" lang="en-US" sz="1600" b="0" i="0" kern="1200">
                          <a:solidFill>
                            <a:schemeClr val="dk1"/>
                          </a:solidFill>
                          <a:effectLst/>
                          <a:latin typeface="Times New Roman" panose="02020603050405020304" pitchFamily="18" charset="0"/>
                          <a:ea typeface="+mn-ea"/>
                          <a:cs typeface="Times New Roman" panose="02020603050405020304" pitchFamily="18" charset="0"/>
                        </a:rPr>
                        <a:t>Lack of a comprehensive comparison with alternative monitoring systems.</a:t>
                      </a:r>
                      <a:endParaRPr kumimoji="0" lang="en-US" sz="1600" b="0" i="0" kern="120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kumimoji="0" lang="en-US" sz="1600" b="0" i="0" kern="1200">
                          <a:solidFill>
                            <a:schemeClr val="dk1"/>
                          </a:solidFill>
                          <a:effectLst/>
                          <a:latin typeface="Times New Roman" panose="02020603050405020304" pitchFamily="18" charset="0"/>
                          <a:ea typeface="+mn-ea"/>
                          <a:cs typeface="Times New Roman" panose="02020603050405020304" pitchFamily="18" charset="0"/>
                        </a:rPr>
                        <a:t>Potential challenges related to scalability and real-world implementation in industrial settings.</a:t>
                      </a:r>
                      <a:endParaRPr kumimoji="0" lang="en-US" sz="1600" b="0" i="0" kern="1200">
                        <a:solidFill>
                          <a:schemeClr val="dk1"/>
                        </a:solidFill>
                        <a:effectLst/>
                        <a:latin typeface="Times New Roman" panose="02020603050405020304" pitchFamily="18" charset="0"/>
                        <a:ea typeface="+mn-ea"/>
                        <a:cs typeface="Times New Roman" panose="02020603050405020304" pitchFamily="18" charset="0"/>
                      </a:endParaRPr>
                    </a:p>
                  </a:txBody>
                  <a:tcPr/>
                </a:tc>
              </a:tr>
              <a:tr h="2529840">
                <a:tc>
                  <a:txBody>
                    <a:bodyPr/>
                    <a:lstStyle/>
                    <a:p>
                      <a:r>
                        <a:rPr lang="en-US" sz="1600" dirty="0">
                          <a:latin typeface="Times New Roman" panose="02020603050405020304" pitchFamily="18" charset="0"/>
                          <a:cs typeface="Times New Roman" panose="02020603050405020304" pitchFamily="18" charset="0"/>
                        </a:rPr>
                        <a:t>10</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IN" sz="1600">
                          <a:latin typeface="Times New Roman" panose="02020603050405020304" pitchFamily="18" charset="0"/>
                          <a:cs typeface="Times New Roman" panose="02020603050405020304" pitchFamily="18" charset="0"/>
                        </a:rPr>
                        <a:t>IoT Based Health Monitoring System for Electrical</a:t>
                      </a:r>
                      <a:endParaRPr lang="en-IN" sz="1600">
                        <a:latin typeface="Times New Roman" panose="02020603050405020304" pitchFamily="18" charset="0"/>
                        <a:cs typeface="Times New Roman" panose="02020603050405020304" pitchFamily="18" charset="0"/>
                      </a:endParaRPr>
                    </a:p>
                    <a:p>
                      <a:r>
                        <a:rPr lang="en-IN" sz="1600">
                          <a:latin typeface="Times New Roman" panose="02020603050405020304" pitchFamily="18" charset="0"/>
                          <a:cs typeface="Times New Roman" panose="02020603050405020304" pitchFamily="18" charset="0"/>
                        </a:rPr>
                        <a:t>Motors</a:t>
                      </a:r>
                      <a:endParaRPr lang="en-IN" sz="1600">
                        <a:latin typeface="Times New Roman" panose="02020603050405020304" pitchFamily="18" charset="0"/>
                        <a:cs typeface="Times New Roman" panose="02020603050405020304" pitchFamily="18" charset="0"/>
                      </a:endParaRPr>
                    </a:p>
                  </a:txBody>
                  <a:tcPr/>
                </a:tc>
                <a:tc>
                  <a:txBody>
                    <a:bodyPr/>
                    <a:lstStyle/>
                    <a:p>
                      <a:r>
                        <a:rPr lang="en-IN" sz="1600">
                          <a:latin typeface="Times New Roman" panose="02020603050405020304" pitchFamily="18" charset="0"/>
                          <a:cs typeface="Times New Roman" panose="02020603050405020304" pitchFamily="18" charset="0"/>
                        </a:rPr>
                        <a:t>Naveed Khan, Faizan Rafiq, Faisal Abedin, Farid Ullah Khan </a:t>
                      </a:r>
                      <a:endParaRPr lang="en-IN" sz="160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2019</a:t>
                      </a:r>
                      <a:endParaRPr lang="en-US" sz="1600" dirty="0">
                        <a:latin typeface="Times New Roman" panose="02020603050405020304" pitchFamily="18" charset="0"/>
                        <a:cs typeface="Times New Roman" panose="02020603050405020304" pitchFamily="18" charset="0"/>
                      </a:endParaRPr>
                    </a:p>
                  </a:txBody>
                  <a:tcPr/>
                </a:tc>
                <a:tc>
                  <a:txBody>
                    <a:bodyPr/>
                    <a:lstStyle/>
                    <a:p>
                      <a:r>
                        <a:rPr kumimoji="0" lang="en-US" sz="1600" b="0" i="0" kern="1200">
                          <a:solidFill>
                            <a:schemeClr val="dk1"/>
                          </a:solidFill>
                          <a:effectLst/>
                          <a:latin typeface="Times New Roman" panose="02020603050405020304" pitchFamily="18" charset="0"/>
                          <a:ea typeface="+mn-ea"/>
                          <a:cs typeface="Times New Roman" panose="02020603050405020304" pitchFamily="18" charset="0"/>
                        </a:rPr>
                        <a:t>The research involves designing an IoT-based system for health monitoring of electrical motors. Parameters such as vibration, current, and temperature are measured using sensors like accelerometer, current sensor, and thermocouple.Signals from these sensors are transmitted to a web server through a Wi-Fi module, making them accessible globally via the internet</a:t>
                      </a:r>
                      <a:r>
                        <a:rPr lang="en-US" sz="1600" baseline="0" dirty="0">
                          <a:latin typeface="Times New Roman" panose="02020603050405020304" pitchFamily="18" charset="0"/>
                          <a:cs typeface="Times New Roman" panose="02020603050405020304" pitchFamily="18" charset="0"/>
                        </a:rPr>
                        <a:t>.</a:t>
                      </a:r>
                      <a:endParaRPr lang="en-US" sz="1600" baseline="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600" b="0" i="0" kern="1200">
                          <a:solidFill>
                            <a:schemeClr val="dk1"/>
                          </a:solidFill>
                          <a:effectLst/>
                          <a:latin typeface="Times New Roman" panose="02020603050405020304" pitchFamily="18" charset="0"/>
                          <a:ea typeface="+mn-ea"/>
                          <a:cs typeface="Times New Roman" panose="02020603050405020304" pitchFamily="18" charset="0"/>
                        </a:rPr>
                        <a:t>Limited discussion on the specific fault identification algorithms or methods employed.</a:t>
                      </a:r>
                      <a:endParaRPr kumimoji="0" lang="en-US" sz="1600" b="0" i="0" kern="120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600" b="0" i="0" kern="1200">
                          <a:solidFill>
                            <a:schemeClr val="dk1"/>
                          </a:solidFill>
                          <a:effectLst/>
                          <a:latin typeface="Times New Roman" panose="02020603050405020304" pitchFamily="18" charset="0"/>
                          <a:ea typeface="+mn-ea"/>
                          <a:cs typeface="Times New Roman" panose="02020603050405020304" pitchFamily="18" charset="0"/>
                        </a:rPr>
                        <a:t>Scalability challenges or limitations in handling diverse industrial motor conditions.</a:t>
                      </a:r>
                      <a:endParaRPr kumimoji="0" lang="en-US" sz="1600" b="0" i="0" kern="120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600" b="0" i="0" kern="1200">
                          <a:solidFill>
                            <a:schemeClr val="dk1"/>
                          </a:solidFill>
                          <a:effectLst/>
                          <a:latin typeface="Times New Roman" panose="02020603050405020304" pitchFamily="18" charset="0"/>
                          <a:ea typeface="+mn-ea"/>
                          <a:cs typeface="Times New Roman" panose="02020603050405020304" pitchFamily="18" charset="0"/>
                        </a:rPr>
                        <a:t>Validation of the system's effectiveness across various motor types and operational scenarios might not be detailed.</a:t>
                      </a:r>
                      <a:endParaRPr kumimoji="0" lang="en-US" sz="1600" b="0" i="0" kern="1200">
                        <a:solidFill>
                          <a:schemeClr val="dk1"/>
                        </a:solidFill>
                        <a:effectLst/>
                        <a:latin typeface="Times New Roman" panose="02020603050405020304" pitchFamily="18" charset="0"/>
                        <a:ea typeface="+mn-ea"/>
                        <a:cs typeface="Times New Roman" panose="02020603050405020304" pitchFamily="18" charset="0"/>
                      </a:endParaRPr>
                    </a:p>
                  </a:txBody>
                  <a:tcPr/>
                </a:tc>
              </a:tr>
              <a:tr h="2473325">
                <a:tc>
                  <a:txBody>
                    <a:bodyPr/>
                    <a:lstStyle/>
                    <a:p>
                      <a:pPr algn="l"/>
                      <a:r>
                        <a:rPr lang="en-US" sz="1600" b="0">
                          <a:latin typeface="Times New Roman" panose="02020603050405020304" pitchFamily="18" charset="0"/>
                          <a:cs typeface="Times New Roman" panose="02020603050405020304" pitchFamily="18" charset="0"/>
                        </a:rPr>
                        <a:t>11</a:t>
                      </a:r>
                      <a:endParaRPr lang="en-US" sz="1600" b="0" dirty="0">
                        <a:latin typeface="Times New Roman" panose="02020603050405020304" pitchFamily="18" charset="0"/>
                        <a:cs typeface="Times New Roman" panose="02020603050405020304" pitchFamily="18" charset="0"/>
                      </a:endParaRPr>
                    </a:p>
                  </a:txBody>
                  <a:tcPr/>
                </a:tc>
                <a:tc>
                  <a:txBody>
                    <a:bodyPr/>
                    <a:lstStyle/>
                    <a:p>
                      <a:pPr algn="l"/>
                      <a:r>
                        <a:rPr lang="en-IN" sz="1600" b="0">
                          <a:latin typeface="Times New Roman" panose="02020603050405020304" pitchFamily="18" charset="0"/>
                          <a:cs typeface="Times New Roman" panose="02020603050405020304" pitchFamily="18" charset="0"/>
                        </a:rPr>
                        <a:t>IoT Application for Fault Diagnosis and Prediction in Elevators</a:t>
                      </a:r>
                      <a:endParaRPr lang="en-IN" sz="1600" b="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600" b="0">
                          <a:latin typeface="Times New Roman" panose="02020603050405020304" pitchFamily="18" charset="0"/>
                          <a:cs typeface="Times New Roman" panose="02020603050405020304" pitchFamily="18" charset="0"/>
                        </a:rPr>
                        <a:t>Omid Salim, E. A.</a:t>
                      </a:r>
                      <a:endParaRPr lang="en-IN" sz="1600" b="0">
                        <a:latin typeface="Times New Roman" panose="02020603050405020304" pitchFamily="18" charset="0"/>
                        <a:cs typeface="Times New Roman" panose="02020603050405020304" pitchFamily="18" charset="0"/>
                      </a:endParaRPr>
                    </a:p>
                  </a:txBody>
                  <a:tcPr/>
                </a:tc>
                <a:tc>
                  <a:txBody>
                    <a:bodyPr/>
                    <a:lstStyle/>
                    <a:p>
                      <a:pPr algn="l"/>
                      <a:r>
                        <a:rPr lang="en-US" sz="1600" b="0" dirty="0">
                          <a:latin typeface="Times New Roman" panose="02020603050405020304" pitchFamily="18" charset="0"/>
                          <a:cs typeface="Times New Roman" panose="02020603050405020304" pitchFamily="18" charset="0"/>
                        </a:rPr>
                        <a:t>2017</a:t>
                      </a:r>
                      <a:endParaRPr lang="en-US" sz="1600" b="0" dirty="0">
                        <a:latin typeface="Times New Roman" panose="02020603050405020304" pitchFamily="18" charset="0"/>
                        <a:cs typeface="Times New Roman" panose="02020603050405020304" pitchFamily="18" charset="0"/>
                      </a:endParaRPr>
                    </a:p>
                  </a:txBody>
                  <a:tcPr/>
                </a:tc>
                <a:tc>
                  <a:txBody>
                    <a:bodyPr/>
                    <a:lstStyle/>
                    <a:p>
                      <a:pPr algn="l"/>
                      <a:r>
                        <a:rPr lang="en-US" sz="1600" b="0" i="0" kern="1200">
                          <a:solidFill>
                            <a:schemeClr val="dk1"/>
                          </a:solidFill>
                          <a:effectLst/>
                          <a:latin typeface="Times New Roman" panose="02020603050405020304" pitchFamily="18" charset="0"/>
                          <a:ea typeface="+mn-ea"/>
                          <a:cs typeface="Times New Roman" panose="02020603050405020304" pitchFamily="18" charset="0"/>
                        </a:rPr>
                        <a:t>The methodology likely includes sensor integration within elevators to monitor various parameters relevant to the system's health. IoT technologies are used to transmit data from sensors to a central system for analysis. The focus is on leveraging IoT for proactive fault diagnosis and prediction, enhancing maintenance activities.</a:t>
                      </a:r>
                      <a:endParaRPr lang="en-US" sz="1600" b="0" i="0" kern="120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l">
                        <a:buFont typeface="Arial" panose="020B0604020202020204" pitchFamily="34" charset="0"/>
                        <a:buChar char="•"/>
                      </a:pPr>
                      <a:r>
                        <a:rPr kumimoji="0" lang="en-IN" sz="1600" b="0" i="0" kern="1200" dirty="0">
                          <a:solidFill>
                            <a:schemeClr val="dk1"/>
                          </a:solidFill>
                          <a:effectLst/>
                          <a:latin typeface="Times New Roman" panose="02020603050405020304" pitchFamily="18" charset="0"/>
                          <a:ea typeface="+mn-ea"/>
                          <a:cs typeface="Times New Roman" panose="02020603050405020304" pitchFamily="18" charset="0"/>
                        </a:rPr>
                        <a:t>Limited discussion on the specific sensors used and their placement within the elevator system.</a:t>
                      </a:r>
                      <a:endParaRPr kumimoji="0" lang="en-IN" sz="1600" b="0" i="0" kern="1200" dirty="0">
                        <a:solidFill>
                          <a:schemeClr val="dk1"/>
                        </a:solidFill>
                        <a:effectLst/>
                        <a:latin typeface="Times New Roman" panose="02020603050405020304" pitchFamily="18" charset="0"/>
                        <a:ea typeface="+mn-ea"/>
                        <a:cs typeface="Times New Roman" panose="02020603050405020304" pitchFamily="18" charset="0"/>
                      </a:endParaRPr>
                    </a:p>
                    <a:p>
                      <a:pPr algn="l">
                        <a:buFont typeface="Arial" panose="020B0604020202020204" pitchFamily="34" charset="0"/>
                        <a:buChar char="•"/>
                      </a:pPr>
                      <a:r>
                        <a:rPr kumimoji="0" lang="en-IN" sz="1600" b="0" i="0" kern="1200" dirty="0">
                          <a:solidFill>
                            <a:schemeClr val="dk1"/>
                          </a:solidFill>
                          <a:effectLst/>
                          <a:latin typeface="Times New Roman" panose="02020603050405020304" pitchFamily="18" charset="0"/>
                          <a:ea typeface="+mn-ea"/>
                          <a:cs typeface="Times New Roman" panose="02020603050405020304" pitchFamily="18" charset="0"/>
                        </a:rPr>
                        <a:t>Scalability challenges or limitations in handling diverse elevator types and operational scenarios.</a:t>
                      </a:r>
                      <a:endParaRPr kumimoji="0" lang="en-IN" sz="1600" b="0" i="0" kern="1200" dirty="0">
                        <a:solidFill>
                          <a:schemeClr val="dk1"/>
                        </a:solidFill>
                        <a:effectLst/>
                        <a:latin typeface="Times New Roman" panose="02020603050405020304" pitchFamily="18" charset="0"/>
                        <a:ea typeface="+mn-ea"/>
                        <a:cs typeface="Times New Roman" panose="02020603050405020304" pitchFamily="18" charset="0"/>
                      </a:endParaRPr>
                    </a:p>
                    <a:p>
                      <a:pPr algn="l">
                        <a:buFont typeface="Arial" panose="020B0604020202020204" pitchFamily="34" charset="0"/>
                        <a:buChar char="•"/>
                      </a:pPr>
                      <a:r>
                        <a:rPr kumimoji="0" lang="en-IN" sz="1600" b="0" i="0" kern="1200" dirty="0">
                          <a:solidFill>
                            <a:schemeClr val="dk1"/>
                          </a:solidFill>
                          <a:effectLst/>
                          <a:latin typeface="Times New Roman" panose="02020603050405020304" pitchFamily="18" charset="0"/>
                          <a:ea typeface="+mn-ea"/>
                          <a:cs typeface="Times New Roman" panose="02020603050405020304" pitchFamily="18" charset="0"/>
                        </a:rPr>
                        <a:t>Validation of the system's effectiveness across various elevator models and fault scenarios might not be detailed.</a:t>
                      </a:r>
                      <a:endParaRPr kumimoji="0" lang="en-IN" sz="16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r>
            </a:tbl>
          </a:graphicData>
        </a:graphic>
      </p:graphicFrame>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71437"/>
            <a:ext cx="7772400" cy="838200"/>
          </a:xfrm>
        </p:spPr>
        <p:txBody>
          <a:bodyPr/>
          <a:lstStyle/>
          <a:p>
            <a:r>
              <a:rPr lang="en-IN" sz="4000" dirty="0">
                <a:latin typeface="Times New Roman" panose="02020603050405020304"/>
                <a:cs typeface="Times New Roman" panose="02020603050405020304"/>
              </a:rPr>
              <a:t>FEATURES</a:t>
            </a:r>
            <a:endParaRPr lang="en-IN" sz="4000" dirty="0">
              <a:latin typeface="Times New Roman" panose="02020603050405020304"/>
              <a:cs typeface="Times New Roman" panose="02020603050405020304"/>
            </a:endParaRPr>
          </a:p>
        </p:txBody>
      </p:sp>
      <p:sp>
        <p:nvSpPr>
          <p:cNvPr id="3" name="Subtitle 2"/>
          <p:cNvSpPr>
            <a:spLocks noGrp="1"/>
          </p:cNvSpPr>
          <p:nvPr>
            <p:ph type="subTitle" idx="1"/>
          </p:nvPr>
        </p:nvSpPr>
        <p:spPr>
          <a:xfrm>
            <a:off x="1127125" y="1402715"/>
            <a:ext cx="9159875" cy="5150485"/>
          </a:xfrm>
        </p:spPr>
        <p:txBody>
          <a:bodyPr/>
          <a:lstStyle/>
          <a:p>
            <a:pPr marL="228600" algn="just">
              <a:lnSpc>
                <a:spcPct val="190000"/>
              </a:lnSpc>
              <a:spcAft>
                <a:spcPts val="600"/>
              </a:spcAft>
            </a:pPr>
            <a:r>
              <a:rPr lang="en-US" sz="1800" b="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major features of this project are:</a:t>
            </a:r>
            <a:endParaRPr lang="en-IN" sz="1800" b="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90000"/>
              </a:lnSpc>
              <a:spcAft>
                <a:spcPts val="600"/>
              </a:spcAft>
              <a:buFont typeface="+mj-lt"/>
              <a:buAutoNum type="arabicPeriod"/>
              <a:tabLst>
                <a:tab pos="228600" algn="l"/>
              </a:tabLst>
            </a:pPr>
            <a:r>
              <a:rPr lang="en-US" sz="1800" b="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Automatic parameter monitoring of AC motor.</a:t>
            </a:r>
            <a:endParaRPr lang="en-IN" sz="1800" b="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90000"/>
              </a:lnSpc>
              <a:spcAft>
                <a:spcPts val="600"/>
              </a:spcAft>
              <a:buFont typeface="+mj-lt"/>
              <a:buAutoNum type="arabicPeriod"/>
              <a:tabLst>
                <a:tab pos="228600" algn="l"/>
              </a:tabLst>
            </a:pPr>
            <a:r>
              <a:rPr lang="en-US" sz="1800" b="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Wireless data reception and display system.</a:t>
            </a:r>
            <a:endParaRPr lang="en-IN" sz="1800" b="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90000"/>
              </a:lnSpc>
              <a:spcAft>
                <a:spcPts val="600"/>
              </a:spcAft>
              <a:buFont typeface="+mj-lt"/>
              <a:buAutoNum type="arabicPeriod"/>
              <a:tabLst>
                <a:tab pos="228600" algn="l"/>
              </a:tabLst>
            </a:pPr>
            <a:r>
              <a:rPr lang="en-US" sz="1800" b="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Alerting in case abnormal parameter values.</a:t>
            </a:r>
            <a:endParaRPr lang="en-IN" sz="1800" b="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90000"/>
              </a:lnSpc>
              <a:spcAft>
                <a:spcPts val="600"/>
              </a:spcAft>
              <a:buFont typeface="+mj-lt"/>
              <a:buAutoNum type="arabicPeriod"/>
              <a:tabLst>
                <a:tab pos="228600" algn="l"/>
              </a:tabLst>
            </a:pPr>
            <a:r>
              <a:rPr lang="en-US" sz="1800" b="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Wireless data monitoring using thing speak technology.</a:t>
            </a:r>
            <a:endParaRPr lang="en-IN" sz="1800" b="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28600" algn="just">
              <a:lnSpc>
                <a:spcPct val="190000"/>
              </a:lnSpc>
              <a:spcAft>
                <a:spcPts val="1000"/>
              </a:spcAft>
            </a:pPr>
            <a:r>
              <a:rPr lang="en-US" sz="18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90000"/>
              </a:lnSpc>
              <a:buFont typeface="Arial" panose="020B0604020202020204" pitchFamily="34" charset="0"/>
            </a:pPr>
            <a:endParaRPr lang="en-US" sz="1800" b="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F0EEE149-5D86-4BF5-BCC2-4D8A9996A715}" type="slidenum">
              <a:rPr lang="en-US" smtClean="0"/>
            </a:fld>
            <a:endParaRPr lang="en-US"/>
          </a:p>
        </p:txBody>
      </p:sp>
      <p:pic>
        <p:nvPicPr>
          <p:cNvPr id="1026" name="Picture 2" descr="Welcome to IARE LIBRARY"/>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7480" y="3810"/>
            <a:ext cx="868680" cy="97536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7790" y="71120"/>
            <a:ext cx="10011410" cy="748665"/>
          </a:xfrm>
        </p:spPr>
        <p:txBody>
          <a:bodyPr/>
          <a:lstStyle/>
          <a:p>
            <a:r>
              <a:rPr lang="en-US" dirty="0" err="1">
                <a:latin typeface="Times New Roman" panose="02020603050405020304" pitchFamily="18" charset="0"/>
                <a:cs typeface="Times New Roman" panose="02020603050405020304" pitchFamily="18" charset="0"/>
              </a:rPr>
              <a:t>BLOCK</a:t>
            </a:r>
            <a:r>
              <a:rPr lang="en-US" dirty="0">
                <a:latin typeface="Times New Roman" panose="02020603050405020304" pitchFamily="18" charset="0"/>
                <a:cs typeface="Times New Roman" panose="02020603050405020304" pitchFamily="18" charset="0"/>
              </a:rPr>
              <a:t> DIAGRAM</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F0EEE149-5D86-4BF5-BCC2-4D8A9996A715}" type="slidenum">
              <a:rPr lang="en-US" smtClean="0"/>
            </a:fld>
            <a:endParaRPr lang="en-US"/>
          </a:p>
        </p:txBody>
      </p:sp>
      <p:pic>
        <p:nvPicPr>
          <p:cNvPr id="1026" name="Picture 2" descr="Welcome to IARE LIBRARY"/>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7480" y="3810"/>
            <a:ext cx="868680" cy="97536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2"/>
          <a:stretch>
            <a:fillRect/>
          </a:stretch>
        </p:blipFill>
        <p:spPr>
          <a:xfrm>
            <a:off x="2761574" y="1231232"/>
            <a:ext cx="6348010" cy="4557155"/>
          </a:xfrm>
          <a:prstGeom prst="rect">
            <a:avLst/>
          </a:prstGeom>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5115" y="71120"/>
            <a:ext cx="9824085" cy="748665"/>
          </a:xfrm>
        </p:spPr>
        <p:txBody>
          <a:bodyPr/>
          <a:lstStyle/>
          <a:p>
            <a:r>
              <a:rPr lang="en-US" sz="3600" dirty="0">
                <a:latin typeface="Times New Roman" panose="02020603050405020304" pitchFamily="18" charset="0"/>
                <a:cs typeface="Times New Roman" panose="02020603050405020304" pitchFamily="18" charset="0"/>
                <a:sym typeface="+mn-ea"/>
              </a:rPr>
              <a:t>COMPILING FILE USING PIC C COMPILER</a:t>
            </a:r>
            <a:endParaRPr lang="en-IN" sz="3600" dirty="0"/>
          </a:p>
        </p:txBody>
      </p:sp>
      <p:sp>
        <p:nvSpPr>
          <p:cNvPr id="3" name="Subtitle 2"/>
          <p:cNvSpPr>
            <a:spLocks noGrp="1"/>
          </p:cNvSpPr>
          <p:nvPr>
            <p:ph type="subTitle" idx="1"/>
          </p:nvPr>
        </p:nvSpPr>
        <p:spPr/>
        <p:txBody>
          <a:bodyPr/>
          <a:lstStyle/>
          <a:p>
            <a:endParaRPr lang="en-IN"/>
          </a:p>
        </p:txBody>
      </p:sp>
      <p:sp>
        <p:nvSpPr>
          <p:cNvPr id="4" name="Slide Number Placeholder 3"/>
          <p:cNvSpPr>
            <a:spLocks noGrp="1"/>
          </p:cNvSpPr>
          <p:nvPr>
            <p:ph type="sldNum" sz="quarter" idx="12"/>
          </p:nvPr>
        </p:nvSpPr>
        <p:spPr/>
        <p:txBody>
          <a:bodyPr/>
          <a:lstStyle/>
          <a:p>
            <a:pPr>
              <a:defRPr/>
            </a:pPr>
            <a:fld id="{F0EEE149-5D86-4BF5-BCC2-4D8A9996A715}" type="slidenum">
              <a:rPr lang="en-US" smtClean="0"/>
            </a:fld>
            <a:endParaRPr lang="en-US"/>
          </a:p>
        </p:txBody>
      </p:sp>
      <p:pic>
        <p:nvPicPr>
          <p:cNvPr id="1026" name="Picture 2" descr="Welcome to IARE LIBRARY"/>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7480" y="3810"/>
            <a:ext cx="868680" cy="97536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979170"/>
            <a:ext cx="12192001" cy="589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2580" y="175437"/>
            <a:ext cx="9786620" cy="748665"/>
          </a:xfrm>
        </p:spPr>
        <p:txBody>
          <a:bodyPr/>
          <a:lstStyle/>
          <a:p>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Schematic diagram of wireless sensor network in field operation monitoring of AC motor using IOT</a:t>
            </a:r>
            <a:br>
              <a:rPr lang="en-IN" sz="24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IN"/>
          </a:p>
        </p:txBody>
      </p:sp>
      <p:sp>
        <p:nvSpPr>
          <p:cNvPr id="4" name="Slide Number Placeholder 3"/>
          <p:cNvSpPr>
            <a:spLocks noGrp="1"/>
          </p:cNvSpPr>
          <p:nvPr>
            <p:ph type="sldNum" sz="quarter" idx="12"/>
          </p:nvPr>
        </p:nvSpPr>
        <p:spPr/>
        <p:txBody>
          <a:bodyPr/>
          <a:lstStyle/>
          <a:p>
            <a:pPr>
              <a:defRPr/>
            </a:pPr>
            <a:fld id="{F0EEE149-5D86-4BF5-BCC2-4D8A9996A715}" type="slidenum">
              <a:rPr lang="en-US" smtClean="0"/>
            </a:fld>
            <a:endParaRPr lang="en-US"/>
          </a:p>
        </p:txBody>
      </p:sp>
      <p:pic>
        <p:nvPicPr>
          <p:cNvPr id="1026" name="Picture 2" descr="Welcome to IARE LIBRARY"/>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7480" y="3810"/>
            <a:ext cx="868680" cy="97536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5540" y="923925"/>
            <a:ext cx="6997065" cy="5862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2580" y="175437"/>
            <a:ext cx="9786620" cy="748665"/>
          </a:xfrm>
        </p:spPr>
        <p:txBody>
          <a:bodyPr/>
          <a:lstStyle/>
          <a:p>
            <a:r>
              <a:rPr lang="en-US" altLang="en-IN" sz="2400" dirty="0">
                <a:effectLst/>
                <a:latin typeface="Times New Roman" panose="02020603050405020304" pitchFamily="18" charset="0"/>
                <a:ea typeface="Calibri" panose="020F0502020204030204" pitchFamily="34" charset="0"/>
                <a:cs typeface="Times New Roman" panose="02020603050405020304" pitchFamily="18" charset="0"/>
              </a:rPr>
              <a:t>PROTOTYPE MODEL</a:t>
            </a:r>
            <a:endParaRPr lang="en-IN" sz="2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IN"/>
          </a:p>
        </p:txBody>
      </p:sp>
      <p:sp>
        <p:nvSpPr>
          <p:cNvPr id="4" name="Slide Number Placeholder 3"/>
          <p:cNvSpPr>
            <a:spLocks noGrp="1"/>
          </p:cNvSpPr>
          <p:nvPr>
            <p:ph type="sldNum" sz="quarter" idx="12"/>
          </p:nvPr>
        </p:nvSpPr>
        <p:spPr/>
        <p:txBody>
          <a:bodyPr/>
          <a:lstStyle/>
          <a:p>
            <a:pPr>
              <a:defRPr/>
            </a:pPr>
            <a:fld id="{F0EEE149-5D86-4BF5-BCC2-4D8A9996A715}" type="slidenum">
              <a:rPr lang="en-US" smtClean="0"/>
            </a:fld>
            <a:endParaRPr lang="en-US"/>
          </a:p>
        </p:txBody>
      </p:sp>
      <p:pic>
        <p:nvPicPr>
          <p:cNvPr id="1026" name="Picture 2" descr="Welcome to IARE LIBRARY"/>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7480" y="3810"/>
            <a:ext cx="868680" cy="97536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pic>
        <p:nvPicPr>
          <p:cNvPr id="5" name="Picture 4" descr="WhatsApp Image 2023-12-28 at 11.55.35_fd89c3f3"/>
          <p:cNvPicPr>
            <a:picLocks noChangeAspect="1"/>
          </p:cNvPicPr>
          <p:nvPr/>
        </p:nvPicPr>
        <p:blipFill>
          <a:blip r:embed="rId2"/>
          <a:stretch>
            <a:fillRect/>
          </a:stretch>
        </p:blipFill>
        <p:spPr>
          <a:xfrm rot="5400000">
            <a:off x="3126105" y="27305"/>
            <a:ext cx="5380990" cy="7407910"/>
          </a:xfrm>
          <a:prstGeom prst="rect">
            <a:avLst/>
          </a:prstGeom>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2580" y="175437"/>
            <a:ext cx="9786620" cy="748665"/>
          </a:xfrm>
        </p:spPr>
        <p:txBody>
          <a:bodyPr/>
          <a:lstStyle/>
          <a:p>
            <a:r>
              <a:rPr lang="en-US" altLang="en-IN" sz="2400" dirty="0">
                <a:latin typeface="Times New Roman" panose="02020603050405020304" pitchFamily="18" charset="0"/>
                <a:cs typeface="Times New Roman" panose="02020603050405020304" pitchFamily="18" charset="0"/>
              </a:rPr>
              <a:t>RESULTS</a:t>
            </a:r>
            <a:endParaRPr lang="en-US" altLang="en-IN" sz="2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IN"/>
          </a:p>
        </p:txBody>
      </p:sp>
      <p:sp>
        <p:nvSpPr>
          <p:cNvPr id="4" name="Slide Number Placeholder 3"/>
          <p:cNvSpPr>
            <a:spLocks noGrp="1"/>
          </p:cNvSpPr>
          <p:nvPr>
            <p:ph type="sldNum" sz="quarter" idx="12"/>
          </p:nvPr>
        </p:nvSpPr>
        <p:spPr/>
        <p:txBody>
          <a:bodyPr/>
          <a:lstStyle/>
          <a:p>
            <a:pPr>
              <a:defRPr/>
            </a:pPr>
            <a:fld id="{F0EEE149-5D86-4BF5-BCC2-4D8A9996A715}" type="slidenum">
              <a:rPr lang="en-US" smtClean="0"/>
            </a:fld>
            <a:endParaRPr lang="en-US"/>
          </a:p>
        </p:txBody>
      </p:sp>
      <p:pic>
        <p:nvPicPr>
          <p:cNvPr id="1026" name="Picture 2" descr="Welcome to IARE LIBRARY"/>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7480" y="3810"/>
            <a:ext cx="868680" cy="97536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2"/>
          <a:stretch>
            <a:fillRect/>
          </a:stretch>
        </p:blipFill>
        <p:spPr>
          <a:xfrm>
            <a:off x="1649730" y="1003935"/>
            <a:ext cx="8892540" cy="5417820"/>
          </a:xfrm>
          <a:prstGeom prst="rect">
            <a:avLst/>
          </a:prstGeom>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71437"/>
            <a:ext cx="7772400" cy="838200"/>
          </a:xfrm>
        </p:spPr>
        <p:txBody>
          <a:bodyPr/>
          <a:lstStyle/>
          <a:p>
            <a:r>
              <a:rPr lang="en-IN" sz="4000" dirty="0">
                <a:latin typeface="Times New Roman" panose="02020603050405020304" pitchFamily="18" charset="0"/>
                <a:cs typeface="Times New Roman" panose="02020603050405020304" pitchFamily="18" charset="0"/>
              </a:rPr>
              <a:t>CONCLUSION</a:t>
            </a:r>
            <a:endParaRPr lang="en-IN" sz="4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689734" y="1111250"/>
            <a:ext cx="9042433" cy="5242560"/>
          </a:xfrm>
        </p:spPr>
        <p:txBody>
          <a:bodyPr/>
          <a:lstStyle/>
          <a:p>
            <a:pPr marL="285750" indent="-285750" algn="just">
              <a:lnSpc>
                <a:spcPct val="140000"/>
              </a:lnSpc>
              <a:buFont typeface="Arial" panose="020B0604020202020204" pitchFamily="34" charset="0"/>
              <a:buChar char="•"/>
            </a:pPr>
            <a:r>
              <a:rPr lang="en-US" sz="1800" b="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main controlling device of the whole system is a Microcontroller. AC motor through Voltage sensor, current sensor, temperature sensor and frequency counter are interfaced to Microcontroller. The Microcontroller gets input from all the sensors, which will be processed and transmitted into to the </a:t>
            </a:r>
            <a:r>
              <a:rPr lang="en-US" sz="1800" b="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thingspeak</a:t>
            </a:r>
            <a:r>
              <a:rPr lang="en-US" sz="1800" b="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cloud over WI-FI module. The parameters are displayed on the mobile phone. The system alerts through BUZZER, if any abnormality is detected in the parameter values. To perform the task, Microcontroller is loaded with an intelligent program written in embedded ‘C’ language. The Microcontroller is programmed using Embedded C language.</a:t>
            </a:r>
            <a:endParaRPr lang="en-IN" sz="1800" b="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40000"/>
              </a:lnSpc>
              <a:buFont typeface="Arial" panose="020B0604020202020204" pitchFamily="34" charset="0"/>
              <a:buChar char="•"/>
            </a:pPr>
            <a:r>
              <a:rPr lang="en-US" sz="18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Integrating features of all the hardware components used have been developed in it. Presence of every module has been reasoned out and placed carefully, thus contributing to the best working of the unit.  Secondly, using highly advanced IC’s with the help of growing technology, the project has been successfully implemented.</a:t>
            </a:r>
            <a:endParaRPr lang="en-US" sz="1800" b="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F0EEE149-5D86-4BF5-BCC2-4D8A9996A715}" type="slidenum">
              <a:rPr lang="en-US" smtClean="0"/>
            </a:fld>
            <a:endParaRPr lang="en-US"/>
          </a:p>
        </p:txBody>
      </p:sp>
      <p:pic>
        <p:nvPicPr>
          <p:cNvPr id="1026" name="Picture 2" descr="Welcome to IARE LIBRARY"/>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7480" y="3810"/>
            <a:ext cx="868680" cy="97536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71437"/>
            <a:ext cx="7772400" cy="838200"/>
          </a:xfrm>
        </p:spPr>
        <p:txBody>
          <a:bodyPr/>
          <a:lstStyle/>
          <a:p>
            <a:r>
              <a:rPr lang="en-US" altLang="en-IN" sz="4000">
                <a:latin typeface="Times New Roman" panose="02020603050405020304" pitchFamily="18" charset="0"/>
                <a:cs typeface="Times New Roman" panose="02020603050405020304" pitchFamily="18" charset="0"/>
              </a:rPr>
              <a:t>ABSTRACT</a:t>
            </a:r>
            <a:endParaRPr lang="en-US" altLang="en-IN" sz="400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193165" y="1198245"/>
            <a:ext cx="9361805" cy="4374515"/>
          </a:xfrm>
        </p:spPr>
        <p:txBody>
          <a:bodyPr/>
          <a:lstStyle/>
          <a:p>
            <a:pPr marL="285750" indent="-285750" algn="just">
              <a:lnSpc>
                <a:spcPct val="200000"/>
              </a:lnSpc>
              <a:buFont typeface="Arial" panose="020B0604020202020204" pitchFamily="34" charset="0"/>
              <a:buChar char="•"/>
            </a:pPr>
            <a:r>
              <a:rPr lang="en-US" sz="1800" b="0" dirty="0">
                <a:solidFill>
                  <a:schemeClr val="bg1"/>
                </a:solidFill>
                <a:latin typeface="Times New Roman" panose="02020603050405020304" pitchFamily="18" charset="0"/>
                <a:ea typeface="+mn-lt"/>
                <a:cs typeface="Times New Roman" panose="02020603050405020304" pitchFamily="18" charset="0"/>
              </a:rPr>
              <a:t>This project focuses on developing an efficient and automated power survey system for real-time monitoring of AC motors in industrial environments. </a:t>
            </a:r>
            <a:endParaRPr lang="en-US" sz="1800" b="0" dirty="0">
              <a:solidFill>
                <a:schemeClr val="bg1"/>
              </a:solidFill>
              <a:latin typeface="Times New Roman" panose="02020603050405020304" pitchFamily="18" charset="0"/>
              <a:ea typeface="+mn-lt"/>
              <a:cs typeface="Times New Roman" panose="02020603050405020304" pitchFamily="18" charset="0"/>
            </a:endParaRPr>
          </a:p>
          <a:p>
            <a:pPr marL="285750" indent="-285750" algn="just">
              <a:lnSpc>
                <a:spcPct val="200000"/>
              </a:lnSpc>
              <a:buFont typeface="Arial" panose="020B0604020202020204" pitchFamily="34" charset="0"/>
              <a:buChar char="•"/>
            </a:pPr>
            <a:r>
              <a:rPr lang="en-US" sz="1800" b="0" dirty="0">
                <a:solidFill>
                  <a:schemeClr val="bg1"/>
                </a:solidFill>
                <a:latin typeface="Times New Roman" panose="02020603050405020304" pitchFamily="18" charset="0"/>
                <a:ea typeface="+mn-lt"/>
                <a:cs typeface="Times New Roman" panose="02020603050405020304" pitchFamily="18" charset="0"/>
              </a:rPr>
              <a:t>Utilizing Wi-Fi technology for data transmission, the system incorporates sensors for voltage, current, temperature, and frequency interfaced with a microcontroller. </a:t>
            </a:r>
            <a:endParaRPr lang="en-US" sz="1800" b="0" dirty="0">
              <a:solidFill>
                <a:schemeClr val="bg1"/>
              </a:solidFill>
              <a:latin typeface="Times New Roman" panose="02020603050405020304" pitchFamily="18" charset="0"/>
              <a:ea typeface="+mn-lt"/>
              <a:cs typeface="Times New Roman" panose="02020603050405020304" pitchFamily="18" charset="0"/>
            </a:endParaRPr>
          </a:p>
          <a:p>
            <a:pPr marL="285750" indent="-285750" algn="just">
              <a:lnSpc>
                <a:spcPct val="200000"/>
              </a:lnSpc>
              <a:buFont typeface="Arial" panose="020B0604020202020204" pitchFamily="34" charset="0"/>
              <a:buChar char="•"/>
            </a:pPr>
            <a:r>
              <a:rPr lang="en-US" sz="1800" b="0" dirty="0">
                <a:solidFill>
                  <a:schemeClr val="bg1"/>
                </a:solidFill>
                <a:latin typeface="Times New Roman" panose="02020603050405020304" pitchFamily="18" charset="0"/>
                <a:ea typeface="+mn-lt"/>
                <a:cs typeface="Times New Roman" panose="02020603050405020304" pitchFamily="18" charset="0"/>
              </a:rPr>
              <a:t>The microcontroller processes the sensor inputs, sending the data to the Thingspeak cloud via Wi-Fi. Users can access and view the parameters on their mobile phones. </a:t>
            </a:r>
            <a:endParaRPr lang="en-US" sz="1800" b="0" dirty="0">
              <a:solidFill>
                <a:schemeClr val="bg1"/>
              </a:solidFill>
              <a:latin typeface="Times New Roman" panose="02020603050405020304" pitchFamily="18" charset="0"/>
              <a:ea typeface="+mn-lt"/>
              <a:cs typeface="Times New Roman" panose="02020603050405020304" pitchFamily="18" charset="0"/>
            </a:endParaRPr>
          </a:p>
          <a:p>
            <a:pPr marL="285750" indent="-285750" algn="just">
              <a:lnSpc>
                <a:spcPct val="200000"/>
              </a:lnSpc>
              <a:buFont typeface="Arial" panose="020B0604020202020204" pitchFamily="34" charset="0"/>
              <a:buChar char="•"/>
            </a:pPr>
            <a:r>
              <a:rPr lang="en-US" sz="1800" b="0" dirty="0">
                <a:solidFill>
                  <a:schemeClr val="bg1"/>
                </a:solidFill>
                <a:latin typeface="Times New Roman" panose="02020603050405020304" pitchFamily="18" charset="0"/>
                <a:ea typeface="+mn-lt"/>
                <a:cs typeface="Times New Roman" panose="02020603050405020304" pitchFamily="18" charset="0"/>
              </a:rPr>
              <a:t>In case of abnormalities, the system triggers alerts through a buzzer. The microcontroller is programmed in embedded 'C' language to execute these tasks seamlessly.</a:t>
            </a:r>
            <a:endParaRPr lang="en-US" sz="1800" b="0" dirty="0">
              <a:solidFill>
                <a:schemeClr val="bg1"/>
              </a:solidFill>
              <a:latin typeface="Times New Roman" panose="02020603050405020304" pitchFamily="18" charset="0"/>
              <a:ea typeface="+mn-lt"/>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F0EEE149-5D86-4BF5-BCC2-4D8A9996A715}" type="slidenum">
              <a:rPr lang="en-US" smtClean="0"/>
            </a:fld>
            <a:endParaRPr lang="en-US"/>
          </a:p>
        </p:txBody>
      </p:sp>
      <p:pic>
        <p:nvPicPr>
          <p:cNvPr id="1026" name="Picture 2" descr="Welcome to IARE LIBRARY"/>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7480" y="3810"/>
            <a:ext cx="868680" cy="97536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5" name="Rectangle 4"/>
          <p:cNvSpPr/>
          <p:nvPr/>
        </p:nvSpPr>
        <p:spPr>
          <a:xfrm>
            <a:off x="0" y="12700"/>
            <a:ext cx="12192000" cy="914400"/>
          </a:xfrm>
          <a:prstGeom prst="rect">
            <a:avLst/>
          </a:prstGeom>
          <a:solidFill>
            <a:srgbClr val="2F71A2"/>
          </a:solidFill>
          <a:ln w="25400" cap="flat" cmpd="sng" algn="ctr">
            <a:noFill/>
            <a:prstDash val="solid"/>
          </a:ln>
          <a:effectLst/>
        </p:spPr>
        <p:txBody>
          <a:bodyPr anchor="ctr"/>
          <a:lstStyle/>
          <a:p>
            <a:pPr algn="ctr" fontAlgn="auto">
              <a:spcBef>
                <a:spcPts val="0"/>
              </a:spcBef>
              <a:spcAft>
                <a:spcPts val="0"/>
              </a:spcAft>
              <a:defRPr/>
            </a:pPr>
            <a:endParaRPr lang="en-US" kern="0">
              <a:solidFill>
                <a:sysClr val="window" lastClr="FFFFFF"/>
              </a:solidFill>
              <a:latin typeface="Calibri" panose="020F0502020204030204"/>
              <a:cs typeface="+mn-cs"/>
            </a:endParaRPr>
          </a:p>
        </p:txBody>
      </p:sp>
      <p:pic>
        <p:nvPicPr>
          <p:cNvPr id="154627" name="Picture 4" descr="http://www.hiltonheadislandbuilder.com/wp-content/uploads/2012/12/thank-you-card.jpg"/>
          <p:cNvPicPr>
            <a:picLocks noChangeAspect="1" noChangeArrowheads="1"/>
          </p:cNvPicPr>
          <p:nvPr/>
        </p:nvPicPr>
        <p:blipFill>
          <a:blip r:embed="rId1" cstate="print"/>
          <a:srcRect/>
          <a:stretch>
            <a:fillRect/>
          </a:stretch>
        </p:blipFill>
        <p:spPr bwMode="auto">
          <a:xfrm>
            <a:off x="2052955" y="944880"/>
            <a:ext cx="8086090" cy="5255895"/>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19FA1906-51BE-4B49-A728-D60CC9E44BA8}" type="slidenum">
              <a:rPr lang="en-US" smtClean="0">
                <a:solidFill>
                  <a:schemeClr val="bg1"/>
                </a:solidFill>
              </a:rPr>
            </a:fld>
            <a:endParaRPr lang="en-US">
              <a:solidFill>
                <a:schemeClr val="bg1"/>
              </a:solidFill>
            </a:endParaRPr>
          </a:p>
        </p:txBody>
      </p:sp>
      <p:pic>
        <p:nvPicPr>
          <p:cNvPr id="1026" name="Picture 2" descr="Welcome to IARE LIBRARY"/>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7480" y="3810"/>
            <a:ext cx="868680" cy="9753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plit dir="in"/>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71437"/>
            <a:ext cx="7772400" cy="838200"/>
          </a:xfrm>
        </p:spPr>
        <p:txBody>
          <a:bodyPr/>
          <a:lstStyle/>
          <a:p>
            <a:r>
              <a:rPr lang="en-IN" sz="4000">
                <a:latin typeface="Times New Roman" panose="02020603050405020304" pitchFamily="18" charset="0"/>
                <a:cs typeface="Times New Roman" panose="02020603050405020304" pitchFamily="18" charset="0"/>
              </a:rPr>
              <a:t>INTRODUCTION</a:t>
            </a:r>
            <a:endParaRPr lang="en-IN" sz="400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193165" y="1198245"/>
            <a:ext cx="9361805" cy="4374515"/>
          </a:xfrm>
        </p:spPr>
        <p:txBody>
          <a:bodyPr/>
          <a:lstStyle/>
          <a:p>
            <a:pPr marL="285750" indent="-285750" algn="just">
              <a:lnSpc>
                <a:spcPct val="170000"/>
              </a:lnSpc>
              <a:buFont typeface="Arial" panose="020B0604020202020204" pitchFamily="34" charset="0"/>
              <a:buChar char="•"/>
            </a:pPr>
            <a:r>
              <a:rPr lang="en-US" sz="1800" b="0" dirty="0">
                <a:solidFill>
                  <a:schemeClr val="bg1"/>
                </a:solidFill>
                <a:latin typeface="Times New Roman" panose="02020603050405020304" pitchFamily="18" charset="0"/>
                <a:ea typeface="+mn-lt"/>
                <a:cs typeface="Times New Roman" panose="02020603050405020304" pitchFamily="18" charset="0"/>
              </a:rPr>
              <a:t>The effectiveness and longevity of AC motors are critical factors in the fields of industrial automation and process control. It is crucial to keep an eye on these motors' performance and condition to avoid expensive downtime.</a:t>
            </a:r>
            <a:endParaRPr lang="en-US" sz="1800" b="0" dirty="0">
              <a:solidFill>
                <a:schemeClr val="bg1"/>
              </a:solidFill>
              <a:latin typeface="Times New Roman" panose="02020603050405020304" pitchFamily="18" charset="0"/>
              <a:ea typeface="+mn-lt"/>
              <a:cs typeface="Times New Roman" panose="02020603050405020304" pitchFamily="18" charset="0"/>
            </a:endParaRPr>
          </a:p>
          <a:p>
            <a:pPr marL="285750" indent="-285750" algn="just">
              <a:lnSpc>
                <a:spcPct val="170000"/>
              </a:lnSpc>
              <a:buFont typeface="Arial" panose="020B0604020202020204" pitchFamily="34" charset="0"/>
              <a:buChar char="•"/>
            </a:pPr>
            <a:r>
              <a:rPr lang="en-US" sz="1800" b="0" dirty="0">
                <a:solidFill>
                  <a:schemeClr val="bg1"/>
                </a:solidFill>
                <a:latin typeface="Times New Roman" panose="02020603050405020304" pitchFamily="18" charset="0"/>
                <a:ea typeface="+mn-lt"/>
                <a:cs typeface="Times New Roman" panose="02020603050405020304" pitchFamily="18" charset="0"/>
              </a:rPr>
              <a:t> It guarantees peak performance, and prolong the life of your equipment but historically, putting in place a reliable monitoring system has meant incurring large expenses and complicated configurations .</a:t>
            </a:r>
            <a:endParaRPr lang="en-US" sz="1800" b="0" dirty="0">
              <a:solidFill>
                <a:schemeClr val="bg1"/>
              </a:solidFill>
              <a:latin typeface="Times New Roman" panose="02020603050405020304" pitchFamily="18" charset="0"/>
              <a:ea typeface="+mn-lt"/>
              <a:cs typeface="Times New Roman" panose="02020603050405020304" pitchFamily="18" charset="0"/>
            </a:endParaRPr>
          </a:p>
          <a:p>
            <a:pPr marL="285750" indent="-285750" algn="just">
              <a:lnSpc>
                <a:spcPct val="170000"/>
              </a:lnSpc>
              <a:buFont typeface="Arial" panose="020B0604020202020204" pitchFamily="34" charset="0"/>
              <a:buChar char="•"/>
            </a:pPr>
            <a:r>
              <a:rPr lang="en-US" sz="1800" b="0" dirty="0">
                <a:solidFill>
                  <a:schemeClr val="bg1"/>
                </a:solidFill>
                <a:latin typeface="Times New Roman" panose="02020603050405020304" pitchFamily="18" charset="0"/>
                <a:ea typeface="+mn-lt"/>
                <a:cs typeface="Times New Roman" panose="02020603050405020304" pitchFamily="18" charset="0"/>
              </a:rPr>
              <a:t>Presenting our creative fix: an affordable wireless monitoring system made especially for AC motors. With the innovative combination of affordability and state-of-the-art technology, this system opens up motor monitoring to a broad spectrum of industries and applications.</a:t>
            </a:r>
            <a:endParaRPr lang="en-US" sz="1800" b="0" dirty="0">
              <a:solidFill>
                <a:schemeClr val="bg1"/>
              </a:solidFill>
              <a:latin typeface="Times New Roman" panose="02020603050405020304" pitchFamily="18" charset="0"/>
              <a:ea typeface="+mn-lt"/>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F0EEE149-5D86-4BF5-BCC2-4D8A9996A715}" type="slidenum">
              <a:rPr lang="en-US" smtClean="0"/>
            </a:fld>
            <a:endParaRPr lang="en-US"/>
          </a:p>
        </p:txBody>
      </p:sp>
      <p:pic>
        <p:nvPicPr>
          <p:cNvPr id="1026" name="Picture 2" descr="Welcome to IARE LIBRARY"/>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7480" y="3810"/>
            <a:ext cx="868680" cy="97536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51000" y="3810"/>
            <a:ext cx="10363200" cy="905510"/>
          </a:xfrm>
        </p:spPr>
        <p:txBody>
          <a:bodyPr/>
          <a:lstStyle/>
          <a:p>
            <a:r>
              <a:rPr lang="en-US" altLang="en-IN" sz="4000">
                <a:latin typeface="Times New Roman" panose="02020603050405020304" pitchFamily="18" charset="0"/>
                <a:cs typeface="Times New Roman" panose="02020603050405020304" pitchFamily="18" charset="0"/>
                <a:sym typeface="+mn-ea"/>
              </a:rPr>
              <a:t>PROBLEM STATEMENT</a:t>
            </a:r>
            <a:endParaRPr lang="en-US" altLang="en-IN" sz="4000">
              <a:latin typeface="Times New Roman" panose="02020603050405020304" pitchFamily="18" charset="0"/>
              <a:cs typeface="Times New Roman" panose="02020603050405020304" pitchFamily="18" charset="0"/>
              <a:sym typeface="+mn-ea"/>
            </a:endParaRPr>
          </a:p>
        </p:txBody>
      </p:sp>
      <p:sp>
        <p:nvSpPr>
          <p:cNvPr id="3" name="Subtitle 2"/>
          <p:cNvSpPr>
            <a:spLocks noGrp="1"/>
          </p:cNvSpPr>
          <p:nvPr>
            <p:ph type="subTitle" idx="1"/>
          </p:nvPr>
        </p:nvSpPr>
        <p:spPr>
          <a:xfrm>
            <a:off x="1137920" y="1317625"/>
            <a:ext cx="10085070" cy="4321175"/>
          </a:xfrm>
        </p:spPr>
        <p:txBody>
          <a:bodyPr/>
          <a:lstStyle/>
          <a:p>
            <a:pPr marL="285750" indent="-285750" algn="just">
              <a:lnSpc>
                <a:spcPct val="130000"/>
              </a:lnSpc>
              <a:buFont typeface="Arial" panose="020B0604020202020204" pitchFamily="34" charset="0"/>
              <a:buChar char="•"/>
            </a:pPr>
            <a:r>
              <a:rPr lang="en-US" sz="1800" b="0" i="0" dirty="0">
                <a:solidFill>
                  <a:schemeClr val="bg1"/>
                </a:solidFill>
                <a:effectLst/>
                <a:latin typeface="Times New Roman" panose="02020603050405020304" pitchFamily="18" charset="0"/>
                <a:cs typeface="Times New Roman" panose="02020603050405020304" pitchFamily="18" charset="0"/>
              </a:rPr>
              <a:t>The monitoring of AC motors poses a critical challenge in industrial operations, where the lack of efficient and cost-effective solutions inhibits the ability to ensure optimal performance and prevent unexpected breakdowns. Current monitoring systems often come with prohibitive costs, making them inaccessible for a significant portion of businesses, especially smaller enterprises with limited resources. The complexity of traditional monitoring setups, involving intricate wiring and installation processes, further exacerbates the problem by demanding specialized skills and elongating deployment times.</a:t>
            </a:r>
            <a:endParaRPr lang="en-US" sz="1800" b="0" i="0" dirty="0">
              <a:solidFill>
                <a:schemeClr val="bg1"/>
              </a:solidFill>
              <a:effectLst/>
              <a:latin typeface="Times New Roman" panose="02020603050405020304" pitchFamily="18" charset="0"/>
              <a:cs typeface="Times New Roman" panose="02020603050405020304" pitchFamily="18" charset="0"/>
            </a:endParaRPr>
          </a:p>
          <a:p>
            <a:pPr marL="285750" indent="-285750" algn="just">
              <a:lnSpc>
                <a:spcPct val="130000"/>
              </a:lnSpc>
              <a:buFont typeface="Arial" panose="020B0604020202020204" pitchFamily="34" charset="0"/>
              <a:buChar char="•"/>
            </a:pPr>
            <a:r>
              <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Additionally, the scalability of existing solutions remains a concern, as many systems struggle to adapt seamlessly to different industrial contexts and motor quantities. The overarching issue is the need for a more affordable, user-friendly, and scalable monitoring system tailored specifically for AC motors, addressing these challenges and allowing businesses of all sizes to implement effective predictive maintenance strategies.</a:t>
            </a:r>
            <a:endPar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pPr>
            <a:endParaRPr lang="en-US" sz="1800" b="0" dirty="0">
              <a:solidFill>
                <a:schemeClr val="bg1"/>
              </a:solidFill>
              <a:latin typeface="Times New Roman" panose="02020603050405020304" pitchFamily="18" charset="0"/>
              <a:cs typeface="Times New Roman" panose="02020603050405020304" pitchFamily="18" charset="0"/>
            </a:endParaRPr>
          </a:p>
          <a:p>
            <a:pPr algn="just">
              <a:lnSpc>
                <a:spcPct val="130000"/>
              </a:lnSpc>
            </a:pPr>
            <a:endParaRPr lang="en-US" sz="1800" b="0" i="0" dirty="0">
              <a:solidFill>
                <a:schemeClr val="bg1"/>
              </a:solidFill>
              <a:effectLst/>
              <a:latin typeface="Times New Roman" panose="02020603050405020304" pitchFamily="18" charset="0"/>
              <a:cs typeface="Times New Roman" panose="02020603050405020304" pitchFamily="18" charset="0"/>
            </a:endParaRPr>
          </a:p>
          <a:p>
            <a:pPr algn="just">
              <a:lnSpc>
                <a:spcPct val="130000"/>
              </a:lnSpc>
            </a:pPr>
            <a:endParaRPr lang="en-US" sz="1800" b="0" i="0" dirty="0">
              <a:solidFill>
                <a:schemeClr val="bg1"/>
              </a:solidFill>
              <a:effectLst/>
              <a:latin typeface="Times New Roman" panose="02020603050405020304" pitchFamily="18" charset="0"/>
              <a:cs typeface="Times New Roman" panose="02020603050405020304" pitchFamily="18" charset="0"/>
            </a:endParaRPr>
          </a:p>
          <a:p>
            <a:pPr algn="just">
              <a:lnSpc>
                <a:spcPct val="130000"/>
              </a:lnSpc>
            </a:pPr>
            <a:endParaRPr lang="en-US" sz="1800" b="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F0EEE149-5D86-4BF5-BCC2-4D8A9996A715}" type="slidenum">
              <a:rPr lang="en-US"/>
            </a:fld>
            <a:endParaRPr lang="en-US"/>
          </a:p>
        </p:txBody>
      </p:sp>
      <p:sp>
        <p:nvSpPr>
          <p:cNvPr id="5" name="Title 1"/>
          <p:cNvSpPr>
            <a:spLocks noGrp="1"/>
          </p:cNvSpPr>
          <p:nvPr/>
        </p:nvSpPr>
        <p:spPr>
          <a:xfrm>
            <a:off x="1981200" y="71437"/>
            <a:ext cx="7772400" cy="838200"/>
          </a:xfrm>
          <a:prstGeom prst="rect">
            <a:avLst/>
          </a:prstGeom>
          <a:noFill/>
          <a:ln w="9525">
            <a:noFill/>
            <a:miter lim="800000"/>
          </a:ln>
        </p:spPr>
        <p:txBody>
          <a:bodyPr vert="horz" wrap="square" lIns="45720" tIns="45720" rIns="45720" bIns="45720" numCol="1" anchor="ctr" anchorCtr="0" compatLnSpc="1"/>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anose="020B0503020102020204" pitchFamily="34" charset="0"/>
              </a:defRPr>
            </a:lvl2pPr>
            <a:lvl3pPr algn="l" rtl="0" eaLnBrk="0" fontAlgn="base" hangingPunct="0">
              <a:spcBef>
                <a:spcPct val="0"/>
              </a:spcBef>
              <a:spcAft>
                <a:spcPct val="0"/>
              </a:spcAft>
              <a:defRPr sz="4600" b="1">
                <a:solidFill>
                  <a:srgbClr val="FFD03B"/>
                </a:solidFill>
                <a:latin typeface="Franklin Gothic Book" panose="020B0503020102020204" pitchFamily="34" charset="0"/>
              </a:defRPr>
            </a:lvl3pPr>
            <a:lvl4pPr algn="l" rtl="0" eaLnBrk="0" fontAlgn="base" hangingPunct="0">
              <a:spcBef>
                <a:spcPct val="0"/>
              </a:spcBef>
              <a:spcAft>
                <a:spcPct val="0"/>
              </a:spcAft>
              <a:defRPr sz="4600" b="1">
                <a:solidFill>
                  <a:srgbClr val="FFD03B"/>
                </a:solidFill>
                <a:latin typeface="Franklin Gothic Book" panose="020B0503020102020204" pitchFamily="34" charset="0"/>
              </a:defRPr>
            </a:lvl4pPr>
            <a:lvl5pPr algn="l" rtl="0" eaLnBrk="0" fontAlgn="base" hangingPunct="0">
              <a:spcBef>
                <a:spcPct val="0"/>
              </a:spcBef>
              <a:spcAft>
                <a:spcPct val="0"/>
              </a:spcAft>
              <a:defRPr sz="4600" b="1">
                <a:solidFill>
                  <a:srgbClr val="FFD03B"/>
                </a:solidFill>
                <a:latin typeface="Franklin Gothic Book" panose="020B0503020102020204" pitchFamily="34" charset="0"/>
              </a:defRPr>
            </a:lvl5pPr>
            <a:lvl6pPr marL="457200" algn="l" rtl="0" fontAlgn="base">
              <a:spcBef>
                <a:spcPct val="0"/>
              </a:spcBef>
              <a:spcAft>
                <a:spcPct val="0"/>
              </a:spcAft>
              <a:defRPr sz="4600">
                <a:solidFill>
                  <a:srgbClr val="FFD03B"/>
                </a:solidFill>
                <a:latin typeface="Franklin Gothic Book" panose="020B0503020102020204" pitchFamily="34" charset="0"/>
              </a:defRPr>
            </a:lvl6pPr>
            <a:lvl7pPr marL="914400" algn="l" rtl="0" fontAlgn="base">
              <a:spcBef>
                <a:spcPct val="0"/>
              </a:spcBef>
              <a:spcAft>
                <a:spcPct val="0"/>
              </a:spcAft>
              <a:defRPr sz="4600">
                <a:solidFill>
                  <a:srgbClr val="FFD03B"/>
                </a:solidFill>
                <a:latin typeface="Franklin Gothic Book" panose="020B0503020102020204" pitchFamily="34" charset="0"/>
              </a:defRPr>
            </a:lvl7pPr>
            <a:lvl8pPr marL="1371600" algn="l" rtl="0" fontAlgn="base">
              <a:spcBef>
                <a:spcPct val="0"/>
              </a:spcBef>
              <a:spcAft>
                <a:spcPct val="0"/>
              </a:spcAft>
              <a:defRPr sz="4600">
                <a:solidFill>
                  <a:srgbClr val="FFD03B"/>
                </a:solidFill>
                <a:latin typeface="Franklin Gothic Book" panose="020B0503020102020204" pitchFamily="34" charset="0"/>
              </a:defRPr>
            </a:lvl8pPr>
            <a:lvl9pPr marL="1828800" algn="l" rtl="0" fontAlgn="base">
              <a:spcBef>
                <a:spcPct val="0"/>
              </a:spcBef>
              <a:spcAft>
                <a:spcPct val="0"/>
              </a:spcAft>
              <a:defRPr sz="4600">
                <a:solidFill>
                  <a:srgbClr val="FFD03B"/>
                </a:solidFill>
                <a:latin typeface="Franklin Gothic Book" panose="020B0503020102020204" pitchFamily="34" charset="0"/>
              </a:defRPr>
            </a:lvl9pPr>
          </a:lstStyle>
          <a:p>
            <a:endParaRPr lang="en-IN" sz="4000" dirty="0">
              <a:latin typeface="Times New Roman" panose="02020603050405020304" pitchFamily="18" charset="0"/>
              <a:cs typeface="Times New Roman" panose="02020603050405020304" pitchFamily="18" charset="0"/>
            </a:endParaRPr>
          </a:p>
        </p:txBody>
      </p:sp>
      <p:sp>
        <p:nvSpPr>
          <p:cNvPr id="6" name="Subtitle 2"/>
          <p:cNvSpPr>
            <a:spLocks noGrp="1"/>
          </p:cNvSpPr>
          <p:nvPr/>
        </p:nvSpPr>
        <p:spPr>
          <a:xfrm>
            <a:off x="1752600" y="1066800"/>
            <a:ext cx="8534400" cy="5486400"/>
          </a:xfrm>
          <a:prstGeom prst="rect">
            <a:avLst/>
          </a:prstGeom>
          <a:noFill/>
          <a:ln w="9525">
            <a:noFill/>
            <a:miter lim="800000"/>
          </a:ln>
        </p:spPr>
        <p:txBody>
          <a:bodyPr vert="horz" wrap="square" lIns="91440" tIns="45720" rIns="91440" bIns="45720" numCol="1" anchor="t" anchorCtr="0" compatLnSpc="1"/>
          <a:lstStyle>
            <a:lvl1pPr marL="0" indent="0" algn="ctr" rtl="0" eaLnBrk="0" fontAlgn="base" hangingPunct="0">
              <a:spcBef>
                <a:spcPct val="20000"/>
              </a:spcBef>
              <a:spcAft>
                <a:spcPct val="0"/>
              </a:spcAft>
              <a:buClr>
                <a:schemeClr val="accent1"/>
              </a:buClr>
              <a:buSzPct val="80000"/>
              <a:buFont typeface="Wingdings 2" panose="05020102010507070707" pitchFamily="18" charset="2"/>
              <a:buNone/>
              <a:defRPr sz="3000" b="1"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Clr>
                <a:schemeClr val="accent1"/>
              </a:buClr>
              <a:buSzPct val="90000"/>
              <a:buFont typeface="Wingdings 2" panose="05020102010507070707" pitchFamily="18" charset="2"/>
              <a:buNone/>
              <a:defRPr sz="26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Clr>
                <a:schemeClr val="accent2"/>
              </a:buClr>
              <a:buSzPct val="85000"/>
              <a:buFont typeface="Arial" panose="020B0604020202020204" pitchFamily="34"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Clr>
                <a:srgbClr val="8D89A4"/>
              </a:buClr>
              <a:buSzPct val="90000"/>
              <a:buFont typeface="Wingdings 2" panose="05020102010507070707" pitchFamily="18" charset="2"/>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Clr>
                <a:srgbClr val="748560"/>
              </a:buClr>
              <a:buSzPct val="100000"/>
              <a:buFont typeface="Arial" panose="020B0604020202020204" pitchFamily="34" charset="0"/>
              <a:buNone/>
              <a:defRPr sz="2000" kern="1200">
                <a:solidFill>
                  <a:schemeClr val="tx1">
                    <a:tint val="75000"/>
                  </a:schemeClr>
                </a:solidFill>
                <a:latin typeface="+mn-lt"/>
                <a:ea typeface="+mn-ea"/>
                <a:cs typeface="+mn-cs"/>
              </a:defRPr>
            </a:lvl5pPr>
            <a:lvl6pPr marL="2286000" indent="0" algn="ctr" rtl="0" eaLnBrk="1" latinLnBrk="0" hangingPunct="1">
              <a:spcBef>
                <a:spcPct val="20000"/>
              </a:spcBef>
              <a:buClr>
                <a:schemeClr val="accent5"/>
              </a:buClr>
              <a:buFont typeface="Arial" panose="020B0604020202020204"/>
              <a:buNone/>
              <a:defRPr kumimoji="0" sz="2000" kern="1200" baseline="0">
                <a:solidFill>
                  <a:schemeClr val="tx1">
                    <a:tint val="75000"/>
                  </a:schemeClr>
                </a:solidFill>
                <a:latin typeface="+mn-lt"/>
                <a:ea typeface="+mn-ea"/>
                <a:cs typeface="+mn-cs"/>
              </a:defRPr>
            </a:lvl6pPr>
            <a:lvl7pPr marL="2743200" indent="0" algn="ctr" rtl="0" eaLnBrk="1" latinLnBrk="0" hangingPunct="1">
              <a:spcBef>
                <a:spcPct val="20000"/>
              </a:spcBef>
              <a:buClr>
                <a:schemeClr val="accent6"/>
              </a:buClr>
              <a:buSzPct val="100000"/>
              <a:buFont typeface="Arial" panose="020B0604020202020204"/>
              <a:buNone/>
              <a:defRPr kumimoji="0" sz="1800" kern="1200" baseline="0">
                <a:solidFill>
                  <a:schemeClr val="tx1">
                    <a:tint val="75000"/>
                  </a:schemeClr>
                </a:solidFill>
                <a:latin typeface="+mn-lt"/>
                <a:ea typeface="+mn-ea"/>
                <a:cs typeface="+mn-cs"/>
              </a:defRPr>
            </a:lvl7pPr>
            <a:lvl8pPr marL="3200400" indent="0" algn="ctr" rtl="0" eaLnBrk="1" latinLnBrk="0" hangingPunct="1">
              <a:spcBef>
                <a:spcPct val="20000"/>
              </a:spcBef>
              <a:buClr>
                <a:schemeClr val="accent6"/>
              </a:buClr>
              <a:buFont typeface="Arial" panose="020B0604020202020204"/>
              <a:buNone/>
              <a:defRPr kumimoji="0" sz="1600" kern="1200">
                <a:solidFill>
                  <a:schemeClr val="tx1">
                    <a:tint val="75000"/>
                  </a:schemeClr>
                </a:solidFill>
                <a:latin typeface="+mn-lt"/>
                <a:ea typeface="+mn-ea"/>
                <a:cs typeface="+mn-cs"/>
              </a:defRPr>
            </a:lvl8pPr>
            <a:lvl9pPr marL="3657600" indent="0" algn="ctr" rtl="0" eaLnBrk="1" latinLnBrk="0" hangingPunct="1">
              <a:spcBef>
                <a:spcPct val="20000"/>
              </a:spcBef>
              <a:buClr>
                <a:schemeClr val="accent6"/>
              </a:buClr>
              <a:buFont typeface="Arial" panose="020B0604020202020204"/>
              <a:buNone/>
              <a:defRPr kumimoji="0" sz="1600" kern="1200">
                <a:solidFill>
                  <a:schemeClr val="tx1">
                    <a:tint val="75000"/>
                  </a:schemeClr>
                </a:solidFill>
                <a:latin typeface="+mn-lt"/>
                <a:ea typeface="+mn-ea"/>
                <a:cs typeface="+mn-cs"/>
              </a:defRPr>
            </a:lvl9pPr>
          </a:lstStyle>
          <a:p>
            <a:r>
              <a:rPr lang="en-IN" sz="1800" dirty="0">
                <a:latin typeface="Times New Roman" panose="02020603050405020304" pitchFamily="18" charset="0"/>
                <a:cs typeface="Times New Roman" panose="02020603050405020304" pitchFamily="18" charset="0"/>
                <a:sym typeface="+mn-ea"/>
              </a:rPr>
              <a:t>ABSTRACT</a:t>
            </a:r>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
        <p:nvSpPr>
          <p:cNvPr id="7" name="Slide Number Placeholder 3"/>
          <p:cNvSpPr>
            <a:spLocks noGrp="1"/>
          </p:cNvSpPr>
          <p:nvPr/>
        </p:nvSpPr>
        <p:spPr>
          <a:xfrm>
            <a:off x="10998200" y="6548438"/>
            <a:ext cx="1016000" cy="365125"/>
          </a:xfrm>
          <a:prstGeom prst="rect">
            <a:avLst/>
          </a:prstGeom>
        </p:spPr>
        <p:txBody>
          <a:bodyPr vert="horz" lIns="0" tIns="0" rIns="0" bIns="0" anchor="b"/>
          <a:lstStyle>
            <a:lvl1pPr marL="0" algn="r" rtl="0" eaLnBrk="1" fontAlgn="auto" latinLnBrk="0" hangingPunct="1">
              <a:spcBef>
                <a:spcPts val="0"/>
              </a:spcBef>
              <a:spcAft>
                <a:spcPts val="0"/>
              </a:spcAft>
              <a:defRPr kumimoji="0" sz="1000" b="1"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lstStyle>
          <a:p>
            <a:pPr>
              <a:defRPr/>
            </a:pPr>
            <a:fld id="{F0EEE149-5D86-4BF5-BCC2-4D8A9996A715}" type="slidenum">
              <a:rPr lang="en-US" smtClean="0"/>
            </a:fld>
            <a:endParaRPr lang="en-US"/>
          </a:p>
        </p:txBody>
      </p:sp>
      <p:pic>
        <p:nvPicPr>
          <p:cNvPr id="1026" name="Picture 2" descr="Welcome to IARE LIBRARY"/>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7480" y="3810"/>
            <a:ext cx="868680" cy="97536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69110" y="0"/>
            <a:ext cx="9925050" cy="905510"/>
          </a:xfrm>
        </p:spPr>
        <p:txBody>
          <a:bodyPr/>
          <a:lstStyle/>
          <a:p>
            <a:r>
              <a:rPr lang="en-US" altLang="en-IN" sz="4000" dirty="0">
                <a:latin typeface="Times New Roman" panose="02020603050405020304"/>
                <a:cs typeface="Times New Roman" panose="02020603050405020304"/>
                <a:sym typeface="+mn-ea"/>
              </a:rPr>
              <a:t>OBJECTIVES</a:t>
            </a:r>
            <a:endParaRPr lang="en-US" sz="4000"/>
          </a:p>
        </p:txBody>
      </p:sp>
      <p:sp>
        <p:nvSpPr>
          <p:cNvPr id="3" name="Subtitle 2"/>
          <p:cNvSpPr>
            <a:spLocks noGrp="1"/>
          </p:cNvSpPr>
          <p:nvPr>
            <p:ph type="subTitle" idx="1"/>
          </p:nvPr>
        </p:nvSpPr>
        <p:spPr>
          <a:xfrm>
            <a:off x="1200785" y="1263650"/>
            <a:ext cx="9885045" cy="4782185"/>
          </a:xfrm>
        </p:spPr>
        <p:txBody>
          <a:bodyPr/>
          <a:lstStyle/>
          <a:p>
            <a:pPr marL="342900" indent="-342900" algn="just">
              <a:lnSpc>
                <a:spcPct val="140000"/>
              </a:lnSpc>
              <a:buFont typeface="Arial" panose="020B0604020202020204" pitchFamily="34" charset="0"/>
              <a:buChar char="•"/>
            </a:pPr>
            <a:r>
              <a:rPr lang="en-US" sz="1800" b="0" i="0" dirty="0">
                <a:solidFill>
                  <a:srgbClr val="374151"/>
                </a:solidFill>
                <a:effectLst/>
                <a:latin typeface="Times New Roman" panose="02020603050405020304" pitchFamily="18" charset="0"/>
                <a:cs typeface="Times New Roman" panose="02020603050405020304" pitchFamily="18" charset="0"/>
              </a:rPr>
              <a:t>The objectives of addressing the monitoring challenges associated with AC motors are multifaceted. First and foremost, the goal is to develop a cost-effective solution that significantly reduces the financial barriers hindering the widespread adoption of motor health monitoring practices. By incorporating affordable sensors and wireless communication technologies, the aim is to create a system that is accessible to businesses of varying sizes.</a:t>
            </a:r>
            <a:endParaRPr lang="en-US" sz="1800" b="0" i="0" dirty="0">
              <a:solidFill>
                <a:srgbClr val="374151"/>
              </a:solidFill>
              <a:effectLst/>
              <a:latin typeface="Times New Roman" panose="02020603050405020304" pitchFamily="18" charset="0"/>
              <a:cs typeface="Times New Roman" panose="02020603050405020304" pitchFamily="18" charset="0"/>
            </a:endParaRPr>
          </a:p>
          <a:p>
            <a:pPr marL="285750" indent="-285750" algn="just">
              <a:lnSpc>
                <a:spcPct val="140000"/>
              </a:lnSpc>
              <a:buFont typeface="Arial" panose="020B0604020202020204" pitchFamily="34" charset="0"/>
              <a:buChar char="•"/>
            </a:pPr>
            <a:r>
              <a:rPr lang="en-US" sz="1800" b="0" i="0" dirty="0">
                <a:solidFill>
                  <a:srgbClr val="374151"/>
                </a:solidFill>
                <a:effectLst/>
                <a:latin typeface="Times New Roman" panose="02020603050405020304" pitchFamily="18" charset="0"/>
                <a:cs typeface="Times New Roman" panose="02020603050405020304" pitchFamily="18" charset="0"/>
              </a:rPr>
              <a:t>Scalability is paramount, as the system should seamlessly adapt to diverse industrial contexts and motor quantities, ensuring flexibility and ease of integration across different operational scales. Ultimately, the overarching objective is to empower businesses to implement proactive monitoring strategies, fostering increased operational efficiency, reduced downtime, and extended AC motor lifespan.</a:t>
            </a:r>
            <a:endParaRPr lang="en-US" sz="1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F0EEE149-5D86-4BF5-BCC2-4D8A9996A715}" type="slidenum">
              <a:rPr lang="en-US"/>
            </a:fld>
            <a:endParaRPr lang="en-US"/>
          </a:p>
        </p:txBody>
      </p:sp>
      <p:pic>
        <p:nvPicPr>
          <p:cNvPr id="1026" name="Picture 2" descr="Welcome to IARE LIBRARY"/>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7480" y="3810"/>
            <a:ext cx="868680" cy="97536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71437"/>
            <a:ext cx="7772400" cy="838200"/>
          </a:xfrm>
        </p:spPr>
        <p:txBody>
          <a:bodyPr/>
          <a:lstStyle/>
          <a:p>
            <a:r>
              <a:rPr lang="en-IN" sz="4000" dirty="0">
                <a:solidFill>
                  <a:srgbClr val="FFC000"/>
                </a:solidFill>
                <a:latin typeface="Times New Roman" panose="02020603050405020304"/>
                <a:cs typeface="Times New Roman" panose="02020603050405020304"/>
              </a:rPr>
              <a:t>EXISTING METHODOLOGY</a:t>
            </a:r>
            <a:endParaRPr lang="en-IN" sz="4000" dirty="0">
              <a:solidFill>
                <a:srgbClr val="FFC000"/>
              </a:solidFill>
              <a:latin typeface="Times New Roman" panose="02020603050405020304"/>
              <a:cs typeface="Times New Roman" panose="02020603050405020304"/>
            </a:endParaRPr>
          </a:p>
        </p:txBody>
      </p:sp>
      <p:sp>
        <p:nvSpPr>
          <p:cNvPr id="3" name="Subtitle 2"/>
          <p:cNvSpPr>
            <a:spLocks noGrp="1"/>
          </p:cNvSpPr>
          <p:nvPr>
            <p:ph type="subTitle" idx="1"/>
          </p:nvPr>
        </p:nvSpPr>
        <p:spPr>
          <a:xfrm>
            <a:off x="1141095" y="1407795"/>
            <a:ext cx="9793605" cy="5057775"/>
          </a:xfrm>
        </p:spPr>
        <p:txBody>
          <a:bodyPr/>
          <a:lstStyle/>
          <a:p>
            <a:pPr marL="285750" indent="-285750" algn="just">
              <a:lnSpc>
                <a:spcPct val="120000"/>
              </a:lnSpc>
              <a:buFont typeface="Arial" panose="020B0604020202020204" pitchFamily="18" charset="2"/>
              <a:buChar char="•"/>
            </a:pPr>
            <a:r>
              <a:rPr lang="en-US" sz="1800" b="0" i="0" dirty="0">
                <a:solidFill>
                  <a:schemeClr val="bg1"/>
                </a:solidFill>
                <a:effectLst/>
                <a:latin typeface="Times New Roman" panose="02020603050405020304" pitchFamily="18" charset="0"/>
                <a:cs typeface="Times New Roman" panose="02020603050405020304" pitchFamily="18" charset="0"/>
              </a:rPr>
              <a:t>The current methodologies employed for monitoring AC motors face notable limitations, particularly in the absence of Internet of Things (IoT) technologies. Conventional approaches often rely on wired sensors and centralized monitoring systems, leading to increased complexity in installation due to extensive wiring requirements. These systems tend to be cost-prohibitive, making them less accessible to businesses with budget constraints, especially smaller enterprises. The lack of real-time connectivity and data accessibility further hampers the effectiveness of these methodologies, as operators may encounter challenges in promptly identifying and addressing potential issues.</a:t>
            </a:r>
            <a:endParaRPr lang="en-IN" sz="1800" b="0" dirty="0">
              <a:solidFill>
                <a:schemeClr val="bg1"/>
              </a:solidFill>
              <a:latin typeface="Times New Roman" panose="02020603050405020304" pitchFamily="18" charset="0"/>
              <a:cs typeface="Times New Roman" panose="02020603050405020304" pitchFamily="18" charset="0"/>
            </a:endParaRPr>
          </a:p>
          <a:p>
            <a:pPr marL="285750" indent="-285750" algn="just">
              <a:lnSpc>
                <a:spcPct val="120000"/>
              </a:lnSpc>
              <a:buFont typeface="Arial" panose="020B0604020202020204" pitchFamily="18" charset="2"/>
              <a:buChar char="•"/>
            </a:pPr>
            <a:endParaRPr kumimoji="0" lang="en-IN"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285750" indent="-285750" algn="just">
              <a:lnSpc>
                <a:spcPct val="120000"/>
              </a:lnSpc>
              <a:buFont typeface="Arial" panose="020B0604020202020204" pitchFamily="18" charset="2"/>
              <a:buChar char="•"/>
            </a:pPr>
            <a:r>
              <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Moreover, the scalability of existing solutions remains a concern, with difficulties in adapting monitoring systems to varying industrial contexts and motor quantities. In light of these shortcomings, there is a pressing need for a monitoring methodology that addresses these challenges without relying on IoT, ensuring cost-effectiveness, simplified deployment, and improved adaptability to diverse operational environments.</a:t>
            </a:r>
            <a:endPar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20000"/>
              </a:lnSpc>
              <a:spcBef>
                <a:spcPct val="0"/>
              </a:spcBef>
              <a:spcAft>
                <a:spcPct val="0"/>
              </a:spcAft>
              <a:buClrTx/>
              <a:buSzTx/>
              <a:buFontTx/>
              <a:buNone/>
            </a:pPr>
            <a:br>
              <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285750" indent="-285750" algn="just">
              <a:lnSpc>
                <a:spcPct val="120000"/>
              </a:lnSpc>
              <a:buFont typeface="Arial" panose="020B0604020202020204" pitchFamily="18" charset="2"/>
              <a:buChar char="•"/>
            </a:pPr>
            <a:endParaRPr lang="en-US" sz="1800" b="0" i="0" dirty="0">
              <a:solidFill>
                <a:schemeClr val="bg1"/>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F0EEE149-5D86-4BF5-BCC2-4D8A9996A715}" type="slidenum">
              <a:rPr lang="en-US" smtClean="0"/>
            </a:fld>
            <a:endParaRPr lang="en-US"/>
          </a:p>
        </p:txBody>
      </p:sp>
      <p:pic>
        <p:nvPicPr>
          <p:cNvPr id="1026" name="Picture 2" descr="Welcome to IARE LIBRARY"/>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7480" y="3810"/>
            <a:ext cx="868680" cy="97536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71437"/>
            <a:ext cx="7772400" cy="838200"/>
          </a:xfrm>
        </p:spPr>
        <p:txBody>
          <a:bodyPr/>
          <a:lstStyle/>
          <a:p>
            <a:r>
              <a:rPr lang="en-US" sz="4000" dirty="0">
                <a:latin typeface="Times New Roman" panose="02020603050405020304"/>
                <a:cs typeface="Times New Roman" panose="02020603050405020304"/>
              </a:rPr>
              <a:t>P</a:t>
            </a:r>
            <a:r>
              <a:rPr lang="en-IN" sz="4000" dirty="0">
                <a:latin typeface="Times New Roman" panose="02020603050405020304"/>
                <a:cs typeface="Times New Roman" panose="02020603050405020304"/>
              </a:rPr>
              <a:t>ROPOSED METHODOLOGY</a:t>
            </a:r>
            <a:endParaRPr lang="en-IN" sz="4000" dirty="0">
              <a:latin typeface="Times New Roman" panose="02020603050405020304"/>
              <a:cs typeface="Times New Roman" panose="02020603050405020304"/>
            </a:endParaRPr>
          </a:p>
        </p:txBody>
      </p:sp>
      <p:sp>
        <p:nvSpPr>
          <p:cNvPr id="3" name="Subtitle 2"/>
          <p:cNvSpPr>
            <a:spLocks noGrp="1"/>
          </p:cNvSpPr>
          <p:nvPr>
            <p:ph type="subTitle" idx="1"/>
          </p:nvPr>
        </p:nvSpPr>
        <p:spPr>
          <a:xfrm>
            <a:off x="1752600" y="1066800"/>
            <a:ext cx="8534400" cy="5486400"/>
          </a:xfrm>
        </p:spPr>
        <p:txBody>
          <a:bodyPr/>
          <a:lstStyle/>
          <a:p>
            <a:pPr marL="514350" indent="-285750" algn="just">
              <a:lnSpc>
                <a:spcPct val="150000"/>
              </a:lnSpc>
              <a:spcAft>
                <a:spcPts val="600"/>
              </a:spcAft>
              <a:buFont typeface="Arial" panose="020B0604020202020204" pitchFamily="34" charset="0"/>
              <a:buChar char="•"/>
            </a:pPr>
            <a:endParaRPr lang="en-US" sz="1800" b="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514350" indent="-285750" algn="just">
              <a:lnSpc>
                <a:spcPct val="150000"/>
              </a:lnSpc>
              <a:spcAft>
                <a:spcPts val="600"/>
              </a:spcAft>
              <a:buFont typeface="Arial" panose="020B0604020202020204" pitchFamily="34" charset="0"/>
              <a:buChar char="•"/>
            </a:pPr>
            <a:r>
              <a:rPr lang="en-US" sz="1800" b="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This project aims at building an efficient and automatic power survey system, which is capable of monitoring the electrical parameters of AC motor, which are present in real time industrial environment.</a:t>
            </a:r>
            <a:endParaRPr lang="en-US" sz="1800" b="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514350" indent="-285750" algn="just">
              <a:lnSpc>
                <a:spcPct val="150000"/>
              </a:lnSpc>
              <a:spcAft>
                <a:spcPts val="600"/>
              </a:spcAft>
              <a:buFont typeface="Arial" panose="020B0604020202020204" pitchFamily="34" charset="0"/>
              <a:buChar char="•"/>
            </a:pPr>
            <a:r>
              <a:rPr lang="en-US" sz="18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Wi-Fi (Short for Wireless Fidelity) is a wireless technology that uses radio frequency to transmit data through the air. Wi-Fi has initial speeds of 1mbps to 2mbps. Wi-Fi transmits data in the frequency band of 2.4 GHz. It implements the concept of frequency division multiplexing technology. Range of Wi-Fi technology is 40-300 feet.</a:t>
            </a:r>
            <a:endParaRPr lang="en-IN" sz="1800" b="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lnSpc>
                <a:spcPct val="130000"/>
              </a:lnSpc>
              <a:buFont typeface="Arial" panose="020B0604020202020204" pitchFamily="34" charset="0"/>
              <a:buChar char="•"/>
            </a:pPr>
            <a:endParaRPr lang="en-US" sz="1800" b="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F0EEE149-5D86-4BF5-BCC2-4D8A9996A715}" type="slidenum">
              <a:rPr lang="en-US" smtClean="0"/>
            </a:fld>
            <a:endParaRPr lang="en-US"/>
          </a:p>
        </p:txBody>
      </p:sp>
      <p:pic>
        <p:nvPicPr>
          <p:cNvPr id="1026" name="Picture 2" descr="Welcome to IARE LIBRARY"/>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7480" y="3810"/>
            <a:ext cx="868680" cy="97536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71437"/>
            <a:ext cx="7772400" cy="838200"/>
          </a:xfrm>
        </p:spPr>
        <p:txBody>
          <a:bodyPr/>
          <a:lstStyle/>
          <a:p>
            <a:r>
              <a:rPr lang="en-US" sz="4000" dirty="0">
                <a:latin typeface="Times New Roman" panose="02020603050405020304"/>
                <a:cs typeface="Times New Roman" panose="02020603050405020304"/>
              </a:rPr>
              <a:t>P</a:t>
            </a:r>
            <a:r>
              <a:rPr lang="en-IN" sz="4000" dirty="0">
                <a:latin typeface="Times New Roman" panose="02020603050405020304"/>
                <a:cs typeface="Times New Roman" panose="02020603050405020304"/>
              </a:rPr>
              <a:t>ROPOSED METHODOLOGY</a:t>
            </a:r>
            <a:endParaRPr lang="en-IN" sz="4000" dirty="0">
              <a:latin typeface="Times New Roman" panose="02020603050405020304"/>
              <a:cs typeface="Times New Roman" panose="02020603050405020304"/>
            </a:endParaRPr>
          </a:p>
        </p:txBody>
      </p:sp>
      <p:sp>
        <p:nvSpPr>
          <p:cNvPr id="3" name="Subtitle 2"/>
          <p:cNvSpPr>
            <a:spLocks noGrp="1"/>
          </p:cNvSpPr>
          <p:nvPr>
            <p:ph type="subTitle" idx="1"/>
          </p:nvPr>
        </p:nvSpPr>
        <p:spPr>
          <a:xfrm>
            <a:off x="1752600" y="1066800"/>
            <a:ext cx="8534400" cy="5486400"/>
          </a:xfrm>
        </p:spPr>
        <p:txBody>
          <a:bodyPr/>
          <a:lstStyle/>
          <a:p>
            <a:pPr marL="228600" indent="228600" algn="just">
              <a:lnSpc>
                <a:spcPct val="150000"/>
              </a:lnSpc>
              <a:spcAft>
                <a:spcPts val="600"/>
              </a:spcAft>
            </a:pPr>
            <a:endParaRPr lang="en-US" sz="1800" b="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50000"/>
              </a:lnSpc>
              <a:spcAft>
                <a:spcPts val="1000"/>
              </a:spcAft>
              <a:buFont typeface="Arial" panose="020B0604020202020204" pitchFamily="34" charset="0"/>
              <a:buChar char="•"/>
            </a:pPr>
            <a:r>
              <a:rPr lang="en-US" sz="1800" b="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main controlling device of the whole system is a Microcontroller. AC motor through Voltage sensor, current sensor, temperature sensor and frequency counter are interfaced to Microcontroller. The Microcontroller gets input from all the sensors, which will be processed and transmitted into to the </a:t>
            </a:r>
            <a:r>
              <a:rPr lang="en-US" sz="1800" b="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thingspeak</a:t>
            </a:r>
            <a:r>
              <a:rPr lang="en-US" sz="1800" b="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cloud over WI-FI module. The parameters are displayed on the mobile phone. The system alerts through BUZZER if any abnormality is detected in the parameter values. To perform the task, Microcontroller is loaded with an intelligent program written in embedded ‘C’ language.</a:t>
            </a:r>
            <a:endParaRPr lang="en-IN" sz="1800" b="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30000"/>
              </a:lnSpc>
              <a:buFont typeface="Arial" panose="020B0604020202020204" pitchFamily="34" charset="0"/>
              <a:buChar char="•"/>
            </a:pPr>
            <a:endParaRPr lang="en-US" sz="1800" b="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F0EEE149-5D86-4BF5-BCC2-4D8A9996A715}" type="slidenum">
              <a:rPr lang="en-US" smtClean="0"/>
            </a:fld>
            <a:endParaRPr lang="en-US"/>
          </a:p>
        </p:txBody>
      </p:sp>
      <p:pic>
        <p:nvPicPr>
          <p:cNvPr id="1026" name="Picture 2" descr="Welcome to IARE LIBRARY"/>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7480" y="3810"/>
            <a:ext cx="868680" cy="97536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0"/>
            <a:ext cx="10001250" cy="899795"/>
          </a:xfrm>
        </p:spPr>
        <p:txBody>
          <a:bodyPr/>
          <a:lstStyle/>
          <a:p>
            <a:r>
              <a:rPr lang="en-US" altLang="en-IN" sz="4000" dirty="0">
                <a:latin typeface="Times New Roman" panose="02020603050405020304" pitchFamily="18" charset="0"/>
                <a:cs typeface="Times New Roman" panose="02020603050405020304" pitchFamily="18" charset="0"/>
                <a:sym typeface="+mn-ea"/>
              </a:rPr>
              <a:t>LITERATURE SURVEY</a:t>
            </a:r>
            <a:r>
              <a:rPr lang="en-IN" sz="4000" dirty="0">
                <a:latin typeface="Times New Roman" panose="02020603050405020304" pitchFamily="18" charset="0"/>
                <a:cs typeface="Times New Roman" panose="02020603050405020304" pitchFamily="18" charset="0"/>
                <a:sym typeface="+mn-ea"/>
              </a:rPr>
              <a:t> </a:t>
            </a:r>
            <a:endParaRPr lang="en-US" sz="4000"/>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F0EEE149-5D86-4BF5-BCC2-4D8A9996A715}" type="slidenum">
              <a:rPr lang="en-US"/>
            </a:fld>
            <a:endParaRPr lang="en-US"/>
          </a:p>
        </p:txBody>
      </p:sp>
      <p:pic>
        <p:nvPicPr>
          <p:cNvPr id="1026" name="Picture 2" descr="Welcome to IARE LIBRARY"/>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7480" y="3810"/>
            <a:ext cx="868680" cy="97536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graphicFrame>
        <p:nvGraphicFramePr>
          <p:cNvPr id="8" name="Table 7"/>
          <p:cNvGraphicFramePr/>
          <p:nvPr/>
        </p:nvGraphicFramePr>
        <p:xfrm>
          <a:off x="0" y="944880"/>
          <a:ext cx="12195810" cy="5912485"/>
        </p:xfrm>
        <a:graphic>
          <a:graphicData uri="http://schemas.openxmlformats.org/drawingml/2006/table">
            <a:tbl>
              <a:tblPr firstRow="1" bandRow="1">
                <a:tableStyleId>{1E171933-4619-4E11-9A3F-F7608DF75F80}</a:tableStyleId>
              </a:tblPr>
              <a:tblGrid>
                <a:gridCol w="819785"/>
                <a:gridCol w="1752600"/>
                <a:gridCol w="2276475"/>
                <a:gridCol w="1400175"/>
                <a:gridCol w="3561080"/>
                <a:gridCol w="2385695"/>
              </a:tblGrid>
              <a:tr h="627380">
                <a:tc>
                  <a:txBody>
                    <a:bodyPr/>
                    <a:lstStyle/>
                    <a:p>
                      <a:pPr algn="l"/>
                      <a:r>
                        <a:rPr lang="en-US" sz="1600" dirty="0">
                          <a:latin typeface="Times New Roman" panose="02020603050405020304" pitchFamily="18" charset="0"/>
                          <a:cs typeface="Times New Roman" panose="02020603050405020304" pitchFamily="18" charset="0"/>
                        </a:rPr>
                        <a:t>S . No</a:t>
                      </a:r>
                      <a:endParaRPr lang="en-US" sz="1600" dirty="0">
                        <a:latin typeface="Times New Roman" panose="02020603050405020304" pitchFamily="18" charset="0"/>
                        <a:cs typeface="Times New Roman" panose="02020603050405020304" pitchFamily="18" charset="0"/>
                      </a:endParaRPr>
                    </a:p>
                  </a:txBody>
                  <a:tcPr>
                    <a:lnL>
                      <a:noFill/>
                    </a:lnL>
                    <a:lnR>
                      <a:noFill/>
                    </a:lnR>
                    <a:lnT>
                      <a:noFill/>
                    </a:lnT>
                    <a:lnB>
                      <a:noFill/>
                    </a:lnB>
                    <a:lnTlToBr>
                      <a:noFill/>
                    </a:lnTlToBr>
                    <a:lnBlToTr>
                      <a:noFill/>
                    </a:lnBlToTr>
                  </a:tcPr>
                </a:tc>
                <a:tc>
                  <a:txBody>
                    <a:bodyPr/>
                    <a:lstStyle/>
                    <a:p>
                      <a:pPr algn="l"/>
                      <a:r>
                        <a:rPr lang="en-US" sz="1600">
                          <a:latin typeface="Times New Roman" panose="02020603050405020304" pitchFamily="18" charset="0"/>
                          <a:cs typeface="Times New Roman" panose="02020603050405020304" pitchFamily="18" charset="0"/>
                        </a:rPr>
                        <a:t>Title</a:t>
                      </a:r>
                      <a:endParaRPr lang="en-US" sz="1600" dirty="0">
                        <a:latin typeface="Times New Roman" panose="02020603050405020304" pitchFamily="18" charset="0"/>
                        <a:cs typeface="Times New Roman" panose="02020603050405020304" pitchFamily="18" charset="0"/>
                      </a:endParaRPr>
                    </a:p>
                  </a:txBody>
                  <a:tcPr>
                    <a:lnL>
                      <a:noFill/>
                    </a:lnL>
                    <a:lnR>
                      <a:noFill/>
                    </a:lnR>
                    <a:lnT>
                      <a:noFill/>
                    </a:lnT>
                    <a:lnB>
                      <a:noFill/>
                    </a:lnB>
                    <a:lnTlToBr>
                      <a:noFill/>
                    </a:lnTlToBr>
                    <a:lnBlToTr>
                      <a:noFill/>
                    </a:lnBlToTr>
                  </a:tcPr>
                </a:tc>
                <a:tc>
                  <a:txBody>
                    <a:bodyPr/>
                    <a:lstStyle/>
                    <a:p>
                      <a:pPr algn="l"/>
                      <a:r>
                        <a:rPr lang="en-US" sz="1600">
                          <a:latin typeface="Times New Roman" panose="02020603050405020304" pitchFamily="18" charset="0"/>
                          <a:cs typeface="Times New Roman" panose="02020603050405020304" pitchFamily="18" charset="0"/>
                        </a:rPr>
                        <a:t>Authors</a:t>
                      </a:r>
                      <a:endParaRPr lang="en-US" sz="1600" dirty="0">
                        <a:latin typeface="Times New Roman" panose="02020603050405020304" pitchFamily="18" charset="0"/>
                        <a:cs typeface="Times New Roman" panose="02020603050405020304" pitchFamily="18" charset="0"/>
                      </a:endParaRPr>
                    </a:p>
                  </a:txBody>
                  <a:tcPr>
                    <a:lnL>
                      <a:noFill/>
                    </a:lnL>
                    <a:lnR>
                      <a:noFill/>
                    </a:lnR>
                    <a:lnT>
                      <a:noFill/>
                    </a:lnT>
                    <a:lnB>
                      <a:noFill/>
                    </a:lnB>
                    <a:lnTlToBr>
                      <a:noFill/>
                    </a:lnTlToBr>
                    <a:lnBlToTr>
                      <a:noFill/>
                    </a:lnBlToTr>
                  </a:tcPr>
                </a:tc>
                <a:tc>
                  <a:txBody>
                    <a:bodyPr/>
                    <a:lstStyle/>
                    <a:p>
                      <a:pPr algn="l"/>
                      <a:r>
                        <a:rPr lang="en-IN" sz="1600">
                          <a:latin typeface="Times New Roman" panose="02020603050405020304" pitchFamily="18" charset="0"/>
                          <a:cs typeface="Times New Roman" panose="02020603050405020304" pitchFamily="18" charset="0"/>
                        </a:rPr>
                        <a:t>Published Year</a:t>
                      </a:r>
                      <a:endParaRPr lang="en-IN" sz="1600" dirty="0">
                        <a:latin typeface="Times New Roman" panose="02020603050405020304" pitchFamily="18" charset="0"/>
                        <a:cs typeface="Times New Roman" panose="02020603050405020304" pitchFamily="18" charset="0"/>
                      </a:endParaRPr>
                    </a:p>
                  </a:txBody>
                  <a:tcPr>
                    <a:lnL>
                      <a:noFill/>
                    </a:lnL>
                    <a:lnR>
                      <a:noFill/>
                    </a:lnR>
                    <a:lnT>
                      <a:noFill/>
                    </a:lnT>
                    <a:lnB>
                      <a:noFill/>
                    </a:lnB>
                    <a:lnTlToBr>
                      <a:noFill/>
                    </a:lnTlToBr>
                    <a:lnBlToTr>
                      <a:noFill/>
                    </a:lnBlToTr>
                  </a:tcPr>
                </a:tc>
                <a:tc>
                  <a:txBody>
                    <a:bodyPr/>
                    <a:lstStyle/>
                    <a:p>
                      <a:pPr algn="l"/>
                      <a:r>
                        <a:rPr lang="en-US" sz="1600">
                          <a:latin typeface="Times New Roman" panose="02020603050405020304" pitchFamily="18" charset="0"/>
                          <a:cs typeface="Times New Roman" panose="02020603050405020304" pitchFamily="18" charset="0"/>
                        </a:rPr>
                        <a:t>Methodology</a:t>
                      </a:r>
                      <a:endParaRPr lang="en-US" sz="1600" dirty="0">
                        <a:latin typeface="Times New Roman" panose="02020603050405020304" pitchFamily="18" charset="0"/>
                        <a:cs typeface="Times New Roman" panose="02020603050405020304" pitchFamily="18" charset="0"/>
                      </a:endParaRPr>
                    </a:p>
                  </a:txBody>
                  <a:tcPr>
                    <a:lnL>
                      <a:noFill/>
                    </a:lnL>
                    <a:lnR>
                      <a:noFill/>
                    </a:lnR>
                    <a:lnT>
                      <a:noFill/>
                    </a:lnT>
                    <a:lnB>
                      <a:noFill/>
                    </a:lnB>
                    <a:lnTlToBr>
                      <a:noFill/>
                    </a:lnTlToBr>
                    <a:lnBlToTr>
                      <a:noFill/>
                    </a:lnBlToTr>
                  </a:tcPr>
                </a:tc>
                <a:tc>
                  <a:txBody>
                    <a:bodyPr/>
                    <a:lstStyle/>
                    <a:p>
                      <a:pPr algn="l"/>
                      <a:r>
                        <a:rPr lang="en-US" sz="1600" dirty="0">
                          <a:latin typeface="Times New Roman" panose="02020603050405020304" pitchFamily="18" charset="0"/>
                          <a:cs typeface="Times New Roman" panose="02020603050405020304" pitchFamily="18" charset="0"/>
                        </a:rPr>
                        <a:t>Drawbacks</a:t>
                      </a:r>
                      <a:endParaRPr lang="en-US" sz="1600" dirty="0">
                        <a:latin typeface="Times New Roman" panose="02020603050405020304" pitchFamily="18" charset="0"/>
                        <a:cs typeface="Times New Roman" panose="02020603050405020304" pitchFamily="18" charset="0"/>
                      </a:endParaRPr>
                    </a:p>
                  </a:txBody>
                  <a:tcPr>
                    <a:lnL>
                      <a:noFill/>
                    </a:lnL>
                    <a:lnR>
                      <a:noFill/>
                    </a:lnR>
                    <a:lnT>
                      <a:noFill/>
                    </a:lnT>
                    <a:lnB>
                      <a:noFill/>
                    </a:lnB>
                    <a:lnTlToBr>
                      <a:noFill/>
                    </a:lnTlToBr>
                    <a:lnBlToTr>
                      <a:noFill/>
                    </a:lnBlToTr>
                  </a:tcPr>
                </a:tc>
              </a:tr>
              <a:tr h="2776855">
                <a:tc>
                  <a:txBody>
                    <a:bodyPr/>
                    <a:lstStyle/>
                    <a:p>
                      <a:pPr algn="l"/>
                      <a:r>
                        <a:rPr lang="en-US" sz="1600" dirty="0">
                          <a:solidFill>
                            <a:schemeClr val="bg1"/>
                          </a:solidFill>
                          <a:latin typeface="Times New Roman" panose="02020603050405020304" pitchFamily="18" charset="0"/>
                          <a:cs typeface="Times New Roman" panose="02020603050405020304" pitchFamily="18" charset="0"/>
                        </a:rPr>
                        <a:t>1</a:t>
                      </a:r>
                      <a:endParaRPr lang="en-US" sz="1600" dirty="0">
                        <a:solidFill>
                          <a:schemeClr val="bg1"/>
                        </a:solidFill>
                        <a:latin typeface="Times New Roman" panose="02020603050405020304" pitchFamily="18" charset="0"/>
                        <a:cs typeface="Times New Roman" panose="02020603050405020304" pitchFamily="18" charset="0"/>
                      </a:endParaRPr>
                    </a:p>
                  </a:txBody>
                  <a:tcPr>
                    <a:lnL>
                      <a:noFill/>
                    </a:lnL>
                    <a:lnR>
                      <a:noFill/>
                    </a:lnR>
                    <a:lnT>
                      <a:noFill/>
                    </a:lnT>
                    <a:lnB>
                      <a:noFill/>
                    </a:lnB>
                    <a:lnTlToBr>
                      <a:noFill/>
                    </a:lnTlToBr>
                    <a:lnBlToTr>
                      <a:noFill/>
                    </a:lnBlToTr>
                  </a:tcPr>
                </a:tc>
                <a:tc>
                  <a:txBody>
                    <a:bodyPr/>
                    <a:lstStyle/>
                    <a:p>
                      <a:pPr algn="l"/>
                      <a:r>
                        <a:rPr lang="en-US" sz="1600" b="0" i="0" kern="1200" dirty="0">
                          <a:solidFill>
                            <a:schemeClr val="bg1"/>
                          </a:solidFill>
                          <a:effectLst/>
                          <a:latin typeface="Times New Roman" panose="02020603050405020304" pitchFamily="18" charset="0"/>
                          <a:ea typeface="+mn-ea"/>
                          <a:cs typeface="Times New Roman" panose="02020603050405020304" pitchFamily="18" charset="0"/>
                        </a:rPr>
                        <a:t>Critical Survey on IOT Based Monitoring and Control of Induction Motor</a:t>
                      </a:r>
                      <a:endParaRPr lang="en-US" sz="1600" b="0" i="0" kern="1200" dirty="0">
                        <a:solidFill>
                          <a:schemeClr val="bg1"/>
                        </a:solidFill>
                        <a:effectLst/>
                        <a:latin typeface="Times New Roman" panose="02020603050405020304" pitchFamily="18" charset="0"/>
                        <a:ea typeface="+mn-ea"/>
                        <a:cs typeface="Times New Roman" panose="02020603050405020304" pitchFamily="18" charset="0"/>
                      </a:endParaRPr>
                    </a:p>
                  </a:txBody>
                  <a:tcPr>
                    <a:lnL>
                      <a:noFill/>
                    </a:lnL>
                    <a:lnR>
                      <a:noFill/>
                    </a:lnR>
                    <a:lnT>
                      <a:noFill/>
                    </a:lnT>
                    <a:lnB>
                      <a:noFill/>
                    </a:lnB>
                    <a:lnTlToBr>
                      <a:noFill/>
                    </a:lnTlToBr>
                    <a:lnBlToTr>
                      <a:noFill/>
                    </a:lnBlToTr>
                  </a:tcPr>
                </a:tc>
                <a:tc>
                  <a:txBody>
                    <a:bodyPr/>
                    <a:lstStyle/>
                    <a:p>
                      <a:pPr algn="l"/>
                      <a:r>
                        <a:rPr lang="en-IN" sz="1600" dirty="0">
                          <a:solidFill>
                            <a:schemeClr val="bg1"/>
                          </a:solidFill>
                          <a:latin typeface="Times New Roman" panose="02020603050405020304" pitchFamily="18" charset="0"/>
                          <a:cs typeface="Times New Roman" panose="02020603050405020304" pitchFamily="18" charset="0"/>
                        </a:rPr>
                        <a:t>Sudharani Potturi</a:t>
                      </a:r>
                      <a:endParaRPr lang="en-IN" sz="1600" dirty="0">
                        <a:solidFill>
                          <a:schemeClr val="bg1"/>
                        </a:solidFill>
                        <a:latin typeface="Times New Roman" panose="02020603050405020304" pitchFamily="18" charset="0"/>
                        <a:cs typeface="Times New Roman" panose="02020603050405020304" pitchFamily="18" charset="0"/>
                      </a:endParaRPr>
                    </a:p>
                    <a:p>
                      <a:pPr algn="l"/>
                      <a:r>
                        <a:rPr lang="en-IN" sz="1600" dirty="0">
                          <a:solidFill>
                            <a:schemeClr val="bg1"/>
                          </a:solidFill>
                          <a:latin typeface="Times New Roman" panose="02020603050405020304" pitchFamily="18" charset="0"/>
                          <a:cs typeface="Times New Roman" panose="02020603050405020304" pitchFamily="18" charset="0"/>
                        </a:rPr>
                        <a:t>Dr. Rajashekar </a:t>
                      </a:r>
                      <a:endParaRPr lang="en-IN" sz="1600" dirty="0">
                        <a:solidFill>
                          <a:schemeClr val="bg1"/>
                        </a:solidFill>
                        <a:latin typeface="Times New Roman" panose="02020603050405020304" pitchFamily="18" charset="0"/>
                        <a:cs typeface="Times New Roman" panose="02020603050405020304" pitchFamily="18" charset="0"/>
                      </a:endParaRPr>
                    </a:p>
                    <a:p>
                      <a:pPr algn="l"/>
                      <a:r>
                        <a:rPr lang="en-IN" sz="1600" dirty="0">
                          <a:solidFill>
                            <a:schemeClr val="bg1"/>
                          </a:solidFill>
                          <a:latin typeface="Times New Roman" panose="02020603050405020304" pitchFamily="18" charset="0"/>
                          <a:cs typeface="Times New Roman" panose="02020603050405020304" pitchFamily="18" charset="0"/>
                        </a:rPr>
                        <a:t>P. Mandi</a:t>
                      </a:r>
                      <a:endParaRPr lang="en-IN" sz="1600" dirty="0">
                        <a:solidFill>
                          <a:schemeClr val="bg1"/>
                        </a:solidFill>
                        <a:latin typeface="Times New Roman" panose="02020603050405020304" pitchFamily="18" charset="0"/>
                        <a:cs typeface="Times New Roman" panose="02020603050405020304" pitchFamily="18" charset="0"/>
                      </a:endParaRPr>
                    </a:p>
                  </a:txBody>
                  <a:tcPr>
                    <a:lnL>
                      <a:noFill/>
                    </a:lnL>
                    <a:lnR>
                      <a:noFill/>
                    </a:lnR>
                    <a:lnT>
                      <a:noFill/>
                    </a:lnT>
                    <a:lnB>
                      <a:noFill/>
                    </a:lnB>
                    <a:lnTlToBr>
                      <a:noFill/>
                    </a:lnTlToBr>
                    <a:lnBlToTr>
                      <a:noFill/>
                    </a:lnBlToTr>
                  </a:tcPr>
                </a:tc>
                <a:tc>
                  <a:txBody>
                    <a:bodyPr/>
                    <a:lstStyle/>
                    <a:p>
                      <a:pPr algn="l"/>
                      <a:r>
                        <a:rPr lang="en-US" sz="1600" dirty="0">
                          <a:solidFill>
                            <a:schemeClr val="bg1"/>
                          </a:solidFill>
                          <a:latin typeface="Times New Roman" panose="02020603050405020304" pitchFamily="18" charset="0"/>
                          <a:cs typeface="Times New Roman" panose="02020603050405020304" pitchFamily="18" charset="0"/>
                        </a:rPr>
                        <a:t>2022</a:t>
                      </a:r>
                      <a:endParaRPr lang="en-US" sz="1600" dirty="0">
                        <a:solidFill>
                          <a:schemeClr val="bg1"/>
                        </a:solidFill>
                        <a:latin typeface="Times New Roman" panose="02020603050405020304" pitchFamily="18" charset="0"/>
                        <a:cs typeface="Times New Roman" panose="02020603050405020304" pitchFamily="18" charset="0"/>
                      </a:endParaRPr>
                    </a:p>
                  </a:txBody>
                  <a:tcPr>
                    <a:lnL>
                      <a:noFill/>
                    </a:lnL>
                    <a:lnR>
                      <a:noFill/>
                    </a:lnR>
                    <a:lnT>
                      <a:noFill/>
                    </a:lnT>
                    <a:lnB>
                      <a:noFill/>
                    </a:lnB>
                    <a:lnTlToBr>
                      <a:noFill/>
                    </a:lnTlToBr>
                    <a:lnBlToTr>
                      <a:noFill/>
                    </a:lnBlToTr>
                  </a:tcPr>
                </a:tc>
                <a:tc>
                  <a:txBody>
                    <a:bodyPr/>
                    <a:lstStyle/>
                    <a:p>
                      <a:pPr algn="l"/>
                      <a:r>
                        <a:rPr lang="en-US" sz="1600">
                          <a:solidFill>
                            <a:schemeClr val="bg1"/>
                          </a:solidFill>
                          <a:effectLst/>
                          <a:latin typeface="Times New Roman" panose="02020603050405020304" pitchFamily="18" charset="0"/>
                          <a:cs typeface="Times New Roman" panose="02020603050405020304" pitchFamily="18" charset="0"/>
                          <a:sym typeface="+mn-ea"/>
                        </a:rPr>
                        <a:t>Implementation of IOT (Internet Of Things) for monitoring and control of Induction Motor for various applications such as Electric Vehicles , Industries, Agriculture field etc</a:t>
                      </a:r>
                      <a:endParaRPr lang="en-US" sz="1600">
                        <a:solidFill>
                          <a:schemeClr val="bg1"/>
                        </a:solidFill>
                        <a:effectLst/>
                        <a:latin typeface="Times New Roman" panose="02020603050405020304" pitchFamily="18" charset="0"/>
                        <a:cs typeface="Times New Roman" panose="02020603050405020304" pitchFamily="18" charset="0"/>
                        <a:sym typeface="+mn-ea"/>
                      </a:endParaRPr>
                    </a:p>
                  </a:txBody>
                  <a:tcPr>
                    <a:lnL>
                      <a:noFill/>
                    </a:lnL>
                    <a:lnR>
                      <a:noFill/>
                    </a:lnR>
                    <a:lnT>
                      <a:noFill/>
                    </a:lnT>
                    <a:lnB>
                      <a:noFill/>
                    </a:lnB>
                    <a:lnTlToBr>
                      <a:noFill/>
                    </a:lnTlToBr>
                    <a:lnBlToTr>
                      <a:noFill/>
                    </a:lnBlToTr>
                  </a:tcPr>
                </a:tc>
                <a:tc>
                  <a:txBody>
                    <a:bodyPr/>
                    <a:lstStyle/>
                    <a:p>
                      <a:pPr marL="285750" indent="-285750" algn="l">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Limited Experimental Validation</a:t>
                      </a:r>
                      <a:endParaRPr lang="en-IN" sz="1600" dirty="0">
                        <a:solidFill>
                          <a:schemeClr val="bg1"/>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Lack of mature design tools</a:t>
                      </a:r>
                      <a:endParaRPr lang="en-IN" sz="1600" dirty="0">
                        <a:solidFill>
                          <a:schemeClr val="bg1"/>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Outdated References</a:t>
                      </a:r>
                      <a:endParaRPr lang="en-IN" sz="1600" dirty="0">
                        <a:solidFill>
                          <a:schemeClr val="bg1"/>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Incomplete Comparison or Evaluation</a:t>
                      </a:r>
                      <a:endParaRPr lang="en-US" sz="1600" dirty="0">
                        <a:solidFill>
                          <a:schemeClr val="bg1"/>
                        </a:solidFill>
                        <a:latin typeface="Times New Roman" panose="02020603050405020304" pitchFamily="18" charset="0"/>
                        <a:cs typeface="Times New Roman" panose="02020603050405020304" pitchFamily="18" charset="0"/>
                      </a:endParaRPr>
                    </a:p>
                  </a:txBody>
                  <a:tcPr>
                    <a:lnL>
                      <a:noFill/>
                    </a:lnL>
                    <a:lnR>
                      <a:noFill/>
                    </a:lnR>
                    <a:lnT>
                      <a:noFill/>
                    </a:lnT>
                    <a:lnB>
                      <a:noFill/>
                    </a:lnB>
                    <a:lnTlToBr>
                      <a:noFill/>
                    </a:lnTlToBr>
                    <a:lnBlToTr>
                      <a:noFill/>
                    </a:lnBlToTr>
                  </a:tcPr>
                </a:tc>
              </a:tr>
              <a:tr h="2508250">
                <a:tc>
                  <a:txBody>
                    <a:bodyPr/>
                    <a:lstStyle/>
                    <a:p>
                      <a:pPr algn="l"/>
                      <a:r>
                        <a:rPr lang="en-US" sz="1600">
                          <a:solidFill>
                            <a:schemeClr val="bg1"/>
                          </a:solidFill>
                          <a:latin typeface="Times New Roman" panose="02020603050405020304" pitchFamily="18" charset="0"/>
                          <a:cs typeface="Times New Roman" panose="02020603050405020304" pitchFamily="18" charset="0"/>
                        </a:rPr>
                        <a:t>2</a:t>
                      </a:r>
                      <a:endParaRPr lang="en-US" sz="1600" dirty="0">
                        <a:solidFill>
                          <a:schemeClr val="bg1"/>
                        </a:solidFill>
                        <a:latin typeface="Times New Roman" panose="02020603050405020304" pitchFamily="18" charset="0"/>
                        <a:cs typeface="Times New Roman" panose="02020603050405020304" pitchFamily="18" charset="0"/>
                      </a:endParaRPr>
                    </a:p>
                  </a:txBody>
                  <a:tcPr>
                    <a:lnL>
                      <a:noFill/>
                    </a:lnL>
                    <a:lnR>
                      <a:noFill/>
                    </a:lnR>
                    <a:lnT>
                      <a:noFill/>
                    </a:lnT>
                    <a:lnB>
                      <a:noFill/>
                    </a:lnB>
                    <a:lnTlToBr>
                      <a:noFill/>
                    </a:lnTlToBr>
                    <a:lnBlToTr>
                      <a:noFill/>
                    </a:lnBlToTr>
                  </a:tcPr>
                </a:tc>
                <a:tc>
                  <a:txBody>
                    <a:bodyPr/>
                    <a:lstStyle/>
                    <a:p>
                      <a:pPr algn="l"/>
                      <a:r>
                        <a:rPr lang="en-US" sz="1600" dirty="0">
                          <a:solidFill>
                            <a:schemeClr val="bg1"/>
                          </a:solidFill>
                          <a:latin typeface="Times New Roman" panose="02020603050405020304" pitchFamily="18" charset="0"/>
                          <a:cs typeface="Times New Roman" panose="02020603050405020304" pitchFamily="18" charset="0"/>
                        </a:rPr>
                        <a:t>IoT-Based Wireless Induction Motor Monitoring</a:t>
                      </a:r>
                      <a:endParaRPr lang="en-US" sz="1600" dirty="0">
                        <a:solidFill>
                          <a:schemeClr val="bg1"/>
                        </a:solidFill>
                        <a:latin typeface="Times New Roman" panose="02020603050405020304" pitchFamily="18" charset="0"/>
                        <a:cs typeface="Times New Roman" panose="02020603050405020304" pitchFamily="18" charset="0"/>
                      </a:endParaRPr>
                    </a:p>
                  </a:txBody>
                  <a:tcPr>
                    <a:lnL>
                      <a:noFill/>
                    </a:lnL>
                    <a:lnR>
                      <a:noFill/>
                    </a:lnR>
                    <a:lnT>
                      <a:noFill/>
                    </a:lnT>
                    <a:lnB>
                      <a:noFill/>
                    </a:lnB>
                    <a:lnTlToBr>
                      <a:noFill/>
                    </a:lnTlToBr>
                    <a:lnBlToTr>
                      <a:noFill/>
                    </a:lnBlToTr>
                  </a:tcPr>
                </a:tc>
                <a:tc>
                  <a:txBody>
                    <a:bodyPr/>
                    <a:lstStyle/>
                    <a:p>
                      <a:pPr algn="l"/>
                      <a:r>
                        <a:rPr lang="en-IN" sz="1600">
                          <a:solidFill>
                            <a:schemeClr val="bg1"/>
                          </a:solidFill>
                          <a:latin typeface="Times New Roman" panose="02020603050405020304" pitchFamily="18" charset="0"/>
                          <a:cs typeface="Times New Roman" panose="02020603050405020304" pitchFamily="18" charset="0"/>
                        </a:rPr>
                        <a:t>Mehmet Şen, Basri Kul</a:t>
                      </a:r>
                      <a:endParaRPr lang="en-IN" sz="1600">
                        <a:solidFill>
                          <a:schemeClr val="bg1"/>
                        </a:solidFill>
                        <a:latin typeface="Times New Roman" panose="02020603050405020304" pitchFamily="18" charset="0"/>
                        <a:cs typeface="Times New Roman" panose="02020603050405020304" pitchFamily="18" charset="0"/>
                      </a:endParaRPr>
                    </a:p>
                  </a:txBody>
                  <a:tcPr>
                    <a:lnL>
                      <a:noFill/>
                    </a:lnL>
                    <a:lnR>
                      <a:noFill/>
                    </a:lnR>
                    <a:lnT>
                      <a:noFill/>
                    </a:lnT>
                    <a:lnB>
                      <a:noFill/>
                    </a:lnB>
                    <a:lnTlToBr>
                      <a:noFill/>
                    </a:lnTlToBr>
                    <a:lnBlToTr>
                      <a:noFill/>
                    </a:lnBlToTr>
                  </a:tcPr>
                </a:tc>
                <a:tc>
                  <a:txBody>
                    <a:bodyPr/>
                    <a:lstStyle/>
                    <a:p>
                      <a:pPr algn="l"/>
                      <a:r>
                        <a:rPr lang="en-IN" sz="1600" dirty="0">
                          <a:solidFill>
                            <a:schemeClr val="bg1"/>
                          </a:solidFill>
                          <a:latin typeface="Times New Roman" panose="02020603050405020304" pitchFamily="18" charset="0"/>
                          <a:cs typeface="Times New Roman" panose="02020603050405020304" pitchFamily="18" charset="0"/>
                        </a:rPr>
                        <a:t>201</a:t>
                      </a:r>
                      <a:r>
                        <a:rPr lang="en-US" altLang="en-IN" sz="1600" dirty="0">
                          <a:solidFill>
                            <a:schemeClr val="bg1"/>
                          </a:solidFill>
                          <a:latin typeface="Times New Roman" panose="02020603050405020304" pitchFamily="18" charset="0"/>
                          <a:cs typeface="Times New Roman" panose="02020603050405020304" pitchFamily="18" charset="0"/>
                        </a:rPr>
                        <a:t>7</a:t>
                      </a:r>
                      <a:endParaRPr lang="en-US" altLang="en-IN" sz="1600" dirty="0">
                        <a:solidFill>
                          <a:schemeClr val="bg1"/>
                        </a:solidFill>
                        <a:latin typeface="Times New Roman" panose="02020603050405020304" pitchFamily="18" charset="0"/>
                        <a:cs typeface="Times New Roman" panose="02020603050405020304" pitchFamily="18" charset="0"/>
                      </a:endParaRPr>
                    </a:p>
                  </a:txBody>
                  <a:tcPr>
                    <a:lnL>
                      <a:noFill/>
                    </a:lnL>
                    <a:lnR>
                      <a:noFill/>
                    </a:lnR>
                    <a:lnT>
                      <a:noFill/>
                    </a:lnT>
                    <a:lnB>
                      <a:noFill/>
                    </a:lnB>
                    <a:lnTlToBr>
                      <a:noFill/>
                    </a:lnTlToBr>
                    <a:lnBlToTr>
                      <a:noFill/>
                    </a:lnBlToTr>
                  </a:tcPr>
                </a:tc>
                <a:tc>
                  <a:txBody>
                    <a:bodyPr/>
                    <a:lstStyle/>
                    <a:p>
                      <a:pPr algn="l"/>
                      <a:r>
                        <a:rPr lang="en-US" sz="1600" b="0" i="0" kern="1200" dirty="0">
                          <a:solidFill>
                            <a:schemeClr val="bg1"/>
                          </a:solidFill>
                          <a:effectLst/>
                          <a:latin typeface="Times New Roman" panose="02020603050405020304" pitchFamily="18" charset="0"/>
                          <a:ea typeface="+mn-ea"/>
                          <a:cs typeface="Times New Roman" panose="02020603050405020304" pitchFamily="18" charset="0"/>
                        </a:rPr>
                        <a:t>The study likely involves the development and implementation of a wireless IoT system for monitoring induction motors. The methodology may include sensor integration, data transmission, and possibly cloud-based analysis.</a:t>
                      </a:r>
                      <a:endParaRPr lang="en-US" sz="1600" b="0" i="0" kern="1200" dirty="0">
                        <a:solidFill>
                          <a:schemeClr val="bg1"/>
                        </a:solidFill>
                        <a:effectLst/>
                        <a:latin typeface="Times New Roman" panose="02020603050405020304" pitchFamily="18" charset="0"/>
                        <a:ea typeface="+mn-ea"/>
                        <a:cs typeface="Times New Roman" panose="02020603050405020304" pitchFamily="18" charset="0"/>
                      </a:endParaRPr>
                    </a:p>
                  </a:txBody>
                  <a:tcPr>
                    <a:lnL>
                      <a:noFill/>
                    </a:lnL>
                    <a:lnR>
                      <a:noFill/>
                    </a:lnR>
                    <a:lnT>
                      <a:noFill/>
                    </a:lnT>
                    <a:lnB>
                      <a:noFill/>
                    </a:lnB>
                    <a:lnTlToBr>
                      <a:noFill/>
                    </a:lnTlToBr>
                    <a:lnBlToTr>
                      <a:noFill/>
                    </a:lnBlToTr>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1600" b="0" i="0" kern="1200" dirty="0">
                          <a:solidFill>
                            <a:schemeClr val="bg1"/>
                          </a:solidFill>
                          <a:effectLst/>
                          <a:latin typeface="Times New Roman" panose="02020603050405020304" pitchFamily="18" charset="0"/>
                          <a:ea typeface="+mn-ea"/>
                          <a:cs typeface="Times New Roman" panose="02020603050405020304" pitchFamily="18" charset="0"/>
                        </a:rPr>
                        <a:t>Lack of detailed experimental validation.</a:t>
                      </a:r>
                      <a:endParaRPr kumimoji="0" lang="en-US" sz="1600" b="0" i="0" kern="1200" dirty="0">
                        <a:solidFill>
                          <a:schemeClr val="bg1"/>
                        </a:solidFill>
                        <a:effectLst/>
                        <a:latin typeface="Times New Roman" panose="02020603050405020304" pitchFamily="18" charset="0"/>
                        <a:ea typeface="+mn-ea"/>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1600" b="0" i="0" kern="1200" dirty="0">
                          <a:solidFill>
                            <a:schemeClr val="bg1"/>
                          </a:solidFill>
                          <a:effectLst/>
                          <a:latin typeface="Times New Roman" panose="02020603050405020304" pitchFamily="18" charset="0"/>
                          <a:ea typeface="+mn-ea"/>
                          <a:cs typeface="Times New Roman" panose="02020603050405020304" pitchFamily="18" charset="0"/>
                        </a:rPr>
                        <a:t>Limited comparison with existing solutions.</a:t>
                      </a:r>
                      <a:endParaRPr kumimoji="0" lang="en-US" sz="1600" b="0" i="0" kern="1200" dirty="0">
                        <a:solidFill>
                          <a:schemeClr val="bg1"/>
                        </a:solidFill>
                        <a:effectLst/>
                        <a:latin typeface="Times New Roman" panose="02020603050405020304" pitchFamily="18" charset="0"/>
                        <a:ea typeface="+mn-ea"/>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1600" b="0" i="0" kern="1200" dirty="0">
                          <a:solidFill>
                            <a:schemeClr val="bg1"/>
                          </a:solidFill>
                          <a:effectLst/>
                          <a:latin typeface="Times New Roman" panose="02020603050405020304" pitchFamily="18" charset="0"/>
                          <a:ea typeface="+mn-ea"/>
                          <a:cs typeface="Times New Roman" panose="02020603050405020304" pitchFamily="18" charset="0"/>
                        </a:rPr>
                        <a:t>Potential issues related to scalability or practical implementation.</a:t>
                      </a:r>
                      <a:endParaRPr kumimoji="0" lang="en-US" sz="1600" b="0" i="0" kern="1200" dirty="0">
                        <a:solidFill>
                          <a:schemeClr val="bg1"/>
                        </a:solidFill>
                        <a:effectLst/>
                        <a:latin typeface="Times New Roman" panose="02020603050405020304" pitchFamily="18" charset="0"/>
                        <a:ea typeface="+mn-ea"/>
                        <a:cs typeface="Times New Roman" panose="02020603050405020304" pitchFamily="18" charset="0"/>
                      </a:endParaRPr>
                    </a:p>
                    <a:p>
                      <a:pPr algn="l"/>
                      <a:endParaRPr kumimoji="0" lang="en-US" sz="1600" b="0" i="0" kern="1200" dirty="0">
                        <a:solidFill>
                          <a:schemeClr val="bg1"/>
                        </a:solidFill>
                        <a:effectLst/>
                        <a:latin typeface="Times New Roman" panose="02020603050405020304" pitchFamily="18" charset="0"/>
                        <a:ea typeface="+mn-ea"/>
                        <a:cs typeface="Times New Roman" panose="02020603050405020304" pitchFamily="18" charset="0"/>
                      </a:endParaRPr>
                    </a:p>
                  </a:txBody>
                  <a:tcPr>
                    <a:lnL>
                      <a:noFill/>
                    </a:lnL>
                    <a:lnR>
                      <a:noFill/>
                    </a:lnR>
                    <a:lnT>
                      <a:noFill/>
                    </a:lnT>
                    <a:lnB>
                      <a:noFill/>
                    </a:lnB>
                    <a:lnTlToBr>
                      <a:noFill/>
                    </a:lnTlToBr>
                    <a:lnBlToTr>
                      <a:noFill/>
                    </a:lnBlToTr>
                  </a:tcPr>
                </a:tc>
              </a:tr>
            </a:tbl>
          </a:graphicData>
        </a:graphic>
      </p:graphicFrame>
    </p:spTree>
  </p:cSld>
  <p:clrMapOvr>
    <a:masterClrMapping/>
  </p:clrMapOvr>
  <p:transition/>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Paper</Template>
  <TotalTime>0</TotalTime>
  <Words>14444</Words>
  <Application>WPS Presentation</Application>
  <PresentationFormat>Widescreen</PresentationFormat>
  <Paragraphs>368</Paragraphs>
  <Slides>20</Slides>
  <Notes>3</Notes>
  <HiddenSlides>0</HiddenSlides>
  <MMClips>0</MMClips>
  <ScaleCrop>false</ScaleCrop>
  <HeadingPairs>
    <vt:vector size="6" baseType="variant">
      <vt:variant>
        <vt:lpstr>已用的字体</vt:lpstr>
      </vt:variant>
      <vt:variant>
        <vt:i4>19</vt:i4>
      </vt:variant>
      <vt:variant>
        <vt:lpstr>主题</vt:lpstr>
      </vt:variant>
      <vt:variant>
        <vt:i4>2</vt:i4>
      </vt:variant>
      <vt:variant>
        <vt:lpstr>幻灯片标题</vt:lpstr>
      </vt:variant>
      <vt:variant>
        <vt:i4>20</vt:i4>
      </vt:variant>
    </vt:vector>
  </HeadingPairs>
  <TitlesOfParts>
    <vt:vector size="41" baseType="lpstr">
      <vt:lpstr>Arial</vt:lpstr>
      <vt:lpstr>SimSun</vt:lpstr>
      <vt:lpstr>Wingdings</vt:lpstr>
      <vt:lpstr>Franklin Gothic Book</vt:lpstr>
      <vt:lpstr>Wingdings 2</vt:lpstr>
      <vt:lpstr>Wingdings</vt:lpstr>
      <vt:lpstr>Arial</vt:lpstr>
      <vt:lpstr>Brush Script MT</vt:lpstr>
      <vt:lpstr>Mongolian Baiti</vt:lpstr>
      <vt:lpstr>Berlin Sans FB</vt:lpstr>
      <vt:lpstr>Segoe Print</vt:lpstr>
      <vt:lpstr>Calibri</vt:lpstr>
      <vt:lpstr>Times New Roman</vt:lpstr>
      <vt:lpstr>Verdana</vt:lpstr>
      <vt:lpstr>Times New Roman</vt:lpstr>
      <vt:lpstr>Arial</vt:lpstr>
      <vt:lpstr>Microsoft YaHei</vt:lpstr>
      <vt:lpstr>Arial Unicode MS</vt:lpstr>
      <vt:lpstr>Calibri</vt:lpstr>
      <vt:lpstr>Technic</vt:lpstr>
      <vt:lpstr>Custom Design</vt:lpstr>
      <vt:lpstr>PowerPoint 演示文稿</vt:lpstr>
      <vt:lpstr>ABSTRACT</vt:lpstr>
      <vt:lpstr>INTRODUCTION</vt:lpstr>
      <vt:lpstr>PROBLEM STATEMENT</vt:lpstr>
      <vt:lpstr>OBJECTIVES</vt:lpstr>
      <vt:lpstr>EXISTING METHODOLOGY</vt:lpstr>
      <vt:lpstr>PROPOSED METHODOLOGY</vt:lpstr>
      <vt:lpstr>PROPOSED METHODOLOGY</vt:lpstr>
      <vt:lpstr>LITERATURE SURVEY </vt:lpstr>
      <vt:lpstr>PowerPoint 演示文稿</vt:lpstr>
      <vt:lpstr>PowerPoint 演示文稿</vt:lpstr>
      <vt:lpstr>PowerPoint 演示文稿</vt:lpstr>
      <vt:lpstr>FEATURES</vt:lpstr>
      <vt:lpstr>BlOCK DIAGRAM</vt:lpstr>
      <vt:lpstr>COMPILING FILE USING PIC C COMPILER</vt:lpstr>
      <vt:lpstr>Schematic diagram of wireless sensor network in field operation monitoring of AC motor using IOT </vt:lpstr>
      <vt:lpstr>PROTOTYPE MODEL</vt:lpstr>
      <vt:lpstr>RESULTS</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med el</dc:creator>
  <cp:lastModifiedBy>HK</cp:lastModifiedBy>
  <cp:revision>352</cp:revision>
  <dcterms:created xsi:type="dcterms:W3CDTF">2011-03-29T09:15:00Z</dcterms:created>
  <dcterms:modified xsi:type="dcterms:W3CDTF">2024-03-13T15:20:30Z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E2EDB95402F44FF8B352C74A5C854923_12</vt:lpwstr>
  </property>
  <property fmtid="{D5CDD505-2E9C-101B-9397-08002B2CF9AE}" pid="3" name="KSOProductBuildVer">
    <vt:lpwstr>1033-12.2.0.13489</vt:lpwstr>
  </property>
</Properties>
</file>