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72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4080525236939043"/>
          <c:y val="0.01727207448125588"/>
          <c:w val="0.85082454030422"/>
          <c:h val="0.73503639875204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0.061320264408670666"/>
          <c:w val="0.7970593175853018"/>
          <c:h val="0.77087335275434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0">
                    <a:schemeClr val="lt1">
                      <a:lumMod val="75000"/>
                      <a:alpha val="36000"/>
                    </a:schemeClr>
                  </a:gs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  <a:alpha val="25000"/>
              </a:schemeClr>
            </a:gs>
            <a:gs pos="100000">
              <a:schemeClr val="dk1">
                <a:lumMod val="75000"/>
                <a:lumOff val="2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4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2.6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4.3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8.3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2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6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7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9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1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2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7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87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87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87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7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alphaModFix amt="30000"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/>
          <a:noFill/>
        </p:spPr>
      </p:pic>
      <p:grpSp>
        <p:nvGrpSpPr>
          <p:cNvPr id="65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</p:grpSpPr>
        <p:sp>
          <p:nvSpPr>
            <p:cNvPr id="104872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/>
            <a:grpFill/>
            <a:ln>
              <a:noFill/>
            </a:ln>
          </p:spPr>
        </p:sp>
        <p:sp>
          <p:nvSpPr>
            <p:cNvPr id="104872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/>
            <a:grpFill/>
            <a:ln>
              <a:noFill/>
            </a:ln>
          </p:spPr>
        </p:sp>
        <p:sp>
          <p:nvSpPr>
            <p:cNvPr id="104872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ah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ah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ah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ah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ah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ah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ah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ah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ah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ah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ah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ah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ah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/>
            <a:grpFill/>
            <a:ln>
              <a:noFill/>
            </a:ln>
          </p:spPr>
        </p:sp>
        <p:sp>
          <p:nvSpPr>
            <p:cNvPr id="104875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ah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ah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ah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ah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ah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ah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ah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ah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ah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ah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/>
            <a:grpFill/>
            <a:ln>
              <a:noFill/>
            </a:ln>
          </p:spPr>
        </p:sp>
        <p:sp>
          <p:nvSpPr>
            <p:cNvPr id="104876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ah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ah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ah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ah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ah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ah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ah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ah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048776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7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algn="l" indent="0" marL="0">
              <a:buNone/>
              <a:defRPr baseline="0" cap="all" sz="2000">
                <a:solidFill>
                  <a:schemeClr val="tx2"/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778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7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p>
            <a:endParaRPr lang="en-IN"/>
          </a:p>
        </p:txBody>
      </p:sp>
      <p:sp>
        <p:nvSpPr>
          <p:cNvPr id="104878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4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sz="32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4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8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29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3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834" name="TextBox 59"/>
          <p:cNvSpPr txBox="1"/>
          <p:nvPr/>
        </p:nvSpPr>
        <p:spPr>
          <a:xfrm>
            <a:off x="903512" y="732394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835" name="TextBox 60"/>
          <p:cNvSpPr txBox="1"/>
          <p:nvPr/>
        </p:nvSpPr>
        <p:spPr>
          <a:xfrm>
            <a:off x="10537370" y="276497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2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54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5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7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9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8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9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00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2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0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5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06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7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9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2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3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11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indent="0" marL="0">
              <a:buNone/>
              <a:defRPr baseline="0" cap="all" sz="18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48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49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16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7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9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2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2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2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64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65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9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9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image" Target="../media/image1.png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9">
            <a:alphaModFix amt="30000"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/>
          <a:noFill/>
        </p:spPr>
      </p:pic>
      <p:grpSp>
        <p:nvGrpSpPr>
          <p:cNvPr id="13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</a:gradFill>
          </p:grpSpPr>
          <p:sp>
            <p:nvSpPr>
              <p:cNvPr id="1048576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/>
              <a:grpFill/>
              <a:ln>
                <a:noFill/>
              </a:ln>
            </p:spPr>
          </p:sp>
          <p:sp>
            <p:nvSpPr>
              <p:cNvPr id="1048577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8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9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ah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0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1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ah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2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ah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3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4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5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ah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6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ah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7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/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48588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ah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9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ah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0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ah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1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ah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2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/>
              <a:grpFill/>
              <a:ln>
                <a:noFill/>
              </a:ln>
            </p:spPr>
          </p:sp>
          <p:sp>
            <p:nvSpPr>
              <p:cNvPr id="1048593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ah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4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5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ah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6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7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ah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8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ah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9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0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1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ah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2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ah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5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</p:grpSpPr>
          <p:sp>
            <p:nvSpPr>
              <p:cNvPr id="1048603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ah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4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ah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5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6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ah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7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ah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8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ah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9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0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ah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1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2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/>
              <a:grpFill/>
              <a:ln>
                <a:noFill/>
              </a:ln>
            </p:spPr>
          </p:sp>
        </p:grpSp>
      </p:grp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aseline="0" cap="all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cap="all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customXml" Target="../ink/ink2.xml"/><Relationship Id="rId3" Type="http://schemas.openxmlformats.org/officeDocument/2006/relationships/image" Target="../media/image4.png"/><Relationship Id="rId4" Type="http://schemas.openxmlformats.org/officeDocument/2006/relationships/customXml" Target="../ink/ink3.xml"/><Relationship Id="rId5" Type="http://schemas.openxmlformats.org/officeDocument/2006/relationships/customXml" Target="../ink/ink4.xml"/><Relationship Id="rId6" Type="http://schemas.openxmlformats.org/officeDocument/2006/relationships/customXml" Target="../ink/ink5.xml"/><Relationship Id="rId7" Type="http://schemas.openxmlformats.org/officeDocument/2006/relationships/customXml" Target="../ink/ink6.xml"/><Relationship Id="rId8" Type="http://schemas.openxmlformats.org/officeDocument/2006/relationships/customXml" Target="../ink/ink7.xml"/><Relationship Id="rId9" Type="http://schemas.openxmlformats.org/officeDocument/2006/relationships/customXml" Target="../ink/ink8.xml"/><Relationship Id="rId10" Type="http://schemas.openxmlformats.org/officeDocument/2006/relationships/customXml" Target="../ink/ink9.xml"/><Relationship Id="rId11" Type="http://schemas.openxmlformats.org/officeDocument/2006/relationships/customXml" Target="../ink/ink10.xml"/><Relationship Id="rId12" Type="http://schemas.openxmlformats.org/officeDocument/2006/relationships/customXml" Target="../ink/ink11.xml"/><Relationship Id="rId13" Type="http://schemas.openxmlformats.org/officeDocument/2006/relationships/image" Target="../media/image5.png"/><Relationship Id="rId14" Type="http://schemas.openxmlformats.org/officeDocument/2006/relationships/customXml" Target="../ink/ink12.xml"/><Relationship Id="rId15" Type="http://schemas.openxmlformats.org/officeDocument/2006/relationships/customXml" Target="../ink/ink13.xml"/><Relationship Id="rId16" Type="http://schemas.openxmlformats.org/officeDocument/2006/relationships/slideLayout" Target="../slideLayouts/slideLayout18.xml"/><Relationship Id="rId17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6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bIns="0" lIns="0" rIns="0" rtlCol="0" tIns="0" wrap="square"/>
          <a:p/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466725" y="274766"/>
            <a:ext cx="9982200" cy="1319532"/>
          </a:xfrm>
          <a:prstGeom prst="rect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276321" y="5973444"/>
            <a:ext cx="771089" cy="1847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3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9" name="TextBox 13"/>
          <p:cNvSpPr txBox="1"/>
          <p:nvPr/>
        </p:nvSpPr>
        <p:spPr>
          <a:xfrm>
            <a:off x="1461632" y="3334962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altLang="en-IN" dirty="0" sz="2400" lang="en-US"/>
              <a:t> </a:t>
            </a:r>
            <a:r>
              <a:rPr altLang="en-IN" dirty="0" sz="2400" lang="en-US"/>
              <a:t>H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I</a:t>
            </a:r>
            <a:r>
              <a:rPr altLang="en-IN" dirty="0" sz="2400" lang="en-US"/>
              <a:t>K</a:t>
            </a:r>
            <a:r>
              <a:rPr altLang="en-IN" dirty="0" sz="2400" lang="en-US"/>
              <a:t>R</a:t>
            </a:r>
            <a:r>
              <a:rPr altLang="en-IN" dirty="0" sz="2400" lang="en-US"/>
              <a:t>I</a:t>
            </a:r>
            <a:r>
              <a:rPr altLang="en-IN" dirty="0" sz="2400" lang="en-US"/>
              <a:t>SHNA </a:t>
            </a:r>
            <a:r>
              <a:rPr altLang="en-IN" dirty="0" sz="2400" lang="en-US"/>
              <a:t>V</a:t>
            </a:r>
            <a:r>
              <a:rPr altLang="en-IN" dirty="0" sz="2400" lang="en-US"/>
              <a:t>.</a:t>
            </a:r>
            <a:r>
              <a:rPr altLang="en-IN" dirty="0" sz="2400" lang="en-US"/>
              <a:t>E</a:t>
            </a:r>
            <a:endParaRPr altLang="en-US" lang="zh-CN"/>
          </a:p>
          <a:p>
            <a:r>
              <a:rPr dirty="0" sz="2400" lang="en-US"/>
              <a:t>REGISTER NO:  2213111036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9</a:t>
            </a:r>
            <a:endParaRPr altLang="en-US" lang="zh-CN"/>
          </a:p>
          <a:p>
            <a:r>
              <a:rPr dirty="0" sz="2400" lang="en-US"/>
              <a:t>NM ID</a:t>
            </a:r>
            <a:r>
              <a:rPr sz="2400" lang="en-US"/>
              <a:t>: </a:t>
            </a:r>
            <a:r>
              <a:rPr altLang="en-IN" sz="2400" lang="en-US"/>
              <a:t> 03EAF7AD6F72322BA5447A8426A834BB</a:t>
            </a:r>
            <a:endParaRPr dirty="0" sz="2400" lang="en-US"/>
          </a:p>
          <a:p>
            <a:r>
              <a:rPr dirty="0" sz="2400" lang="en-US"/>
              <a:t>DEPARTMENT: B.COM (GENERAL).</a:t>
            </a:r>
          </a:p>
          <a:p>
            <a:r>
              <a:rPr dirty="0" sz="2400" lang="en-US"/>
              <a:t>COLLEGE: GOVERNMENT ARTS COLLEGE NANDANAM.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97154" name="Ink 7"/>
              <p14:cNvContentPartPr/>
              <p14:nvPr/>
            </p14:nvContentPartPr>
            <p14:xfrm>
              <a:off x="4301040" y="1625640"/>
              <a:ext cx="360" cy="360"/>
            </p14:xfrm>
          </p:contentPart>
        </mc:Choice>
        <mc:Fallback>
          <p:pic>
            <p:nvPicPr>
              <p:cNvPr id="2097154" name="Ink 7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301040" y="162564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97155" name="Ink 9"/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>
          <p:pic>
            <p:nvPicPr>
              <p:cNvPr id="2097155" name="Ink 9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8840" y="1642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97156" name="Ink 11"/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>
          <p:pic>
            <p:nvPicPr>
              <p:cNvPr id="2097156" name="Ink 11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8840" y="1642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97157" name="Ink 12"/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>
          <p:pic>
            <p:nvPicPr>
              <p:cNvPr id="2097157" name="Ink 12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020320" y="1633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97158" name="Ink 14"/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>
          <p:pic>
            <p:nvPicPr>
              <p:cNvPr id="2097158" name="Ink 14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020320" y="1633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97159" name="Ink 15"/>
              <p14:cNvContentPartPr/>
              <p14:nvPr/>
            </p14:nvContentPartPr>
            <p14:xfrm>
              <a:off x="4681920" y="2074200"/>
              <a:ext cx="360" cy="360"/>
            </p14:xfrm>
          </p:contentPart>
        </mc:Choice>
        <mc:Fallback>
          <p:pic>
            <p:nvPicPr>
              <p:cNvPr id="2097159" name="Ink 15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81920" y="2074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97160" name="Ink 16"/>
              <p14:cNvContentPartPr/>
              <p14:nvPr/>
            </p14:nvContentPartPr>
            <p14:xfrm>
              <a:off x="4690560" y="2488920"/>
              <a:ext cx="360" cy="360"/>
            </p14:xfrm>
          </p:contentPart>
        </mc:Choice>
        <mc:Fallback>
          <p:pic>
            <p:nvPicPr>
              <p:cNvPr id="2097160" name="Ink 16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0560" y="2488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97161" name="Ink 17"/>
              <p14:cNvContentPartPr/>
              <p14:nvPr/>
            </p14:nvContentPartPr>
            <p14:xfrm>
              <a:off x="4216080" y="2091120"/>
              <a:ext cx="360" cy="360"/>
            </p14:xfrm>
          </p:contentPart>
        </mc:Choice>
        <mc:Fallback>
          <p:pic>
            <p:nvPicPr>
              <p:cNvPr id="2097161" name="Ink 17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216080" y="20911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97162" name="Ink 18"/>
              <p14:cNvContentPartPr/>
              <p14:nvPr/>
            </p14:nvContentPartPr>
            <p14:xfrm>
              <a:off x="5105280" y="2133600"/>
              <a:ext cx="360" cy="360"/>
            </p14:xfrm>
          </p:contentPart>
        </mc:Choice>
        <mc:Fallback>
          <p:pic>
            <p:nvPicPr>
              <p:cNvPr id="2097162" name="Ink 18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105280" y="21336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97163" name="Ink 19"/>
              <p14:cNvContentPartPr/>
              <p14:nvPr/>
            </p14:nvContentPartPr>
            <p14:xfrm>
              <a:off x="1439400" y="1786200"/>
              <a:ext cx="360" cy="360"/>
            </p14:xfrm>
          </p:contentPart>
        </mc:Choice>
        <mc:Fallback>
          <p:pic>
            <p:nvPicPr>
              <p:cNvPr id="2097163" name="Ink 19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1439400" y="1786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97164" name="Ink 20"/>
              <p14:cNvContentPartPr/>
              <p14:nvPr/>
            </p14:nvContentPartPr>
            <p14:xfrm>
              <a:off x="1625160" y="1777920"/>
              <a:ext cx="360" cy="360"/>
            </p14:xfrm>
          </p:contentPart>
        </mc:Choice>
        <mc:Fallback>
          <p:pic>
            <p:nvPicPr>
              <p:cNvPr id="2097164" name="Ink 20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1625160" y="1777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97165" name="Ink 21"/>
              <p14:cNvContentPartPr/>
              <p14:nvPr/>
            </p14:nvContentPartPr>
            <p14:xfrm>
              <a:off x="4249920" y="2472360"/>
              <a:ext cx="360" cy="360"/>
            </p14:xfrm>
          </p:contentPart>
        </mc:Choice>
        <mc:Fallback>
          <p:pic>
            <p:nvPicPr>
              <p:cNvPr id="2097165" name="Ink 21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4249920" y="247236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6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70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8" name="TextBox 2"/>
          <p:cNvSpPr txBox="1"/>
          <p:nvPr/>
        </p:nvSpPr>
        <p:spPr>
          <a:xfrm>
            <a:off x="1666875" y="1371600"/>
            <a:ext cx="6324600" cy="538609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Using the charts and graphs.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Collection of data from Kaggle.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Cleaning unwanted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analysis.(gender and department analysis)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Use of various techniques from excel (conditional formatting, sorting, filtering, table, pivot table, pivot charts, slicers etc,…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Finding the results.</a:t>
            </a:r>
          </a:p>
          <a:p>
            <a:pPr>
              <a:buClr>
                <a:schemeClr val="tx1"/>
              </a:buClr>
            </a:pPr>
            <a:endParaRPr dirty="0" lang="en-IN"/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1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8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1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1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714" name="TextBox 9"/>
          <p:cNvSpPr txBox="1"/>
          <p:nvPr/>
        </p:nvSpPr>
        <p:spPr>
          <a:xfrm>
            <a:off x="2733674" y="5513368"/>
            <a:ext cx="6638925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employees in sales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718" name="TextBox 2"/>
          <p:cNvSpPr txBox="1"/>
          <p:nvPr/>
        </p:nvSpPr>
        <p:spPr>
          <a:xfrm>
            <a:off x="2133600" y="5638800"/>
            <a:ext cx="81534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female employees in the marketing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Chart 1"/>
          <p:cNvGraphicFramePr>
            <a:graphicFrameLocks/>
          </p:cNvGraphicFramePr>
          <p:nvPr/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719" name="TextBox 2"/>
          <p:cNvSpPr txBox="1"/>
          <p:nvPr/>
        </p:nvSpPr>
        <p:spPr>
          <a:xfrm>
            <a:off x="2590800" y="5562600"/>
            <a:ext cx="76962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and female candidates in product management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1" name="TextBox 2"/>
          <p:cNvSpPr txBox="1"/>
          <p:nvPr/>
        </p:nvSpPr>
        <p:spPr>
          <a:xfrm>
            <a:off x="762000" y="1905000"/>
            <a:ext cx="9607868" cy="4401205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800" lang="en-IN"/>
              <a:t>Finally I here by conclude that in my project the following outcomes:</a:t>
            </a:r>
          </a:p>
          <a:p>
            <a:pPr algn="just"/>
            <a:r>
              <a:rPr dirty="0" sz="2800" lang="en-IN"/>
              <a:t>1.With my project we can find the total number of employees.</a:t>
            </a:r>
          </a:p>
          <a:p>
            <a:pPr algn="just"/>
            <a:r>
              <a:rPr dirty="0" sz="2800" lang="en-IN"/>
              <a:t>2.We can find the total number of male and female in the working population of the company.</a:t>
            </a:r>
          </a:p>
          <a:p>
            <a:pPr algn="just"/>
            <a:r>
              <a:rPr dirty="0" sz="2800" lang="en-IN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dirty="0" sz="2800" lang="en-IN"/>
              <a:t>4.With all this the company find the requirement of employees in the organisation and recruit according to that.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1" name="object 17"/>
          <p:cNvSpPr txBox="1">
            <a:spLocks noGrp="1"/>
          </p:cNvSpPr>
          <p:nvPr>
            <p:ph type="title"/>
          </p:nvPr>
        </p:nvSpPr>
        <p:spPr>
          <a:xfrm>
            <a:off x="739775" y="849311"/>
            <a:ext cx="3909695" cy="638812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5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92494"/>
            <a:ext cx="77108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4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7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8" name="object 21"/>
          <p:cNvSpPr txBox="1">
            <a:spLocks noGrp="1"/>
          </p:cNvSpPr>
          <p:nvPr>
            <p:ph type="title"/>
          </p:nvPr>
        </p:nvSpPr>
        <p:spPr>
          <a:xfrm>
            <a:off x="739775" y="551115"/>
            <a:ext cx="2357120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9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92494"/>
            <a:ext cx="77108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7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834072" y="594740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lang="en-IN" spc="20"/>
              <a:t>M 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75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92494"/>
            <a:ext cx="77108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7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6" name="TextBox 8"/>
          <p:cNvSpPr txBox="1"/>
          <p:nvPr/>
        </p:nvSpPr>
        <p:spPr>
          <a:xfrm>
            <a:off x="1219200" y="2362200"/>
            <a:ext cx="6629400" cy="2987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200" lang="en-IN"/>
              <a:t>To know the total working population.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working  male and  female.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department in the company.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849311"/>
            <a:ext cx="5263515" cy="638812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</a:t>
            </a:r>
            <a:r>
              <a:rPr dirty="0" sz="4250" spc="-20"/>
              <a:t>OVERVIEW</a:t>
            </a:r>
            <a:endParaRPr dirty="0" sz="4250"/>
          </a:p>
        </p:txBody>
      </p:sp>
      <p:sp>
        <p:nvSpPr>
          <p:cNvPr id="1048681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92494"/>
            <a:ext cx="77108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7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2" name="TextBox 10"/>
          <p:cNvSpPr txBox="1"/>
          <p:nvPr/>
        </p:nvSpPr>
        <p:spPr>
          <a:xfrm>
            <a:off x="990600" y="2133600"/>
            <a:ext cx="7924800" cy="2961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b="0" dirty="0" sz="2800" i="0" lang="en-US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 txBox="1">
            <a:spLocks noGrp="1"/>
          </p:cNvSpPr>
          <p:nvPr>
            <p:ph type="title"/>
          </p:nvPr>
        </p:nvSpPr>
        <p:spPr>
          <a:xfrm>
            <a:off x="699452" y="901317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87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92494"/>
            <a:ext cx="77108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7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8" name="TextBox 8"/>
          <p:cNvSpPr txBox="1"/>
          <p:nvPr/>
        </p:nvSpPr>
        <p:spPr>
          <a:xfrm>
            <a:off x="1371600" y="2362200"/>
            <a:ext cx="5324475" cy="2987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1.Management of the company</a:t>
            </a:r>
          </a:p>
          <a:p>
            <a:r>
              <a:rPr dirty="0" sz="3200" lang="en-IN"/>
              <a:t>2.Employees</a:t>
            </a:r>
          </a:p>
          <a:p>
            <a:r>
              <a:rPr dirty="0" sz="3200" lang="en-IN"/>
              <a:t>3.Researchers </a:t>
            </a:r>
          </a:p>
          <a:p>
            <a:r>
              <a:rPr dirty="0" sz="3200" lang="en-IN"/>
              <a:t>4.Statistical department </a:t>
            </a:r>
          </a:p>
          <a:p>
            <a:r>
              <a:rPr dirty="0" sz="3200" lang="en-IN"/>
              <a:t>5.Employers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92" name="object 6"/>
          <p:cNvSpPr txBox="1">
            <a:spLocks noGrp="1"/>
          </p:cNvSpPr>
          <p:nvPr>
            <p:ph type="title"/>
          </p:nvPr>
        </p:nvSpPr>
        <p:spPr>
          <a:xfrm>
            <a:off x="558165" y="872172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93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92494"/>
            <a:ext cx="77108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7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94" name="TextBox 7"/>
          <p:cNvSpPr txBox="1"/>
          <p:nvPr/>
        </p:nvSpPr>
        <p:spPr>
          <a:xfrm>
            <a:off x="3428999" y="2019301"/>
            <a:ext cx="7649463" cy="3952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I have used various techniques in excel like </a:t>
            </a:r>
          </a:p>
          <a:p>
            <a:r>
              <a:rPr dirty="0" sz="3200" lang="en-IN"/>
              <a:t>1.Conditional formatting: for finding the null values.</a:t>
            </a:r>
          </a:p>
          <a:p>
            <a:r>
              <a:rPr dirty="0" sz="3200" lang="en-IN"/>
              <a:t>2.Table: to make look the data in presentable and neat manner.</a:t>
            </a:r>
          </a:p>
          <a:p>
            <a:r>
              <a:rPr dirty="0" sz="3200" lang="en-US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96" name="TextBox 2"/>
          <p:cNvSpPr txBox="1"/>
          <p:nvPr/>
        </p:nvSpPr>
        <p:spPr>
          <a:xfrm>
            <a:off x="1905000" y="1981200"/>
            <a:ext cx="6629400" cy="42697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I have  used the data which I is collected from Kaggle.com.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Various data which is been used in my project are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id: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Name: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Gender: alphabet.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Salary: numbers.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Start date: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type: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Work location: alphabets.</a:t>
            </a:r>
          </a:p>
          <a:p>
            <a:pPr lvl="1"/>
            <a:r>
              <a:rPr dirty="0" lang="en-IN"/>
              <a:t>    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0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701" name="object 7"/>
          <p:cNvSpPr txBox="1">
            <a:spLocks noGrp="1"/>
          </p:cNvSpPr>
          <p:nvPr>
            <p:ph type="title"/>
          </p:nvPr>
        </p:nvSpPr>
        <p:spPr>
          <a:xfrm>
            <a:off x="739775" y="670881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70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3" name="TextBox 8"/>
          <p:cNvSpPr txBox="1"/>
          <p:nvPr/>
        </p:nvSpPr>
        <p:spPr>
          <a:xfrm>
            <a:off x="2743200" y="2354703"/>
            <a:ext cx="7696200" cy="27076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2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lastClr="000000" val="windowText"/>
      </a:dk1>
      <a:lt1>
        <a:sysClr lastClr="FFFFFF" val="window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vignesh T</cp:lastModifiedBy>
  <dcterms:created xsi:type="dcterms:W3CDTF">2024-03-28T06:07:22Z</dcterms:created>
  <dcterms:modified xsi:type="dcterms:W3CDTF">2024-09-23T05:55:04Z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f9cb5bcf517845849d23fe0a60a97a9d</vt:lpwstr>
  </property>
</Properties>
</file>