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C568-51AE-3D4E-B57C-FCC4071A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461D1-6E96-EB44-A0F7-A7B81A2C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4D89-F6D0-104E-9AD3-C12B9967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113E-F163-1E40-AD91-77D1613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6FC6-0597-0D45-88BC-75ED9931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F83D-ACA6-F143-B0C3-4CAF268D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CB12E-B19B-3A4A-B05D-2EF259D08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5CFF-9C46-5D4E-B166-0885343D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C635-CF67-C44A-AFC7-4A3BA71C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8397-4870-B14E-8789-0A000EED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84B5-5771-1143-8F46-448AA4A51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84BF-74AD-3846-ADCF-15FAA2785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7183-9DBC-BD43-BD37-F37935A8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16DB-0AED-FA47-A433-E765E65E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0899-03EF-DC48-898E-D52754B6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FABA-450F-AB42-A000-B8E1141C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C947-E5BD-5C4B-B753-D12DB7B5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4774A-AD84-7C43-B4A1-2C8C27B2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53F9-AAEB-DF44-8496-6C443E13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EA96-6151-4440-A2B9-8506AE41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365F-8FCF-3F4A-B2F5-0BDCF28B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E57F-EE66-C049-BD24-77F095D8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58A1-FE73-8F40-8073-C32E0F38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263A-69F9-D544-866C-2F4BCC9F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9941-F87B-EC4E-A6F6-CEABA444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26CC-4C1F-224F-95EC-54F036E8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61B1-86FC-CE46-AF20-477B8706E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1B5DE-6ECB-C54C-981E-2BB6149C2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D4061-B2A6-7C43-9303-47A4A6AF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E8649-6CD4-0A49-A13E-555AA21A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1DBC-6290-7C4D-90B1-75A730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AF71-4D01-2940-BBB2-1119F09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0C5BC-D5B7-EA49-98CF-FB78C9E23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6638A-2EDD-5148-8B88-F2FFCEE5D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12201-E64C-DF4E-AD0B-8D51E964A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7FC3-A745-7349-A078-23DEE3C9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211E6-344A-5043-93FC-16A0AFE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DC26C-D1D1-F84B-8B02-D3702C61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34CE-FF99-7942-9D64-6CA0F676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8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EB32-2AE2-EF43-B55D-9F91D718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7724B-83A1-2E4E-A2C3-7E167B0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F111D-7242-E446-9C7C-54C86DBB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E4737-2EF8-D141-A651-EBB515FD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29387-FDC5-3C46-9F31-C2DB206C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95CEE-41A6-A848-A039-BB1E0AD7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AAB06-2E2A-B948-9039-9B509FF1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7963-ACF6-4449-8964-DD7BEA2E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134A-747B-364F-8B66-061D7B52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4E0E8-A3CB-0A4E-9618-5A49302B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D72C1-F599-D64B-8F20-60271AA2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C90A1-5E74-C849-911A-4A73063F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73C81-4104-AF46-91B4-B1F0B77A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F87A-20BD-144F-8A95-FE2EFAE2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BA21-2AE9-ED4F-BEE7-ECD0B20E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BB1F-991F-C84F-9BA1-A86C5F42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7C847-7C3C-EE43-9C3A-91169CD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85726-947E-0C44-92F5-A9A72606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51A3C-425E-E843-A73B-52B19500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7293E-6DBF-284F-B298-700B61A5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869E7-184B-3540-9F81-7ABE604B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080A-818B-9845-822E-80767D9E5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712BB-C76F-CA46-A447-353AD8ED7581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97C4-9171-C545-8EFE-10D62A4C3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D669-8DF3-7B42-9FEF-8D954345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AE3C-868B-FC44-AF28-753D65DA7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1BF5-F3A5-814F-90E9-53B57B98A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CBDD-50C5-7049-A115-99A0D2C60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DEC8-4EE5-8F46-9937-5060366F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apiVersion</a:t>
            </a:r>
            <a:r>
              <a:rPr lang="en-US" dirty="0"/>
              <a:t> for different objects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7A7679-6F7E-EA41-9CA7-CE7C5D592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70350"/>
              </p:ext>
            </p:extLst>
          </p:nvPr>
        </p:nvGraphicFramePr>
        <p:xfrm>
          <a:off x="838200" y="1690688"/>
          <a:ext cx="9578546" cy="3795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9273">
                  <a:extLst>
                    <a:ext uri="{9D8B030D-6E8A-4147-A177-3AD203B41FA5}">
                      <a16:colId xmlns:a16="http://schemas.microsoft.com/office/drawing/2014/main" val="1360011078"/>
                    </a:ext>
                  </a:extLst>
                </a:gridCol>
                <a:gridCol w="4789273">
                  <a:extLst>
                    <a:ext uri="{9D8B030D-6E8A-4147-A177-3AD203B41FA5}">
                      <a16:colId xmlns:a16="http://schemas.microsoft.com/office/drawing/2014/main" val="1520594160"/>
                    </a:ext>
                  </a:extLst>
                </a:gridCol>
              </a:tblGrid>
              <a:tr h="632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Kind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apiVersion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386031"/>
                  </a:ext>
                </a:extLst>
              </a:tr>
              <a:tr h="632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Pod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529583"/>
                  </a:ext>
                </a:extLst>
              </a:tr>
              <a:tr h="632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Service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130297"/>
                  </a:ext>
                </a:extLst>
              </a:tr>
              <a:tr h="632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ReplicationController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252460"/>
                  </a:ext>
                </a:extLst>
              </a:tr>
              <a:tr h="632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ReplicaSet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apps/v1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44370"/>
                  </a:ext>
                </a:extLst>
              </a:tr>
              <a:tr h="632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Deployment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apps/v1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30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31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1627-F2A2-B64C-884D-718F4A9F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 and Replica Set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0A754-5BF1-ED4C-BE11-9E8AADC6D6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2" y="1544595"/>
            <a:ext cx="9205784" cy="45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7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E9B-6C5E-F04C-A823-20B2A650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 Demo…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DE88-4677-3345-B026-BFD61470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replicationControllerDemo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BB28-950C-1342-8097-0A144478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ReplicaSet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EF27-00DF-D841-90A1-AE638571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replicaSetDemo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6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3133-FBC2-AB42-8F32-35BF63EA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5B92-D976-D148-BAD6-D43D82C5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handle rollbacks and upgradations.</a:t>
            </a:r>
          </a:p>
          <a:p>
            <a:r>
              <a:rPr lang="en-US" dirty="0"/>
              <a:t>In real time you do not deal with Pods, </a:t>
            </a:r>
            <a:r>
              <a:rPr lang="en-US" dirty="0" err="1"/>
              <a:t>Replicasets</a:t>
            </a:r>
            <a:r>
              <a:rPr lang="en-US" dirty="0"/>
              <a:t>. You deal with Deployments only.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B48D0A-B8D5-4645-BFB4-67D573BB2F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6" y="3272811"/>
            <a:ext cx="9318906" cy="27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19F5-F38E-0D44-A169-C73F3C90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4F6F-2E67-0E48-93C8-DF7FCAEA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deploymentDemo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7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DDE5-A8C5-914C-9E2F-6824EBFF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0F7A-7643-E443-A0CA-C95C0423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Recreate</a:t>
            </a:r>
          </a:p>
          <a:p>
            <a:r>
              <a:rPr lang="en-US" dirty="0"/>
              <a:t>Rolling Update</a:t>
            </a:r>
          </a:p>
        </p:txBody>
      </p:sp>
    </p:spTree>
    <p:extLst>
      <p:ext uri="{BB962C8B-B14F-4D97-AF65-F5344CB8AC3E}">
        <p14:creationId xmlns:p14="http://schemas.microsoft.com/office/powerpoint/2010/main" val="265282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8D27-4EF4-9044-8719-1ED5DA9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66CF-416A-024B-B9F1-F172E52E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create new deployment new revision is created.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7008E-76F2-8844-9833-D5C478F758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73128"/>
            <a:ext cx="9405552" cy="29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2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E0C8-3E84-0D44-B2F2-084E4110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and rollbacks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396C-97EC-AF42-A6AF-3B1F7023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upgradationsDemo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81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2FF-C737-AC49-A96C-5A602962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851B-5597-0D4C-AC5D-D959D2E3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serviceDemo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9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094C-EE68-DA4D-8C5F-888B0359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4740-031B-B547-9AE3-0326B260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Container</a:t>
            </a:r>
          </a:p>
          <a:p>
            <a:r>
              <a:rPr lang="en-US" dirty="0"/>
              <a:t>Setup </a:t>
            </a:r>
            <a:r>
              <a:rPr lang="en-US" dirty="0" err="1"/>
              <a:t>Minikube</a:t>
            </a:r>
            <a:r>
              <a:rPr lang="en-US" dirty="0"/>
              <a:t> (Single node cluster for local development)</a:t>
            </a:r>
          </a:p>
          <a:p>
            <a:pPr lvl="1"/>
            <a:r>
              <a:rPr lang="en-US" dirty="0"/>
              <a:t>Install Docker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Virtuabl</a:t>
            </a:r>
            <a:r>
              <a:rPr lang="en-US" dirty="0"/>
              <a:t> Box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minikube</a:t>
            </a:r>
            <a:r>
              <a:rPr lang="en-US" dirty="0"/>
              <a:t> application (</a:t>
            </a:r>
            <a:r>
              <a:rPr lang="en-US" dirty="0" err="1"/>
              <a:t>minikube</a:t>
            </a:r>
            <a:r>
              <a:rPr lang="en-US" dirty="0"/>
              <a:t> start)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1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89DF-E6B6-1249-9B9E-3316E734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pic>
        <p:nvPicPr>
          <p:cNvPr id="4" name="Content Placeholder 3" descr="A picture containing clock&#10;&#10;Description automatically generated">
            <a:extLst>
              <a:ext uri="{FF2B5EF4-FFF2-40B4-BE49-F238E27FC236}">
                <a16:creationId xmlns:a16="http://schemas.microsoft.com/office/drawing/2014/main" id="{3C7831E0-3E71-4D46-8BBD-04C2BB83C4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352"/>
            <a:ext cx="9869213" cy="43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2F73-B9F0-4046-BE79-5A75EC0C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pic>
        <p:nvPicPr>
          <p:cNvPr id="5" name="Content Placeholder 4" descr="A picture containing parking, meter&#10;&#10;Description automatically generated">
            <a:extLst>
              <a:ext uri="{FF2B5EF4-FFF2-40B4-BE49-F238E27FC236}">
                <a16:creationId xmlns:a16="http://schemas.microsoft.com/office/drawing/2014/main" id="{193DF0E1-EA9C-2E4F-9AE4-FF3D47F5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441" y="1334530"/>
            <a:ext cx="10515600" cy="4842433"/>
          </a:xfrm>
        </p:spPr>
      </p:pic>
    </p:spTree>
    <p:extLst>
      <p:ext uri="{BB962C8B-B14F-4D97-AF65-F5344CB8AC3E}">
        <p14:creationId xmlns:p14="http://schemas.microsoft.com/office/powerpoint/2010/main" val="122963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7715-30E4-2640-81AA-6E63F5AF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continuation….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38BB-2ABB-9849-B794-AA92B34C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get nodes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7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B7E2-899E-914B-AA87-925217E5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7AE700-FBB4-D54B-8990-723B073F55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71600"/>
            <a:ext cx="10801865" cy="48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2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D3CF-DABC-E74F-978F-ABB30231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single Pod encapsulate multiple containers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7CB69C-3256-9D4B-A268-64D6230372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5" y="1690688"/>
            <a:ext cx="9737124" cy="45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9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E0E2-2879-D040-83C5-2CBF884F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of single pod with multiple containers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64CA6-3F77-964B-A0CF-00C0CD91E7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7" y="1690688"/>
            <a:ext cx="9823621" cy="44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D583-B3D0-CC47-AAB4-40534473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FF69-C601-2742-891F-EAD54185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podDemo1</a:t>
            </a:r>
          </a:p>
        </p:txBody>
      </p:sp>
    </p:spTree>
    <p:extLst>
      <p:ext uri="{BB962C8B-B14F-4D97-AF65-F5344CB8AC3E}">
        <p14:creationId xmlns:p14="http://schemas.microsoft.com/office/powerpoint/2010/main" val="429491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2978-8E2E-BF40-A001-B78487F1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PodDemo2 : via </a:t>
            </a:r>
            <a:r>
              <a:rPr lang="en-US" dirty="0" err="1"/>
              <a:t>yml</a:t>
            </a:r>
            <a:r>
              <a:rPr lang="en-US" dirty="0"/>
              <a:t> definition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DA30F-61F9-4741-9053-92747AB2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Sections applicable for all the objects</a:t>
            </a:r>
          </a:p>
          <a:p>
            <a:pPr lvl="1"/>
            <a:r>
              <a:rPr lang="en-US" dirty="0" err="1"/>
              <a:t>apiVersion</a:t>
            </a:r>
            <a:endParaRPr lang="en-US" dirty="0"/>
          </a:p>
          <a:p>
            <a:pPr lvl="1"/>
            <a:r>
              <a:rPr lang="en-US" dirty="0"/>
              <a:t>kind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Spec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6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156</Words>
  <Application>Microsoft Macintosh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Kubernetes Basics</vt:lpstr>
      <vt:lpstr>Prerequisite</vt:lpstr>
      <vt:lpstr>Node</vt:lpstr>
      <vt:lpstr>Node continuation….</vt:lpstr>
      <vt:lpstr>Pod</vt:lpstr>
      <vt:lpstr>Can a single Pod encapsulate multiple containers</vt:lpstr>
      <vt:lpstr>Use case of single pod with multiple containers</vt:lpstr>
      <vt:lpstr>Pod Demo</vt:lpstr>
      <vt:lpstr>PodDemo2 : via yml definition file</vt:lpstr>
      <vt:lpstr>apiVersion for different objects</vt:lpstr>
      <vt:lpstr>Replication Controller and Replica Set</vt:lpstr>
      <vt:lpstr>Replication Controller Demo…</vt:lpstr>
      <vt:lpstr>ReplicaSet</vt:lpstr>
      <vt:lpstr>Deployments</vt:lpstr>
      <vt:lpstr>Deployment Demo</vt:lpstr>
      <vt:lpstr>Deployment Strategies</vt:lpstr>
      <vt:lpstr>Revision</vt:lpstr>
      <vt:lpstr>Upgrading and rollbacks</vt:lpstr>
      <vt:lpstr>Services</vt:lpstr>
      <vt:lpstr>Kubernetes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Basics</dc:title>
  <dc:creator>Harikrishna Gurram</dc:creator>
  <cp:lastModifiedBy>Harikrishna Gurram</cp:lastModifiedBy>
  <cp:revision>22</cp:revision>
  <dcterms:created xsi:type="dcterms:W3CDTF">2020-06-05T07:49:13Z</dcterms:created>
  <dcterms:modified xsi:type="dcterms:W3CDTF">2020-06-05T08:57:13Z</dcterms:modified>
</cp:coreProperties>
</file>