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6" d="100"/>
          <a:sy n="66" d="100"/>
        </p:scale>
        <p:origin x="-25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B.H</a:t>
            </a:r>
            <a:r>
              <a:rPr lang="en-US" sz="2000" b="1" dirty="0" err="1" smtClean="0">
                <a:solidFill>
                  <a:schemeClr val="accent1">
                    <a:lumMod val="75000"/>
                  </a:schemeClr>
                </a:solidFill>
                <a:latin typeface="Arial"/>
                <a:cs typeface="Arial"/>
              </a:rPr>
              <a:t>ari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krishnan</a:t>
            </a:r>
            <a:r>
              <a:rPr lang="en-US" sz="2000" b="1" dirty="0" smtClean="0">
                <a:solidFill>
                  <a:schemeClr val="accent1">
                    <a:lumMod val="75000"/>
                  </a:schemeClr>
                </a:solidFill>
                <a:latin typeface="Arial"/>
                <a:cs typeface="Arial"/>
              </a:rPr>
              <a:t> 3</a:t>
            </a:r>
            <a:r>
              <a:rPr lang="en-US" sz="2000" b="1" baseline="30000" dirty="0" smtClean="0">
                <a:solidFill>
                  <a:schemeClr val="accent1">
                    <a:lumMod val="75000"/>
                  </a:schemeClr>
                </a:solidFill>
                <a:latin typeface="Arial"/>
                <a:cs typeface="Arial"/>
              </a:rPr>
              <a:t>RD</a:t>
            </a:r>
            <a:r>
              <a:rPr lang="en-US" sz="2000" b="1" dirty="0" smtClean="0">
                <a:solidFill>
                  <a:schemeClr val="accent1">
                    <a:lumMod val="75000"/>
                  </a:schemeClr>
                </a:solidFill>
                <a:latin typeface="Arial"/>
                <a:cs typeface="Arial"/>
              </a:rPr>
              <a:t> YEAR EEE,</a:t>
            </a:r>
          </a:p>
          <a:p>
            <a:r>
              <a:rPr lang="en-US" sz="2000" b="1" dirty="0" smtClean="0">
                <a:solidFill>
                  <a:schemeClr val="accent1">
                    <a:lumMod val="75000"/>
                  </a:schemeClr>
                </a:solidFill>
                <a:latin typeface="Arial"/>
                <a:cs typeface="Arial"/>
              </a:rPr>
              <a:t>SREE SOWDOMBIKA COLLEGE </a:t>
            </a:r>
            <a:r>
              <a:rPr lang="en-US" sz="2000" b="1" smtClean="0">
                <a:solidFill>
                  <a:schemeClr val="accent1">
                    <a:lumMod val="75000"/>
                  </a:schemeClr>
                </a:solidFill>
                <a:latin typeface="Arial"/>
                <a:cs typeface="Arial"/>
              </a:rPr>
              <a:t>OF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56</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160</cp:revision>
  <dcterms:created xsi:type="dcterms:W3CDTF">2021-05-26T16:50:10Z</dcterms:created>
  <dcterms:modified xsi:type="dcterms:W3CDTF">2024-04-22T10:13:27Z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