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572077169" userId="0a2c07c9b2fd5474" providerId="LiveId" clId="{7CE0D867-6990-4599-87CE-C06326BBF96A}"/>
    <pc:docChg chg="undo custSel addSld delSld modSld sldOrd">
      <pc:chgData name="18572077169" userId="0a2c07c9b2fd5474" providerId="LiveId" clId="{7CE0D867-6990-4599-87CE-C06326BBF96A}" dt="2021-11-15T01:55:06.212" v="3905" actId="20577"/>
      <pc:docMkLst>
        <pc:docMk/>
      </pc:docMkLst>
      <pc:sldChg chg="delSp modSp add del mod ord">
        <pc:chgData name="18572077169" userId="0a2c07c9b2fd5474" providerId="LiveId" clId="{7CE0D867-6990-4599-87CE-C06326BBF96A}" dt="2021-11-15T00:51:14.347" v="226" actId="2696"/>
        <pc:sldMkLst>
          <pc:docMk/>
          <pc:sldMk cId="1592568308" sldId="263"/>
        </pc:sldMkLst>
        <pc:spChg chg="mod">
          <ac:chgData name="18572077169" userId="0a2c07c9b2fd5474" providerId="LiveId" clId="{7CE0D867-6990-4599-87CE-C06326BBF96A}" dt="2021-11-15T00:48:42.510" v="46" actId="20577"/>
          <ac:spMkLst>
            <pc:docMk/>
            <pc:sldMk cId="1592568308" sldId="263"/>
            <ac:spMk id="2" creationId="{80819149-B03F-4C59-80B7-048C1DE7BDB1}"/>
          </ac:spMkLst>
        </pc:spChg>
        <pc:spChg chg="mod">
          <ac:chgData name="18572077169" userId="0a2c07c9b2fd5474" providerId="LiveId" clId="{7CE0D867-6990-4599-87CE-C06326BBF96A}" dt="2021-11-15T00:50:44.470" v="225" actId="14100"/>
          <ac:spMkLst>
            <pc:docMk/>
            <pc:sldMk cId="1592568308" sldId="263"/>
            <ac:spMk id="3" creationId="{45DF1FD1-E5F5-4A1C-B78B-0C04CC2FDDBC}"/>
          </ac:spMkLst>
        </pc:spChg>
        <pc:picChg chg="del">
          <ac:chgData name="18572077169" userId="0a2c07c9b2fd5474" providerId="LiveId" clId="{7CE0D867-6990-4599-87CE-C06326BBF96A}" dt="2021-11-15T00:48:44.390" v="47" actId="478"/>
          <ac:picMkLst>
            <pc:docMk/>
            <pc:sldMk cId="1592568308" sldId="263"/>
            <ac:picMk id="7" creationId="{9EFDA502-FC80-406B-8D80-41C3E3D8B38A}"/>
          </ac:picMkLst>
        </pc:picChg>
      </pc:sldChg>
      <pc:sldChg chg="modSp add mod">
        <pc:chgData name="18572077169" userId="0a2c07c9b2fd5474" providerId="LiveId" clId="{7CE0D867-6990-4599-87CE-C06326BBF96A}" dt="2021-11-15T00:58:57.782" v="1208" actId="20577"/>
        <pc:sldMkLst>
          <pc:docMk/>
          <pc:sldMk cId="2916299310" sldId="263"/>
        </pc:sldMkLst>
        <pc:spChg chg="mod">
          <ac:chgData name="18572077169" userId="0a2c07c9b2fd5474" providerId="LiveId" clId="{7CE0D867-6990-4599-87CE-C06326BBF96A}" dt="2021-11-15T00:58:57.782" v="1208" actId="20577"/>
          <ac:spMkLst>
            <pc:docMk/>
            <pc:sldMk cId="2916299310" sldId="263"/>
            <ac:spMk id="3" creationId="{45DF1FD1-E5F5-4A1C-B78B-0C04CC2FDDBC}"/>
          </ac:spMkLst>
        </pc:spChg>
      </pc:sldChg>
      <pc:sldChg chg="modSp add mod">
        <pc:chgData name="18572077169" userId="0a2c07c9b2fd5474" providerId="LiveId" clId="{7CE0D867-6990-4599-87CE-C06326BBF96A}" dt="2021-11-15T01:55:06.212" v="3905" actId="20577"/>
        <pc:sldMkLst>
          <pc:docMk/>
          <pc:sldMk cId="3921525547" sldId="264"/>
        </pc:sldMkLst>
        <pc:spChg chg="mod">
          <ac:chgData name="18572077169" userId="0a2c07c9b2fd5474" providerId="LiveId" clId="{7CE0D867-6990-4599-87CE-C06326BBF96A}" dt="2021-11-15T01:07:45.534" v="1260" actId="20577"/>
          <ac:spMkLst>
            <pc:docMk/>
            <pc:sldMk cId="3921525547" sldId="264"/>
            <ac:spMk id="2" creationId="{80819149-B03F-4C59-80B7-048C1DE7BDB1}"/>
          </ac:spMkLst>
        </pc:spChg>
        <pc:spChg chg="mod">
          <ac:chgData name="18572077169" userId="0a2c07c9b2fd5474" providerId="LiveId" clId="{7CE0D867-6990-4599-87CE-C06326BBF96A}" dt="2021-11-15T01:55:06.212" v="3905" actId="20577"/>
          <ac:spMkLst>
            <pc:docMk/>
            <pc:sldMk cId="3921525547" sldId="264"/>
            <ac:spMk id="3" creationId="{45DF1FD1-E5F5-4A1C-B78B-0C04CC2FDDBC}"/>
          </ac:spMkLst>
        </pc:spChg>
      </pc:sldChg>
      <pc:sldChg chg="modSp add mod">
        <pc:chgData name="18572077169" userId="0a2c07c9b2fd5474" providerId="LiveId" clId="{7CE0D867-6990-4599-87CE-C06326BBF96A}" dt="2021-11-15T01:13:40.242" v="1993" actId="20577"/>
        <pc:sldMkLst>
          <pc:docMk/>
          <pc:sldMk cId="4171004761" sldId="265"/>
        </pc:sldMkLst>
        <pc:spChg chg="mod">
          <ac:chgData name="18572077169" userId="0a2c07c9b2fd5474" providerId="LiveId" clId="{7CE0D867-6990-4599-87CE-C06326BBF96A}" dt="2021-11-15T01:13:40.242" v="1993" actId="20577"/>
          <ac:spMkLst>
            <pc:docMk/>
            <pc:sldMk cId="4171004761" sldId="265"/>
            <ac:spMk id="3" creationId="{45DF1FD1-E5F5-4A1C-B78B-0C04CC2FDDBC}"/>
          </ac:spMkLst>
        </pc:spChg>
      </pc:sldChg>
      <pc:sldChg chg="modSp add mod">
        <pc:chgData name="18572077169" userId="0a2c07c9b2fd5474" providerId="LiveId" clId="{7CE0D867-6990-4599-87CE-C06326BBF96A}" dt="2021-11-15T01:21:12.880" v="2676" actId="20577"/>
        <pc:sldMkLst>
          <pc:docMk/>
          <pc:sldMk cId="3102314014" sldId="266"/>
        </pc:sldMkLst>
        <pc:spChg chg="mod">
          <ac:chgData name="18572077169" userId="0a2c07c9b2fd5474" providerId="LiveId" clId="{7CE0D867-6990-4599-87CE-C06326BBF96A}" dt="2021-11-15T01:21:12.880" v="2676" actId="20577"/>
          <ac:spMkLst>
            <pc:docMk/>
            <pc:sldMk cId="3102314014" sldId="266"/>
            <ac:spMk id="3" creationId="{45DF1FD1-E5F5-4A1C-B78B-0C04CC2FDDBC}"/>
          </ac:spMkLst>
        </pc:spChg>
      </pc:sldChg>
      <pc:sldChg chg="new del">
        <pc:chgData name="18572077169" userId="0a2c07c9b2fd5474" providerId="LiveId" clId="{7CE0D867-6990-4599-87CE-C06326BBF96A}" dt="2021-11-15T01:16:26.818" v="2293" actId="2696"/>
        <pc:sldMkLst>
          <pc:docMk/>
          <pc:sldMk cId="523139963" sldId="267"/>
        </pc:sldMkLst>
      </pc:sldChg>
      <pc:sldChg chg="modSp add mod">
        <pc:chgData name="18572077169" userId="0a2c07c9b2fd5474" providerId="LiveId" clId="{7CE0D867-6990-4599-87CE-C06326BBF96A}" dt="2021-11-15T01:31:51.813" v="3626" actId="20577"/>
        <pc:sldMkLst>
          <pc:docMk/>
          <pc:sldMk cId="3408538879" sldId="267"/>
        </pc:sldMkLst>
        <pc:spChg chg="mod">
          <ac:chgData name="18572077169" userId="0a2c07c9b2fd5474" providerId="LiveId" clId="{7CE0D867-6990-4599-87CE-C06326BBF96A}" dt="2021-11-15T01:31:51.813" v="3626" actId="20577"/>
          <ac:spMkLst>
            <pc:docMk/>
            <pc:sldMk cId="3408538879" sldId="267"/>
            <ac:spMk id="3" creationId="{45DF1FD1-E5F5-4A1C-B78B-0C04CC2FDDBC}"/>
          </ac:spMkLst>
        </pc:spChg>
      </pc:sldChg>
      <pc:sldChg chg="modSp add mod">
        <pc:chgData name="18572077169" userId="0a2c07c9b2fd5474" providerId="LiveId" clId="{7CE0D867-6990-4599-87CE-C06326BBF96A}" dt="2021-11-15T01:35:16.614" v="3879" actId="5793"/>
        <pc:sldMkLst>
          <pc:docMk/>
          <pc:sldMk cId="1239336893" sldId="268"/>
        </pc:sldMkLst>
        <pc:spChg chg="mod">
          <ac:chgData name="18572077169" userId="0a2c07c9b2fd5474" providerId="LiveId" clId="{7CE0D867-6990-4599-87CE-C06326BBF96A}" dt="2021-11-15T01:27:30.877" v="3290" actId="20577"/>
          <ac:spMkLst>
            <pc:docMk/>
            <pc:sldMk cId="1239336893" sldId="268"/>
            <ac:spMk id="2" creationId="{80819149-B03F-4C59-80B7-048C1DE7BDB1}"/>
          </ac:spMkLst>
        </pc:spChg>
        <pc:spChg chg="mod">
          <ac:chgData name="18572077169" userId="0a2c07c9b2fd5474" providerId="LiveId" clId="{7CE0D867-6990-4599-87CE-C06326BBF96A}" dt="2021-11-15T01:35:16.614" v="3879" actId="5793"/>
          <ac:spMkLst>
            <pc:docMk/>
            <pc:sldMk cId="1239336893" sldId="268"/>
            <ac:spMk id="3" creationId="{45DF1FD1-E5F5-4A1C-B78B-0C04CC2FDD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3520-8D54-4266-B35E-9C11F761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66A2-A26D-4755-B5B1-A1537CF3D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BDBB-15D0-47C3-B7AE-1E931D3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0AA1-370D-4F3E-8BF8-BD26B813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08D17-644D-46B7-B9E9-07F568BD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F533-C84C-440B-BD6B-56A31AB3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2EEDD-C410-44A8-AD81-7DA3E863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302A-1259-4577-9862-752D5422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B484-0A6F-478D-9F8C-394EDB19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B1E78-FE72-4BBA-9AB6-1D1D45FC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E99F1-732C-4789-837D-06C264868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BC50-8C85-4C6C-A3BA-AE64A9AA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113C-E326-4B85-9BB1-EC2C2631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8642-C1A5-4F08-ABA6-0F80FBD5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9A0A-76A4-4B58-B311-70D8D31D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52A1-DB4E-4BD8-B374-CC6B71F9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58A9-0AE3-45B7-A2C0-930994FA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BB77-065E-4A44-90DB-36E82EC7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BD43-E6B6-496A-BEEA-C86262C4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B77C6-4F5E-4985-8C31-EF5CC168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C72D-3203-4361-8A35-2BBA3DF0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C4D8-6E06-49F4-B78D-F1AA83C4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EDF8-E4F8-4B05-B0AC-718622A2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96E5-FE27-4418-A46A-03B772A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7B5F-4B04-4E42-A105-9C19FA7A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3559-31D4-4CFB-AEC1-C995C2E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6D5-4FC4-48FC-96F3-3FCAAC10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A114-CB95-46D9-B614-6DDCAA8A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C4C7-135E-4F4E-83BD-115A198A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682D-E75D-4BFA-9B77-A993862B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CC9AA-FD65-4604-8434-E431FE89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07DE-EEA9-4574-98C0-809C475C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3E0F-E73D-4828-B6D6-02E5EA85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ED8C5-6613-4F0C-9CDA-DA5AF04A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5A9C5-F9F7-4D2F-B468-6B57FEA0F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AC4BD-5601-43B2-ABF3-7B5FCAF6C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2B65C-6E26-4F2F-B28F-8AE85AE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0A7F2-BBE0-478C-9FED-5D215218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0DCD9-EA04-4C11-BD58-5161531D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CC3A-3A52-491C-AC81-CB70BFE0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642F5-0AB0-448F-A026-2807852B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7F713-A9E4-4E3A-851D-0E0705E9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3B97A-2C8B-4A67-AD39-B8DA9FD1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92008-CCF6-46A0-94BE-B863B81F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77ACB-F819-4584-A4D0-ABEFEE06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D636-3BB8-42DC-B3A9-A67AE25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E92B-8AB8-4B31-83F5-12C88B75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C8B5-4AB2-4E75-9C42-406A357A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CE2E3-6583-4608-8FBC-1514631D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E6513-E08F-4D68-9BD1-B60D2E30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0953-4B30-482E-AAB5-7D176E0B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0110-CD37-4214-A034-AAA1F7D3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18C3-A509-411E-B57F-09D4FD5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626-D5C7-464B-93E4-57900461C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2D654-D0CA-4DB4-BF9C-022032E5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1920-16C6-446E-85E9-61A571D4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FD4B-09A8-43DE-B678-E33E0323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F02D5-48F3-4CCC-AE5E-101C316E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1F861-F028-4C6E-860F-CED2009D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9D88-7165-43A9-8768-DC99B514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6C64-8B1A-486A-8F5C-30413FC42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5634-C4F3-4AFA-9C1E-18C4EFAE3CD4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35083-C1CC-41E0-B6E6-9294D6DF0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35E1-B945-4DA1-819A-44B73098E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EA735-354D-485B-8CB9-C902109C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DF18-79EF-4BC0-884E-4578A3BDB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Modeling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1E7D2-9F63-47F0-BA22-8AB6E524F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Name: Harikrishnan Shajil</a:t>
            </a:r>
          </a:p>
          <a:p>
            <a:r>
              <a:rPr lang="en-US" b="1" dirty="0"/>
              <a:t>Applying for: Data Analyst</a:t>
            </a:r>
          </a:p>
        </p:txBody>
      </p:sp>
    </p:spTree>
    <p:extLst>
      <p:ext uri="{BB962C8B-B14F-4D97-AF65-F5344CB8AC3E}">
        <p14:creationId xmlns:p14="http://schemas.microsoft.com/office/powerpoint/2010/main" val="286829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Part III: Data quality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Takeaways:</a:t>
            </a:r>
          </a:p>
          <a:p>
            <a:r>
              <a:rPr lang="en-US" sz="2000" dirty="0"/>
              <a:t>A single source truth - users &amp; brands dataset need to be formed with unique IDs for merging operations</a:t>
            </a:r>
          </a:p>
          <a:p>
            <a:r>
              <a:rPr lang="en-US" sz="2000" dirty="0"/>
              <a:t>A well-structured dataset need for </a:t>
            </a:r>
            <a:r>
              <a:rPr lang="en-US" sz="2000" dirty="0" err="1"/>
              <a:t>rewardsReceiptItemList</a:t>
            </a:r>
            <a:endParaRPr lang="en-US" sz="2000" dirty="0"/>
          </a:p>
          <a:p>
            <a:r>
              <a:rPr lang="en-US" sz="2000" dirty="0"/>
              <a:t>Barcode “4011” to be added to brand database</a:t>
            </a:r>
          </a:p>
          <a:p>
            <a:r>
              <a:rPr lang="en-US" sz="2000" dirty="0"/>
              <a:t>Brand </a:t>
            </a:r>
            <a:r>
              <a:rPr lang="en-US" sz="2000" dirty="0" err="1"/>
              <a:t>uuid</a:t>
            </a:r>
            <a:r>
              <a:rPr lang="en-US" sz="2000" dirty="0"/>
              <a:t> can be used as a uniquely identifying column and serve as Primary Key</a:t>
            </a:r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3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Deep dives analysis:</a:t>
            </a:r>
          </a:p>
          <a:p>
            <a:r>
              <a:rPr lang="en-US" sz="2000" dirty="0"/>
              <a:t>Are the scanned barcodes getting right value?</a:t>
            </a:r>
          </a:p>
          <a:p>
            <a:r>
              <a:rPr lang="en-US" sz="2000" dirty="0"/>
              <a:t>Is </a:t>
            </a:r>
            <a:r>
              <a:rPr lang="en-US" sz="2000" dirty="0" err="1"/>
              <a:t>pointsEarned</a:t>
            </a:r>
            <a:r>
              <a:rPr lang="en-US" sz="2000" dirty="0"/>
              <a:t> correlated with total spending?</a:t>
            </a:r>
          </a:p>
          <a:p>
            <a:r>
              <a:rPr lang="en-US" sz="2000" dirty="0"/>
              <a:t>Can a cluster of users be created based on user information (state, type, active)?</a:t>
            </a:r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Part I: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US" sz="2000" dirty="0"/>
              <a:t>Initial Logical Data Model using Ralph Kimball approach</a:t>
            </a:r>
          </a:p>
          <a:p>
            <a:r>
              <a:rPr lang="en-US" sz="2000" dirty="0"/>
              <a:t>Denormalized model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9EFDA502-FC80-406B-8D80-41C3E3D8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201815"/>
            <a:ext cx="8458200" cy="39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Ralph Kimball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Pros:</a:t>
            </a:r>
          </a:p>
          <a:p>
            <a:r>
              <a:rPr lang="en-US" sz="2000" dirty="0"/>
              <a:t>User friendly model</a:t>
            </a:r>
          </a:p>
          <a:p>
            <a:r>
              <a:rPr lang="en-US" sz="2000" dirty="0"/>
              <a:t>Allows easy reporting</a:t>
            </a:r>
          </a:p>
          <a:p>
            <a:r>
              <a:rPr lang="en-US" sz="2000" dirty="0"/>
              <a:t>No upfront work, incremental development</a:t>
            </a:r>
          </a:p>
          <a:p>
            <a:pPr marL="0" indent="0">
              <a:buNone/>
            </a:pPr>
            <a:r>
              <a:rPr lang="en-US" sz="2000" b="1" dirty="0"/>
              <a:t>Cons:</a:t>
            </a:r>
          </a:p>
          <a:p>
            <a:r>
              <a:rPr lang="en-US" sz="2000" dirty="0"/>
              <a:t>Storage issues</a:t>
            </a:r>
          </a:p>
          <a:p>
            <a:r>
              <a:rPr lang="en-US" sz="2000" dirty="0"/>
              <a:t>Redundancy (for ex: duplication of records in </a:t>
            </a:r>
            <a:r>
              <a:rPr lang="en-US" sz="2000" dirty="0" err="1"/>
              <a:t>fact_scan_receipts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Part I: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72497"/>
            <a:ext cx="10905066" cy="5004466"/>
          </a:xfrm>
        </p:spPr>
        <p:txBody>
          <a:bodyPr>
            <a:normAutofit/>
          </a:bodyPr>
          <a:lstStyle/>
          <a:p>
            <a:r>
              <a:rPr lang="en-US" sz="2000" dirty="0"/>
              <a:t>Final Data Model using Bill </a:t>
            </a:r>
            <a:r>
              <a:rPr lang="en-US" sz="2000" dirty="0" err="1"/>
              <a:t>Inmon</a:t>
            </a:r>
            <a:r>
              <a:rPr lang="en-US" sz="2000" dirty="0"/>
              <a:t> approach</a:t>
            </a:r>
          </a:p>
          <a:p>
            <a:r>
              <a:rPr lang="en-US" sz="2000" dirty="0"/>
              <a:t>3NF model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716929A4-11DB-442A-BE76-662BFC9C7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916841"/>
            <a:ext cx="11188190" cy="47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Bill </a:t>
            </a:r>
            <a:r>
              <a:rPr lang="en-US" sz="3600" b="1" dirty="0" err="1"/>
              <a:t>Inmon</a:t>
            </a:r>
            <a:r>
              <a:rPr lang="en-US" sz="3600" b="1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Pros:</a:t>
            </a:r>
          </a:p>
          <a:p>
            <a:r>
              <a:rPr lang="en-US" sz="2000" dirty="0"/>
              <a:t>Less storage and optimized</a:t>
            </a:r>
          </a:p>
          <a:p>
            <a:r>
              <a:rPr lang="en-US" sz="2000" dirty="0"/>
              <a:t>Less redundancy </a:t>
            </a:r>
          </a:p>
          <a:p>
            <a:r>
              <a:rPr lang="en-US" sz="2000" dirty="0"/>
              <a:t>Easier to model</a:t>
            </a:r>
          </a:p>
          <a:p>
            <a:pPr marL="0" indent="0">
              <a:buNone/>
            </a:pPr>
            <a:r>
              <a:rPr lang="en-US" sz="2000" b="1" dirty="0"/>
              <a:t>Cons:</a:t>
            </a:r>
          </a:p>
          <a:p>
            <a:r>
              <a:rPr lang="en-US" sz="2000" dirty="0"/>
              <a:t>Slower reporting (for ex: more joins and processing time to retrieve data)</a:t>
            </a:r>
          </a:p>
          <a:p>
            <a:r>
              <a:rPr lang="en-US" sz="2000" dirty="0"/>
              <a:t>Upfront work needed - business requirements needed prior to building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Bill </a:t>
            </a:r>
            <a:r>
              <a:rPr lang="en-US" sz="3600" b="1" dirty="0" err="1"/>
              <a:t>Inmon</a:t>
            </a:r>
            <a:r>
              <a:rPr lang="en-US" sz="3600" b="1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Additional entities created to remove transitive/partial </a:t>
            </a:r>
            <a:r>
              <a:rPr lang="en-US" sz="2000" dirty="0" err="1"/>
              <a:t>dependcies</a:t>
            </a:r>
            <a:r>
              <a:rPr lang="en-US" sz="2000" dirty="0"/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Item_Lists</a:t>
            </a:r>
            <a:r>
              <a:rPr lang="en-US" sz="2000" dirty="0"/>
              <a:t> – each record contains brand information (redundant records)</a:t>
            </a:r>
          </a:p>
          <a:p>
            <a:pPr marL="457200" indent="-457200">
              <a:buAutoNum type="arabicPeriod"/>
            </a:pPr>
            <a:r>
              <a:rPr lang="en-US" sz="2000" dirty="0"/>
              <a:t>Rewards – rewards partner group information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MetaBrite</a:t>
            </a:r>
            <a:r>
              <a:rPr lang="en-US" sz="2000" dirty="0"/>
              <a:t> – for varying campaign prices</a:t>
            </a:r>
          </a:p>
          <a:p>
            <a:pPr marL="457200" indent="-457200">
              <a:buAutoNum type="arabicPeriod"/>
            </a:pPr>
            <a:r>
              <a:rPr lang="en-US" sz="2000" dirty="0"/>
              <a:t>CPG – can be used to add </a:t>
            </a:r>
            <a:r>
              <a:rPr lang="en-US" sz="2000" dirty="0" err="1"/>
              <a:t>cpg</a:t>
            </a:r>
            <a:r>
              <a:rPr lang="en-US" sz="2000" dirty="0"/>
              <a:t> related information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Part III: Data quality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 Setup &amp; Packages:</a:t>
            </a:r>
          </a:p>
          <a:p>
            <a:r>
              <a:rPr lang="en-US" sz="2000" dirty="0"/>
              <a:t>JSON files imported using R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stream_in</a:t>
            </a:r>
            <a:r>
              <a:rPr lang="en-US" sz="2000" dirty="0"/>
              <a:t>() function from </a:t>
            </a:r>
            <a:r>
              <a:rPr lang="en-US" sz="2000" dirty="0" err="1"/>
              <a:t>jsonlite</a:t>
            </a:r>
            <a:r>
              <a:rPr lang="en-US" sz="2000" dirty="0"/>
              <a:t> package since data was new-line delimited (</a:t>
            </a:r>
            <a:r>
              <a:rPr lang="en-US" sz="2000" dirty="0" err="1"/>
              <a:t>ndjson</a:t>
            </a:r>
            <a:r>
              <a:rPr lang="en-US" sz="2000"/>
              <a:t> format)</a:t>
            </a:r>
            <a:endParaRPr lang="en-US" sz="2000" dirty="0"/>
          </a:p>
          <a:p>
            <a:r>
              <a:rPr lang="en-US" sz="2000" dirty="0"/>
              <a:t>Packages used: </a:t>
            </a:r>
            <a:r>
              <a:rPr lang="en-US" sz="2000" dirty="0" err="1"/>
              <a:t>jsonlite</a:t>
            </a:r>
            <a:r>
              <a:rPr lang="en-US" sz="2000" dirty="0"/>
              <a:t>, </a:t>
            </a:r>
            <a:r>
              <a:rPr lang="en-US" sz="2000" dirty="0" err="1"/>
              <a:t>dplyr</a:t>
            </a:r>
            <a:r>
              <a:rPr lang="en-US" sz="2000" dirty="0"/>
              <a:t>, </a:t>
            </a:r>
            <a:r>
              <a:rPr lang="en-US" sz="2000" dirty="0" err="1"/>
              <a:t>tidyr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Part III: Data quality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Manipulation:</a:t>
            </a:r>
          </a:p>
          <a:p>
            <a:r>
              <a:rPr lang="en-US" sz="2000" dirty="0"/>
              <a:t>Added columns </a:t>
            </a:r>
            <a:r>
              <a:rPr lang="en-US" sz="2000" dirty="0" err="1"/>
              <a:t>ReceiptId</a:t>
            </a:r>
            <a:r>
              <a:rPr lang="en-US" sz="2000" dirty="0"/>
              <a:t> and </a:t>
            </a:r>
            <a:r>
              <a:rPr lang="en-US" sz="2000" dirty="0" err="1"/>
              <a:t>UserId</a:t>
            </a:r>
            <a:r>
              <a:rPr lang="en-US" sz="2000" dirty="0"/>
              <a:t> due to difficulty in column name referencing</a:t>
            </a:r>
          </a:p>
          <a:p>
            <a:r>
              <a:rPr lang="en-US" sz="2000" dirty="0"/>
              <a:t>Collection </a:t>
            </a:r>
            <a:r>
              <a:rPr lang="en-US" sz="2000" dirty="0" err="1"/>
              <a:t>rewardsReceiptItemList</a:t>
            </a:r>
            <a:r>
              <a:rPr lang="en-US" sz="2000" dirty="0"/>
              <a:t> is read in as </a:t>
            </a:r>
            <a:r>
              <a:rPr lang="en-US" sz="2000" dirty="0" err="1"/>
              <a:t>dataframe</a:t>
            </a:r>
            <a:r>
              <a:rPr lang="en-US" sz="2000" dirty="0"/>
              <a:t> within main </a:t>
            </a:r>
            <a:r>
              <a:rPr lang="en-US" sz="2000" dirty="0" err="1"/>
              <a:t>dataframe</a:t>
            </a:r>
            <a:r>
              <a:rPr lang="en-US" sz="2000" dirty="0"/>
              <a:t> receipts</a:t>
            </a:r>
          </a:p>
          <a:p>
            <a:r>
              <a:rPr lang="en-US" sz="2000" dirty="0"/>
              <a:t>Separated out </a:t>
            </a:r>
            <a:r>
              <a:rPr lang="en-US" sz="2000" dirty="0" err="1"/>
              <a:t>rewardsReceiptItemList</a:t>
            </a:r>
            <a:r>
              <a:rPr lang="en-US" sz="2000" dirty="0"/>
              <a:t> as a stand-alone table</a:t>
            </a:r>
          </a:p>
          <a:p>
            <a:r>
              <a:rPr lang="en-US" sz="2000" dirty="0"/>
              <a:t>Column names for </a:t>
            </a:r>
            <a:r>
              <a:rPr lang="en-US" sz="2000" dirty="0" err="1"/>
              <a:t>rewardsReceiptItemList</a:t>
            </a:r>
            <a:r>
              <a:rPr lang="en-US" sz="2000" dirty="0"/>
              <a:t> is computed using all unique column values from the collection</a:t>
            </a:r>
          </a:p>
          <a:p>
            <a:endParaRPr lang="en-US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9149-B03F-4C59-80B7-048C1DE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Part III: Data quality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1FD1-E5F5-4A1C-B78B-0C04CC2F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Exploration:</a:t>
            </a:r>
          </a:p>
          <a:p>
            <a:r>
              <a:rPr lang="en-US" sz="2000" dirty="0"/>
              <a:t>Brands: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instances: 1167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unique barcodes: 1160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7 barcodes duplicated</a:t>
            </a:r>
          </a:p>
          <a:p>
            <a:r>
              <a:rPr lang="en-US" sz="2000" dirty="0"/>
              <a:t>Users: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instances: 495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Number of unique users: 212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283 users duplicated</a:t>
            </a:r>
          </a:p>
          <a:p>
            <a:r>
              <a:rPr lang="en-US" sz="2000" dirty="0"/>
              <a:t>Receipts: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Outliers detected in columns – </a:t>
            </a:r>
            <a:r>
              <a:rPr lang="en-US" sz="1600" dirty="0" err="1"/>
              <a:t>bonusPointsEarned</a:t>
            </a:r>
            <a:r>
              <a:rPr lang="en-US" sz="1600" dirty="0"/>
              <a:t> &amp; </a:t>
            </a:r>
            <a:r>
              <a:rPr lang="en-US" sz="1600" dirty="0" err="1"/>
              <a:t>purchasedItemCount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Columns – </a:t>
            </a:r>
            <a:r>
              <a:rPr lang="en-US" sz="1600" dirty="0" err="1"/>
              <a:t>pointsEarned</a:t>
            </a:r>
            <a:r>
              <a:rPr lang="en-US" sz="1600" dirty="0"/>
              <a:t> &amp; </a:t>
            </a:r>
            <a:r>
              <a:rPr lang="en-US" sz="1600" dirty="0" err="1"/>
              <a:t>totalSpent</a:t>
            </a:r>
            <a:r>
              <a:rPr lang="en-US" sz="1600" dirty="0"/>
              <a:t> have Char datatypes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419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Data Modeling Exercise</vt:lpstr>
      <vt:lpstr>Part I: Data Modeling</vt:lpstr>
      <vt:lpstr>Ralph Kimball Approach</vt:lpstr>
      <vt:lpstr>Part I: Data Modeling</vt:lpstr>
      <vt:lpstr>Bill Inmon Approach</vt:lpstr>
      <vt:lpstr>Bill Inmon Approach</vt:lpstr>
      <vt:lpstr>Part III: Data quality Issue</vt:lpstr>
      <vt:lpstr>Part III: Data quality Issue</vt:lpstr>
      <vt:lpstr>Part III: Data quality Issue</vt:lpstr>
      <vt:lpstr>Part III: Data quality Issue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Exercise</dc:title>
  <dc:creator>18572077169</dc:creator>
  <cp:lastModifiedBy>18572077169</cp:lastModifiedBy>
  <cp:revision>4</cp:revision>
  <dcterms:created xsi:type="dcterms:W3CDTF">2021-11-15T00:26:33Z</dcterms:created>
  <dcterms:modified xsi:type="dcterms:W3CDTF">2021-11-15T01:55:08Z</dcterms:modified>
</cp:coreProperties>
</file>