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967" y="1565752"/>
            <a:ext cx="554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Temperature Prediction</a:t>
            </a:r>
            <a:endParaRPr lang="en-IN" sz="6000" b="1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8954" y="4346532"/>
            <a:ext cx="428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G.Harikrishnan</a:t>
            </a:r>
            <a:endParaRPr lang="en-GB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113821225007</a:t>
            </a: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Agricultural Department</a:t>
            </a:r>
          </a:p>
          <a:p>
            <a:endParaRPr lang="en-IN" sz="24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8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machine-learning-for-weather-forecas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machine-learning-for-weather-forecas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machine-learning-for-weather-forecas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machine-learning-for-weather-forecas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machine-learning-for-weather-forecas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machine-learning-for-weather-forecas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machine-learning-for-weather-forecas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machine-learning-for-weather-forecas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machine-learning-for-weather-forecas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machine-learning-for-weather-forecas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machine-learning-for-weather-forecas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machine-learning-for-weather-forecas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machine-learning-for-weather-forecas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machine-learning-for-weather-forecas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machine-learning-for-weather-forecas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machine-learning-for-weather-forecas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machine-learning-for-weather-forecas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7968" y="3056349"/>
            <a:ext cx="646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Thank you</a:t>
            </a:r>
            <a:endParaRPr lang="en-IN" sz="80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machine-learning-for-weather-forecas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machine-learning-for-weather-forecas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machine-learning-for-weather-forecas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machine-learning-for-weather-forecas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machine-learning-for-weather-forecas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machine-learning-for-weather-forecas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machine-learning-for-weather-forecas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8</Words>
  <Application>Microsoft Office PowerPoint</Application>
  <PresentationFormat>On-screen Show (4:3)</PresentationFormat>
  <Paragraphs>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Lenova</dc:creator>
  <dc:description>generated using python-pptx</dc:description>
  <cp:lastModifiedBy>Lenova</cp:lastModifiedBy>
  <cp:revision>4</cp:revision>
  <dcterms:created xsi:type="dcterms:W3CDTF">2013-01-27T09:14:16Z</dcterms:created>
  <dcterms:modified xsi:type="dcterms:W3CDTF">2024-04-01T15:45:24Z</dcterms:modified>
</cp:coreProperties>
</file>