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Baskerville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6632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4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1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3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22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93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6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58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8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80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 descr="C:\Users\Bhargava Reddy\Desktop\logo3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1325824">
            <a:off x="27174" y="181666"/>
            <a:ext cx="1944216" cy="110106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harghava.n.reddy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harikrishnanv1311@gmail.com" TargetMode="External"/><Relationship Id="rId4" Type="http://schemas.openxmlformats.org/officeDocument/2006/relationships/hyperlink" Target="mailto:jt.kruthik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ikrishnanv1311/WebFramewor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/>
              <a:t>Vote Maadi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i="1">
                <a:latin typeface="Libre Baskerville"/>
                <a:ea typeface="Libre Baskerville"/>
                <a:cs typeface="Libre Baskerville"/>
                <a:sym typeface="Libre Baskerville"/>
              </a:rPr>
              <a:t>A place to host your elections!</a:t>
            </a:r>
            <a:endParaRPr sz="2800" i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348201" y="457200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TEAM DETAILS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Bharagava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N Reddy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PES1201701016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u="sng" dirty="0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bharghava.n.reddy@gmail.com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JT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>
                <a:latin typeface="Libre Baskerville"/>
                <a:ea typeface="Libre Baskerville"/>
                <a:cs typeface="Libre Baskerville"/>
                <a:sym typeface="Libre Baskerville"/>
              </a:rPr>
              <a:t>PES1201701509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jt.kruthik@gmail.com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Harikrishnan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PES1201700155</a:t>
            </a:r>
            <a:endParaRPr dirty="0"/>
          </a:p>
          <a:p>
            <a:pPr marL="640080" lvl="1" indent="-2286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lang="en-US" sz="2600" dirty="0" smtClean="0">
                <a:latin typeface="Libre Baskerville"/>
                <a:ea typeface="Libre Baskerville"/>
                <a:cs typeface="Libre Baskerville"/>
                <a:sym typeface="Libre Baskerville"/>
                <a:hlinkClick r:id="rId5"/>
              </a:rPr>
              <a:t>harikrishnanv1311@gmail.com</a:t>
            </a: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95736" y="274638"/>
            <a:ext cx="58814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 is Vote Maadi?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50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Vote </a:t>
            </a:r>
            <a:r>
              <a:rPr lang="en-US" dirty="0" err="1">
                <a:latin typeface="Libre Baskerville"/>
                <a:ea typeface="Libre Baskerville"/>
                <a:cs typeface="Libre Baskerville"/>
                <a:sym typeface="Libre Baskerville"/>
              </a:rPr>
              <a:t>maadi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 is a web application built to host small scale elections for free!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 school, college or even an apartment can host their own elections for its members to take part in.</a:t>
            </a:r>
            <a:endParaRPr dirty="0"/>
          </a:p>
          <a:p>
            <a:pPr marL="3429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Using the website is simple as this – </a:t>
            </a:r>
            <a:endParaRPr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Admin creates an account and hosts an election with filling in all the candidate and election details.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Voter signs up, chooses to take part in an election and cast their vote to their favorite candidate.</a:t>
            </a:r>
            <a:endParaRPr sz="2200" dirty="0"/>
          </a:p>
          <a:p>
            <a:pPr marL="640080" lvl="1" indent="-228600" algn="l" rtl="0"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After the election is completed the voters and the admin can view the results.</a:t>
            </a:r>
            <a:endParaRPr sz="2200" dirty="0"/>
          </a:p>
          <a:p>
            <a:pPr marL="640080" lvl="1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087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Where to use Vote Maadi?</a:t>
            </a:r>
            <a:endParaRPr/>
          </a:p>
        </p:txBody>
      </p:sp>
      <p:sp>
        <p:nvSpPr>
          <p:cNvPr id="100" name="Google Shape;100;p15">
            <a:hlinkClick r:id="rId3"/>
          </p:cNvPr>
          <p:cNvSpPr txBox="1"/>
          <p:nvPr/>
        </p:nvSpPr>
        <p:spPr>
          <a:xfrm>
            <a:off x="1191607" y="314096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sz="4600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Click Here!</a:t>
            </a:r>
            <a:endParaRPr sz="4600" b="0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48072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Individual Contributions…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7620000" cy="508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Bhargava N Reddy 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11480" lvl="1" indent="0" algn="l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	Registrations(Sign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Up and Sign In) pages and Base template and respective CSS,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Views 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endParaRPr lang="en-US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Kruthik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JT</a:t>
            </a:r>
            <a:endParaRPr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45720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Voting page, Data retrieval from     database and respective CSS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, Views 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Models</a:t>
            </a:r>
            <a:r>
              <a:rPr lang="en-US" dirty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2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Hari</a:t>
            </a:r>
            <a:r>
              <a:rPr lang="en-US" dirty="0" err="1" smtClean="0">
                <a:latin typeface="Libre Baskerville"/>
                <a:ea typeface="Libre Baskerville"/>
                <a:cs typeface="Libre Baskerville"/>
                <a:sym typeface="Libre Baskerville"/>
              </a:rPr>
              <a:t>krishnan</a:t>
            </a:r>
            <a:r>
              <a:rPr lang="en-US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V</a:t>
            </a:r>
          </a:p>
          <a:p>
            <a:pPr marL="571500" lvl="1" indent="0">
              <a:spcBef>
                <a:spcPts val="560"/>
              </a:spcBef>
              <a:buSzPts val="2800"/>
              <a:buNone/>
            </a:pPr>
            <a:r>
              <a:rPr lang="en-US" sz="2200" dirty="0"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22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Index page, vote results page(by using necessary database retrievals) and the required CSS, Views and Models.</a:t>
            </a:r>
            <a:endParaRPr lang="en-US" sz="2200" dirty="0" smtClean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1430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40080" lvl="1" indent="-63500" algn="l" rtl="0">
              <a:spcBef>
                <a:spcPts val="520"/>
              </a:spcBef>
              <a:spcAft>
                <a:spcPts val="0"/>
              </a:spcAft>
              <a:buSzPts val="2600"/>
              <a:buFont typeface="Courier New"/>
              <a:buNone/>
            </a:pPr>
            <a:endParaRPr sz="26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t="13095" b="6250"/>
          <a:stretch/>
        </p:blipFill>
        <p:spPr>
          <a:xfrm>
            <a:off x="0" y="2564904"/>
            <a:ext cx="4123577" cy="278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t="13921" b="5587"/>
          <a:stretch/>
        </p:blipFill>
        <p:spPr>
          <a:xfrm>
            <a:off x="4607496" y="1947666"/>
            <a:ext cx="4536504" cy="4017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4107976" y="2797791"/>
            <a:ext cx="0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07496" y="2265528"/>
            <a:ext cx="0" cy="369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607496" y="5950424"/>
            <a:ext cx="5447" cy="1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04774" y="5964720"/>
            <a:ext cx="453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74" y="1944231"/>
            <a:ext cx="7533226" cy="36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How fancy does it look?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81" y="2233201"/>
            <a:ext cx="4148919" cy="3624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388358"/>
            <a:ext cx="4831307" cy="3316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051720" y="274638"/>
            <a:ext cx="60254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What’s in it for us?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78720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A hands-on project/work is always the best way to learn something!(after making a million mistakes)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Learnt how to build and (more importantly) design to custom models and views.</a:t>
            </a:r>
            <a:endParaRPr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Getting comfortable with Django Framework and how it works!!</a:t>
            </a:r>
            <a:endParaRPr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1979712" y="274638"/>
            <a:ext cx="60974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Difficulties we faced …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Extending the default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Django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User Model (or even inheriting it and creating a new model)</a:t>
            </a:r>
            <a:endParaRPr dirty="0"/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Getting all the static files and the templates files in right places or in its respective folders.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Creating the correct </a:t>
            </a:r>
            <a:r>
              <a:rPr lang="en-US" sz="2800" dirty="0" err="1">
                <a:latin typeface="Libre Baskerville"/>
                <a:ea typeface="Libre Baskerville"/>
                <a:cs typeface="Libre Baskerville"/>
                <a:sym typeface="Libre Baskerville"/>
              </a:rPr>
              <a:t>urls</a:t>
            </a:r>
            <a:r>
              <a:rPr lang="en-US" sz="2800" dirty="0">
                <a:latin typeface="Libre Baskerville"/>
                <a:ea typeface="Libre Baskerville"/>
                <a:cs typeface="Libre Baskerville"/>
                <a:sym typeface="Libre Baskerville"/>
              </a:rPr>
              <a:t> for different views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342900" lvl="0" indent="-228600" algn="l" rtl="0">
              <a:spcBef>
                <a:spcPts val="560"/>
              </a:spcBef>
              <a:spcAft>
                <a:spcPts val="0"/>
              </a:spcAft>
              <a:buSzPts val="2800"/>
              <a:buFont typeface="Libre Baskerville"/>
              <a:buChar char="•"/>
            </a:pP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Accessing the Objects retrieved and using only particular properties.</a:t>
            </a:r>
            <a:endParaRPr sz="28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266</Words>
  <Application>Microsoft Office PowerPoint</Application>
  <PresentationFormat>On-screen Show (4:3)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Cambria</vt:lpstr>
      <vt:lpstr>Calibri</vt:lpstr>
      <vt:lpstr>Courier New</vt:lpstr>
      <vt:lpstr>Arial</vt:lpstr>
      <vt:lpstr>Noto Sans Symbols</vt:lpstr>
      <vt:lpstr>Libre Baskerville</vt:lpstr>
      <vt:lpstr>Adjacency</vt:lpstr>
      <vt:lpstr>Vote Maadi</vt:lpstr>
      <vt:lpstr>What is Vote Maadi?</vt:lpstr>
      <vt:lpstr>Where to use Vote Maadi?</vt:lpstr>
      <vt:lpstr>Individual Contributions…</vt:lpstr>
      <vt:lpstr>How fancy does it look?</vt:lpstr>
      <vt:lpstr>How fancy does it look?</vt:lpstr>
      <vt:lpstr>How fancy does it look?</vt:lpstr>
      <vt:lpstr>What’s in it for us?</vt:lpstr>
      <vt:lpstr>Difficulties we faced …</vt:lpstr>
      <vt:lpstr>TEAM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Vote Maadi</dc:title>
  <cp:lastModifiedBy>Venkatesh K</cp:lastModifiedBy>
  <cp:revision>5</cp:revision>
  <dcterms:modified xsi:type="dcterms:W3CDTF">2019-04-22T20:43:58Z</dcterms:modified>
</cp:coreProperties>
</file>