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6413"/>
  <p:notesSz cx="12192000" cy="93726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11250" b="1" i="0">
                <a:solidFill>
                  <a:srgbClr val="CBF400"/>
                </a:solidFill>
                <a:latin typeface="Liberation Sans"/>
                <a:cs typeface="Liberation San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1250" b="1" i="0">
                <a:solidFill>
                  <a:srgbClr val="CBF400"/>
                </a:solidFill>
                <a:latin typeface="Liberation Sans"/>
                <a:cs typeface="Liberation San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250" b="1" i="0">
                <a:solidFill>
                  <a:srgbClr val="CBF400"/>
                </a:solidFill>
                <a:latin typeface="Liberation Sans"/>
                <a:cs typeface="Liberation Sans"/>
              </a:defRPr>
            </a:lvl1pPr>
          </a:lstStyle>
          <a:p>
            <a:endParaRPr/>
          </a:p>
        </p:txBody>
      </p:sp>
      <p:sp>
        <p:nvSpPr>
          <p:cNvPr id="3" name="Holder 3"/>
          <p:cNvSpPr>
            <a:spLocks noGrp="1"/>
          </p:cNvSpPr>
          <p:nvPr>
            <p:ph type="body" idx="1"/>
          </p:nvPr>
        </p:nvSpPr>
        <p:spPr/>
        <p:txBody>
          <a:bodyPr lIns="0" tIns="0" rIns="0" bIns="0"/>
          <a:lstStyle>
            <a:lvl1pPr>
              <a:defRPr sz="11250" b="1" i="0">
                <a:solidFill>
                  <a:srgbClr val="CBF400"/>
                </a:solidFill>
                <a:latin typeface="Liberation Sans"/>
                <a:cs typeface="Liberation San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250" b="1" i="0">
                <a:solidFill>
                  <a:srgbClr val="CBF400"/>
                </a:solidFill>
                <a:latin typeface="Liberation Sans"/>
                <a:cs typeface="Liberation San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250" b="1" i="0">
                <a:solidFill>
                  <a:srgbClr val="CBF400"/>
                </a:solidFill>
                <a:latin typeface="Liberation Sans"/>
                <a:cs typeface="Liberation San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953374" y="0"/>
            <a:ext cx="4238625" cy="7620000"/>
          </a:xfrm>
          <a:custGeom>
            <a:avLst/>
            <a:gdLst/>
            <a:ahLst/>
            <a:cxnLst/>
            <a:rect l="l" t="t" r="r" b="b"/>
            <a:pathLst>
              <a:path w="4238625" h="7620000">
                <a:moveTo>
                  <a:pt x="4238624" y="7619999"/>
                </a:moveTo>
                <a:lnTo>
                  <a:pt x="0" y="7619999"/>
                </a:lnTo>
                <a:lnTo>
                  <a:pt x="0" y="0"/>
                </a:lnTo>
                <a:lnTo>
                  <a:pt x="4238624" y="0"/>
                </a:lnTo>
                <a:lnTo>
                  <a:pt x="4238624" y="7619999"/>
                </a:lnTo>
                <a:close/>
              </a:path>
            </a:pathLst>
          </a:custGeom>
          <a:solidFill>
            <a:srgbClr val="DDDDDD"/>
          </a:solidFill>
        </p:spPr>
        <p:txBody>
          <a:bodyPr wrap="square" lIns="0" tIns="0" rIns="0" bIns="0" rtlCol="0"/>
          <a:lstStyle/>
          <a:p>
            <a:endParaRPr/>
          </a:p>
        </p:txBody>
      </p:sp>
      <p:sp>
        <p:nvSpPr>
          <p:cNvPr id="17" name="bg object 17"/>
          <p:cNvSpPr/>
          <p:nvPr/>
        </p:nvSpPr>
        <p:spPr>
          <a:xfrm>
            <a:off x="0" y="0"/>
            <a:ext cx="7953375" cy="7620000"/>
          </a:xfrm>
          <a:custGeom>
            <a:avLst/>
            <a:gdLst/>
            <a:ahLst/>
            <a:cxnLst/>
            <a:rect l="l" t="t" r="r" b="b"/>
            <a:pathLst>
              <a:path w="7953375" h="7620000">
                <a:moveTo>
                  <a:pt x="7953374" y="7619999"/>
                </a:moveTo>
                <a:lnTo>
                  <a:pt x="0" y="7619999"/>
                </a:lnTo>
                <a:lnTo>
                  <a:pt x="0" y="0"/>
                </a:lnTo>
                <a:lnTo>
                  <a:pt x="7953374" y="0"/>
                </a:lnTo>
                <a:lnTo>
                  <a:pt x="7953374" y="7619999"/>
                </a:lnTo>
                <a:close/>
              </a:path>
            </a:pathLst>
          </a:custGeom>
          <a:solidFill>
            <a:srgbClr val="CBF400"/>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571500" y="314324"/>
            <a:ext cx="190499" cy="152399"/>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335589" y="1206500"/>
            <a:ext cx="7520820" cy="1739900"/>
          </a:xfrm>
          <a:prstGeom prst="rect">
            <a:avLst/>
          </a:prstGeom>
        </p:spPr>
        <p:txBody>
          <a:bodyPr wrap="square" lIns="0" tIns="0" rIns="0" bIns="0">
            <a:spAutoFit/>
          </a:bodyPr>
          <a:lstStyle>
            <a:lvl1pPr>
              <a:defRPr sz="11250" b="1" i="0">
                <a:solidFill>
                  <a:srgbClr val="CBF400"/>
                </a:solidFill>
                <a:latin typeface="Liberation Sans"/>
                <a:cs typeface="Liberation Sans"/>
              </a:defRPr>
            </a:lvl1pPr>
          </a:lstStyle>
          <a:p>
            <a:endParaRPr/>
          </a:p>
        </p:txBody>
      </p:sp>
      <p:sp>
        <p:nvSpPr>
          <p:cNvPr id="3" name="Holder 3"/>
          <p:cNvSpPr>
            <a:spLocks noGrp="1"/>
          </p:cNvSpPr>
          <p:nvPr>
            <p:ph type="body" idx="1"/>
          </p:nvPr>
        </p:nvSpPr>
        <p:spPr>
          <a:xfrm>
            <a:off x="2335589" y="1206500"/>
            <a:ext cx="7520820" cy="1739900"/>
          </a:xfrm>
          <a:prstGeom prst="rect">
            <a:avLst/>
          </a:prstGeom>
        </p:spPr>
        <p:txBody>
          <a:bodyPr wrap="square" lIns="0" tIns="0" rIns="0" bIns="0">
            <a:spAutoFit/>
          </a:bodyPr>
          <a:lstStyle>
            <a:lvl1pPr>
              <a:defRPr sz="11250" b="1" i="0">
                <a:solidFill>
                  <a:srgbClr val="CBF400"/>
                </a:solidFill>
                <a:latin typeface="Liberation Sans"/>
                <a:cs typeface="Liberation San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8000"/>
          </a:xfrm>
          <a:prstGeom prst="rect">
            <a:avLst/>
          </a:prstGeom>
        </p:spPr>
      </p:pic>
      <p:sp>
        <p:nvSpPr>
          <p:cNvPr id="3" name="object 3"/>
          <p:cNvSpPr/>
          <p:nvPr/>
        </p:nvSpPr>
        <p:spPr>
          <a:xfrm>
            <a:off x="-1" y="20977"/>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0E0E0E">
              <a:alpha val="70199"/>
            </a:srgbClr>
          </a:solidFill>
        </p:spPr>
        <p:txBody>
          <a:bodyPr wrap="square" lIns="0" tIns="0" rIns="0" bIns="0" rtlCol="0"/>
          <a:lstStyle/>
          <a:p>
            <a:endParaRPr dirty="0"/>
          </a:p>
        </p:txBody>
      </p:sp>
      <p:pic>
        <p:nvPicPr>
          <p:cNvPr id="4" name="object 4"/>
          <p:cNvPicPr/>
          <p:nvPr/>
        </p:nvPicPr>
        <p:blipFill>
          <a:blip r:embed="rId3" cstate="print"/>
          <a:stretch>
            <a:fillRect/>
          </a:stretch>
        </p:blipFill>
        <p:spPr>
          <a:xfrm>
            <a:off x="571500" y="314324"/>
            <a:ext cx="190499" cy="152399"/>
          </a:xfrm>
          <a:prstGeom prst="rect">
            <a:avLst/>
          </a:prstGeom>
        </p:spPr>
      </p:pic>
      <p:sp>
        <p:nvSpPr>
          <p:cNvPr id="5" name="object 5"/>
          <p:cNvSpPr txBox="1"/>
          <p:nvPr/>
        </p:nvSpPr>
        <p:spPr>
          <a:xfrm>
            <a:off x="749298" y="270564"/>
            <a:ext cx="5575302" cy="212238"/>
          </a:xfrm>
          <a:prstGeom prst="rect">
            <a:avLst/>
          </a:prstGeom>
        </p:spPr>
        <p:txBody>
          <a:bodyPr vert="horz" wrap="square" lIns="0" tIns="12065" rIns="0" bIns="0" rtlCol="0">
            <a:spAutoFit/>
          </a:bodyPr>
          <a:lstStyle/>
          <a:p>
            <a:pPr marL="12700">
              <a:lnSpc>
                <a:spcPct val="100000"/>
              </a:lnSpc>
              <a:spcBef>
                <a:spcPts val="95"/>
              </a:spcBef>
            </a:pPr>
            <a:r>
              <a:rPr sz="1300" b="1" dirty="0">
                <a:solidFill>
                  <a:srgbClr val="CBF400"/>
                </a:solidFill>
                <a:latin typeface="Courier New"/>
                <a:cs typeface="Courier New"/>
              </a:rPr>
              <a:t>AI</a:t>
            </a:r>
            <a:r>
              <a:rPr sz="1300" b="1" spc="-114" dirty="0">
                <a:solidFill>
                  <a:srgbClr val="CBF400"/>
                </a:solidFill>
                <a:latin typeface="Courier New"/>
                <a:cs typeface="Courier New"/>
              </a:rPr>
              <a:t> </a:t>
            </a:r>
            <a:r>
              <a:rPr sz="1300" b="1" spc="-20" dirty="0">
                <a:solidFill>
                  <a:srgbClr val="CBF400"/>
                </a:solidFill>
                <a:latin typeface="Courier New"/>
                <a:cs typeface="Courier New"/>
              </a:rPr>
              <a:t>TRAINING</a:t>
            </a:r>
            <a:r>
              <a:rPr sz="1300" b="1" spc="-114" dirty="0">
                <a:solidFill>
                  <a:srgbClr val="CBF400"/>
                </a:solidFill>
                <a:latin typeface="Courier New"/>
                <a:cs typeface="Courier New"/>
              </a:rPr>
              <a:t> </a:t>
            </a:r>
            <a:r>
              <a:rPr sz="1300" b="1" spc="-10" dirty="0">
                <a:solidFill>
                  <a:srgbClr val="CBF400"/>
                </a:solidFill>
                <a:latin typeface="Courier New"/>
                <a:cs typeface="Courier New"/>
              </a:rPr>
              <a:t>SYSTEM</a:t>
            </a:r>
            <a:r>
              <a:rPr lang="en-US" sz="1300" b="1" spc="-10" dirty="0">
                <a:solidFill>
                  <a:srgbClr val="CBF400"/>
                </a:solidFill>
                <a:latin typeface="Courier New"/>
                <a:cs typeface="Courier New"/>
              </a:rPr>
              <a:t>S AND ORCHESTRATION</a:t>
            </a:r>
            <a:endParaRPr sz="1300" dirty="0">
              <a:latin typeface="Courier New"/>
              <a:cs typeface="Courier New"/>
            </a:endParaRPr>
          </a:p>
        </p:txBody>
      </p:sp>
      <p:sp>
        <p:nvSpPr>
          <p:cNvPr id="6" name="object 6"/>
          <p:cNvSpPr txBox="1"/>
          <p:nvPr/>
        </p:nvSpPr>
        <p:spPr>
          <a:xfrm>
            <a:off x="9906001" y="265115"/>
            <a:ext cx="1727536" cy="217367"/>
          </a:xfrm>
          <a:prstGeom prst="rect">
            <a:avLst/>
          </a:prstGeom>
        </p:spPr>
        <p:txBody>
          <a:bodyPr vert="horz" wrap="square" lIns="0" tIns="17145" rIns="0" bIns="0" rtlCol="0">
            <a:spAutoFit/>
          </a:bodyPr>
          <a:lstStyle/>
          <a:p>
            <a:pPr marL="12700">
              <a:lnSpc>
                <a:spcPct val="100000"/>
              </a:lnSpc>
              <a:spcBef>
                <a:spcPts val="135"/>
              </a:spcBef>
            </a:pPr>
            <a:r>
              <a:rPr lang="en-US" sz="1300" spc="-125" dirty="0">
                <a:solidFill>
                  <a:srgbClr val="CBF400"/>
                </a:solidFill>
                <a:latin typeface="Lucida Console"/>
                <a:cs typeface="Lucida Console"/>
              </a:rPr>
              <a:t>September 5</a:t>
            </a:r>
            <a:r>
              <a:rPr lang="en-US" sz="1300" spc="-125" baseline="30000" dirty="0">
                <a:solidFill>
                  <a:srgbClr val="CBF400"/>
                </a:solidFill>
                <a:latin typeface="Lucida Console"/>
                <a:cs typeface="Lucida Console"/>
              </a:rPr>
              <a:t>th</a:t>
            </a:r>
            <a:r>
              <a:rPr lang="en-US" sz="1300" spc="-125" dirty="0">
                <a:solidFill>
                  <a:srgbClr val="CBF400"/>
                </a:solidFill>
                <a:latin typeface="Lucida Console"/>
                <a:cs typeface="Lucida Console"/>
              </a:rPr>
              <a:t> ,</a:t>
            </a:r>
            <a:r>
              <a:rPr sz="1300" spc="-120" dirty="0">
                <a:solidFill>
                  <a:srgbClr val="CBF400"/>
                </a:solidFill>
                <a:latin typeface="Lucida Console"/>
                <a:cs typeface="Lucida Console"/>
              </a:rPr>
              <a:t> </a:t>
            </a:r>
            <a:r>
              <a:rPr sz="1300" spc="-55" dirty="0">
                <a:solidFill>
                  <a:srgbClr val="CBF400"/>
                </a:solidFill>
                <a:latin typeface="Lucida Console"/>
                <a:cs typeface="Lucida Console"/>
              </a:rPr>
              <a:t>2025</a:t>
            </a:r>
            <a:endParaRPr sz="1300" dirty="0">
              <a:latin typeface="Lucida Console"/>
              <a:cs typeface="Lucida Console"/>
            </a:endParaRPr>
          </a:p>
        </p:txBody>
      </p:sp>
      <p:sp>
        <p:nvSpPr>
          <p:cNvPr id="7" name="object 7"/>
          <p:cNvSpPr txBox="1">
            <a:spLocks noGrp="1"/>
          </p:cNvSpPr>
          <p:nvPr>
            <p:ph type="title"/>
          </p:nvPr>
        </p:nvSpPr>
        <p:spPr>
          <a:xfrm>
            <a:off x="1558627" y="1320800"/>
            <a:ext cx="9084310" cy="2682875"/>
          </a:xfrm>
          <a:prstGeom prst="rect">
            <a:avLst/>
          </a:prstGeom>
        </p:spPr>
        <p:txBody>
          <a:bodyPr vert="horz" wrap="square" lIns="0" tIns="12700" rIns="0" bIns="0" rtlCol="0">
            <a:spAutoFit/>
          </a:bodyPr>
          <a:lstStyle/>
          <a:p>
            <a:pPr algn="ctr">
              <a:lnSpc>
                <a:spcPts val="7275"/>
              </a:lnSpc>
              <a:spcBef>
                <a:spcPts val="100"/>
              </a:spcBef>
            </a:pPr>
            <a:r>
              <a:rPr sz="6750" dirty="0"/>
              <a:t>AI</a:t>
            </a:r>
            <a:r>
              <a:rPr sz="6750" spc="-275" dirty="0"/>
              <a:t> </a:t>
            </a:r>
            <a:r>
              <a:rPr sz="6750" spc="-10" dirty="0"/>
              <a:t>Training</a:t>
            </a:r>
            <a:endParaRPr sz="6750" dirty="0"/>
          </a:p>
          <a:p>
            <a:pPr marL="12065" marR="5080" algn="ctr">
              <a:lnSpc>
                <a:spcPct val="78700"/>
              </a:lnSpc>
              <a:spcBef>
                <a:spcPts val="900"/>
              </a:spcBef>
            </a:pPr>
            <a:r>
              <a:rPr sz="6750" dirty="0"/>
              <a:t>From</a:t>
            </a:r>
            <a:r>
              <a:rPr sz="6750" spc="-425" dirty="0"/>
              <a:t> </a:t>
            </a:r>
            <a:r>
              <a:rPr sz="6750" spc="-70" dirty="0"/>
              <a:t>Fundamentals</a:t>
            </a:r>
            <a:r>
              <a:rPr sz="6750" spc="-400" dirty="0"/>
              <a:t> </a:t>
            </a:r>
            <a:r>
              <a:rPr sz="6750" spc="-25" dirty="0"/>
              <a:t>to </a:t>
            </a:r>
            <a:r>
              <a:rPr sz="6750" spc="-10" dirty="0"/>
              <a:t>Implementation</a:t>
            </a:r>
            <a:endParaRPr sz="6750" dirty="0"/>
          </a:p>
        </p:txBody>
      </p:sp>
      <p:sp>
        <p:nvSpPr>
          <p:cNvPr id="8" name="object 8"/>
          <p:cNvSpPr txBox="1"/>
          <p:nvPr/>
        </p:nvSpPr>
        <p:spPr>
          <a:xfrm>
            <a:off x="2939454" y="4059475"/>
            <a:ext cx="6313170" cy="581660"/>
          </a:xfrm>
          <a:prstGeom prst="rect">
            <a:avLst/>
          </a:prstGeom>
        </p:spPr>
        <p:txBody>
          <a:bodyPr vert="horz" wrap="square" lIns="0" tIns="15240" rIns="0" bIns="0" rtlCol="0">
            <a:spAutoFit/>
          </a:bodyPr>
          <a:lstStyle/>
          <a:p>
            <a:pPr marL="389890" marR="5080" indent="-377825">
              <a:lnSpc>
                <a:spcPct val="100699"/>
              </a:lnSpc>
              <a:spcBef>
                <a:spcPts val="120"/>
              </a:spcBef>
            </a:pPr>
            <a:r>
              <a:rPr sz="1800" dirty="0">
                <a:solidFill>
                  <a:srgbClr val="DDDDDD"/>
                </a:solidFill>
                <a:latin typeface="Lucida Console"/>
                <a:cs typeface="Lucida Console"/>
              </a:rPr>
              <a:t>A</a:t>
            </a:r>
            <a:r>
              <a:rPr sz="1800" spc="-170" dirty="0">
                <a:solidFill>
                  <a:srgbClr val="DDDDDD"/>
                </a:solidFill>
                <a:latin typeface="Lucida Console"/>
                <a:cs typeface="Lucida Console"/>
              </a:rPr>
              <a:t> </a:t>
            </a:r>
            <a:r>
              <a:rPr sz="1800" spc="-105" dirty="0">
                <a:solidFill>
                  <a:srgbClr val="DDDDDD"/>
                </a:solidFill>
                <a:latin typeface="Lucida Console"/>
                <a:cs typeface="Lucida Console"/>
              </a:rPr>
              <a:t>Comprehensive</a:t>
            </a:r>
            <a:r>
              <a:rPr sz="1800" spc="-165" dirty="0">
                <a:solidFill>
                  <a:srgbClr val="DDDDDD"/>
                </a:solidFill>
                <a:latin typeface="Lucida Console"/>
                <a:cs typeface="Lucida Console"/>
              </a:rPr>
              <a:t> </a:t>
            </a:r>
            <a:r>
              <a:rPr sz="1800" spc="-100" dirty="0">
                <a:solidFill>
                  <a:srgbClr val="DDDDDD"/>
                </a:solidFill>
                <a:latin typeface="Lucida Console"/>
                <a:cs typeface="Lucida Console"/>
              </a:rPr>
              <a:t>Journey</a:t>
            </a:r>
            <a:r>
              <a:rPr sz="1800" spc="-170" dirty="0">
                <a:solidFill>
                  <a:srgbClr val="DDDDDD"/>
                </a:solidFill>
                <a:latin typeface="Lucida Console"/>
                <a:cs typeface="Lucida Console"/>
              </a:rPr>
              <a:t> </a:t>
            </a:r>
            <a:r>
              <a:rPr sz="1800" spc="-100" dirty="0">
                <a:solidFill>
                  <a:srgbClr val="DDDDDD"/>
                </a:solidFill>
                <a:latin typeface="Lucida Console"/>
                <a:cs typeface="Lucida Console"/>
              </a:rPr>
              <a:t>Through</a:t>
            </a:r>
            <a:r>
              <a:rPr sz="1800" spc="-165" dirty="0">
                <a:solidFill>
                  <a:srgbClr val="DDDDDD"/>
                </a:solidFill>
                <a:latin typeface="Lucida Console"/>
                <a:cs typeface="Lucida Console"/>
              </a:rPr>
              <a:t> </a:t>
            </a:r>
            <a:r>
              <a:rPr sz="1800" spc="-50" dirty="0">
                <a:solidFill>
                  <a:srgbClr val="DDDDDD"/>
                </a:solidFill>
                <a:latin typeface="Lucida Console"/>
                <a:cs typeface="Lucida Console"/>
              </a:rPr>
              <a:t>AI</a:t>
            </a:r>
            <a:r>
              <a:rPr sz="1800" spc="-165" dirty="0">
                <a:solidFill>
                  <a:srgbClr val="DDDDDD"/>
                </a:solidFill>
                <a:latin typeface="Lucida Console"/>
                <a:cs typeface="Lucida Console"/>
              </a:rPr>
              <a:t> </a:t>
            </a:r>
            <a:r>
              <a:rPr sz="1800" spc="-105" dirty="0">
                <a:solidFill>
                  <a:srgbClr val="DDDDDD"/>
                </a:solidFill>
                <a:latin typeface="Lucida Console"/>
                <a:cs typeface="Lucida Console"/>
              </a:rPr>
              <a:t>Training,</a:t>
            </a:r>
            <a:r>
              <a:rPr sz="1800" spc="-170" dirty="0">
                <a:solidFill>
                  <a:srgbClr val="DDDDDD"/>
                </a:solidFill>
                <a:latin typeface="Lucida Console"/>
                <a:cs typeface="Lucida Console"/>
              </a:rPr>
              <a:t> </a:t>
            </a:r>
            <a:r>
              <a:rPr sz="1800" spc="-25" dirty="0">
                <a:solidFill>
                  <a:srgbClr val="DDDDDD"/>
                </a:solidFill>
                <a:latin typeface="Lucida Console"/>
                <a:cs typeface="Lucida Console"/>
              </a:rPr>
              <a:t>Agent </a:t>
            </a:r>
            <a:r>
              <a:rPr sz="1800" spc="-110" dirty="0">
                <a:solidFill>
                  <a:srgbClr val="DDDDDD"/>
                </a:solidFill>
                <a:latin typeface="Lucida Console"/>
                <a:cs typeface="Lucida Console"/>
              </a:rPr>
              <a:t>Development,</a:t>
            </a:r>
            <a:r>
              <a:rPr sz="1800" spc="-114" dirty="0">
                <a:solidFill>
                  <a:srgbClr val="DDDDDD"/>
                </a:solidFill>
                <a:latin typeface="Lucida Console"/>
                <a:cs typeface="Lucida Console"/>
              </a:rPr>
              <a:t> </a:t>
            </a:r>
            <a:r>
              <a:rPr sz="1800" spc="-80" dirty="0">
                <a:solidFill>
                  <a:srgbClr val="DDDDDD"/>
                </a:solidFill>
                <a:latin typeface="Lucida Console"/>
                <a:cs typeface="Lucida Console"/>
              </a:rPr>
              <a:t>and</a:t>
            </a:r>
            <a:r>
              <a:rPr sz="1800" spc="-114" dirty="0">
                <a:solidFill>
                  <a:srgbClr val="DDDDDD"/>
                </a:solidFill>
                <a:latin typeface="Lucida Console"/>
                <a:cs typeface="Lucida Console"/>
              </a:rPr>
              <a:t> </a:t>
            </a:r>
            <a:r>
              <a:rPr sz="1800" spc="-110" dirty="0">
                <a:solidFill>
                  <a:srgbClr val="DDDDDD"/>
                </a:solidFill>
                <a:latin typeface="Lucida Console"/>
                <a:cs typeface="Lucida Console"/>
              </a:rPr>
              <a:t>Specialized</a:t>
            </a:r>
            <a:r>
              <a:rPr sz="1800" spc="-114" dirty="0">
                <a:solidFill>
                  <a:srgbClr val="DDDDDD"/>
                </a:solidFill>
                <a:latin typeface="Lucida Console"/>
                <a:cs typeface="Lucida Console"/>
              </a:rPr>
              <a:t> </a:t>
            </a:r>
            <a:r>
              <a:rPr sz="1800" spc="-30" dirty="0">
                <a:solidFill>
                  <a:srgbClr val="DDDDDD"/>
                </a:solidFill>
                <a:latin typeface="Lucida Console"/>
                <a:cs typeface="Lucida Console"/>
              </a:rPr>
              <a:t>Implementations</a:t>
            </a:r>
            <a:endParaRPr sz="1800">
              <a:latin typeface="Lucida Console"/>
              <a:cs typeface="Lucida Console"/>
            </a:endParaRPr>
          </a:p>
        </p:txBody>
      </p:sp>
      <p:sp>
        <p:nvSpPr>
          <p:cNvPr id="9" name="object 9"/>
          <p:cNvSpPr txBox="1"/>
          <p:nvPr/>
        </p:nvSpPr>
        <p:spPr>
          <a:xfrm>
            <a:off x="2901493" y="4837311"/>
            <a:ext cx="7296149" cy="340478"/>
          </a:xfrm>
          <a:prstGeom prst="rect">
            <a:avLst/>
          </a:prstGeom>
          <a:solidFill>
            <a:srgbClr val="CBF400"/>
          </a:solidFill>
        </p:spPr>
        <p:txBody>
          <a:bodyPr vert="horz" wrap="square" lIns="0" tIns="85725" rIns="0" bIns="0" rtlCol="0">
            <a:spAutoFit/>
          </a:bodyPr>
          <a:lstStyle/>
          <a:p>
            <a:pPr marL="380365">
              <a:lnSpc>
                <a:spcPct val="100000"/>
              </a:lnSpc>
              <a:spcBef>
                <a:spcPts val="675"/>
              </a:spcBef>
              <a:tabLst>
                <a:tab pos="1980564" algn="l"/>
              </a:tabLst>
            </a:pPr>
            <a:r>
              <a:rPr sz="1650" spc="-100" dirty="0">
                <a:solidFill>
                  <a:srgbClr val="0E0E0E"/>
                </a:solidFill>
                <a:latin typeface="Lucida Console"/>
                <a:cs typeface="Lucida Console"/>
              </a:rPr>
              <a:t>Presented</a:t>
            </a:r>
            <a:r>
              <a:rPr sz="1650" spc="-95" dirty="0">
                <a:solidFill>
                  <a:srgbClr val="0E0E0E"/>
                </a:solidFill>
                <a:latin typeface="Lucida Console"/>
                <a:cs typeface="Lucida Console"/>
              </a:rPr>
              <a:t> </a:t>
            </a:r>
            <a:r>
              <a:rPr sz="1650" spc="-25" dirty="0">
                <a:solidFill>
                  <a:srgbClr val="0E0E0E"/>
                </a:solidFill>
                <a:latin typeface="Lucida Console"/>
                <a:cs typeface="Lucida Console"/>
              </a:rPr>
              <a:t>by</a:t>
            </a:r>
            <a:r>
              <a:rPr lang="en-US" sz="1650" spc="-25" dirty="0">
                <a:solidFill>
                  <a:srgbClr val="0E0E0E"/>
                </a:solidFill>
                <a:latin typeface="Lucida Console"/>
                <a:cs typeface="Lucida Console"/>
              </a:rPr>
              <a:t> </a:t>
            </a:r>
            <a:r>
              <a:rPr sz="1650" spc="-100" dirty="0">
                <a:solidFill>
                  <a:srgbClr val="0E0E0E"/>
                </a:solidFill>
                <a:latin typeface="Lucida Console"/>
                <a:cs typeface="Lucida Console"/>
              </a:rPr>
              <a:t>Advanced</a:t>
            </a:r>
            <a:r>
              <a:rPr sz="1650" spc="-130" dirty="0">
                <a:solidFill>
                  <a:srgbClr val="0E0E0E"/>
                </a:solidFill>
                <a:latin typeface="Lucida Console"/>
                <a:cs typeface="Lucida Console"/>
              </a:rPr>
              <a:t> </a:t>
            </a:r>
            <a:r>
              <a:rPr sz="1650" spc="-50" dirty="0">
                <a:solidFill>
                  <a:srgbClr val="0E0E0E"/>
                </a:solidFill>
                <a:latin typeface="Lucida Console"/>
                <a:cs typeface="Lucida Console"/>
              </a:rPr>
              <a:t>AI</a:t>
            </a:r>
            <a:r>
              <a:rPr sz="1650" spc="-130" dirty="0">
                <a:solidFill>
                  <a:srgbClr val="0E0E0E"/>
                </a:solidFill>
                <a:latin typeface="Lucida Console"/>
                <a:cs typeface="Lucida Console"/>
              </a:rPr>
              <a:t> </a:t>
            </a:r>
            <a:r>
              <a:rPr sz="1650" spc="-100" dirty="0">
                <a:solidFill>
                  <a:srgbClr val="0E0E0E"/>
                </a:solidFill>
                <a:latin typeface="Lucida Console"/>
                <a:cs typeface="Lucida Console"/>
              </a:rPr>
              <a:t>Research</a:t>
            </a:r>
            <a:r>
              <a:rPr lang="en-US" sz="1650" spc="-100" dirty="0">
                <a:solidFill>
                  <a:srgbClr val="0E0E0E"/>
                </a:solidFill>
                <a:latin typeface="Lucida Console"/>
                <a:cs typeface="Lucida Console"/>
              </a:rPr>
              <a:t>er – PALAKILA HARIKRISHNA </a:t>
            </a:r>
            <a:endParaRPr sz="1650" dirty="0">
              <a:latin typeface="Lucida Console"/>
              <a:cs typeface="Lucida Console"/>
            </a:endParaRPr>
          </a:p>
        </p:txBody>
      </p:sp>
      <p:sp>
        <p:nvSpPr>
          <p:cNvPr id="10" name="object 10"/>
          <p:cNvSpPr txBox="1"/>
          <p:nvPr/>
        </p:nvSpPr>
        <p:spPr>
          <a:xfrm>
            <a:off x="558800" y="6351904"/>
            <a:ext cx="4546600" cy="217367"/>
          </a:xfrm>
          <a:prstGeom prst="rect">
            <a:avLst/>
          </a:prstGeom>
        </p:spPr>
        <p:txBody>
          <a:bodyPr vert="horz" wrap="square" lIns="0" tIns="17145" rIns="0" bIns="0" rtlCol="0">
            <a:spAutoFit/>
          </a:bodyPr>
          <a:lstStyle/>
          <a:p>
            <a:pPr marL="12700">
              <a:lnSpc>
                <a:spcPct val="100000"/>
              </a:lnSpc>
              <a:spcBef>
                <a:spcPts val="135"/>
              </a:spcBef>
            </a:pPr>
            <a:r>
              <a:rPr lang="en-US" sz="1300" spc="-65" dirty="0" err="1">
                <a:solidFill>
                  <a:srgbClr val="CBF400"/>
                </a:solidFill>
                <a:latin typeface="Lucida Console"/>
                <a:cs typeface="Lucida Console"/>
              </a:rPr>
              <a:t>Hr-aisolutions</a:t>
            </a:r>
            <a:r>
              <a:rPr lang="en-US" sz="1300" spc="-65" dirty="0">
                <a:solidFill>
                  <a:srgbClr val="CBF400"/>
                </a:solidFill>
                <a:latin typeface="Lucida Console"/>
                <a:cs typeface="Lucida Console"/>
              </a:rPr>
              <a:t> </a:t>
            </a:r>
            <a:r>
              <a:rPr sz="1300" spc="-65" dirty="0">
                <a:solidFill>
                  <a:srgbClr val="CBF400"/>
                </a:solidFill>
                <a:latin typeface="Lucida Console"/>
                <a:cs typeface="Lucida Console"/>
              </a:rPr>
              <a:t>Global</a:t>
            </a:r>
            <a:r>
              <a:rPr sz="1300" spc="-135" dirty="0">
                <a:solidFill>
                  <a:srgbClr val="CBF400"/>
                </a:solidFill>
                <a:latin typeface="Lucida Console"/>
                <a:cs typeface="Lucida Console"/>
              </a:rPr>
              <a:t> </a:t>
            </a:r>
            <a:r>
              <a:rPr sz="1300" spc="-10" dirty="0">
                <a:solidFill>
                  <a:srgbClr val="CBF400"/>
                </a:solidFill>
                <a:latin typeface="Lucida Console"/>
                <a:cs typeface="Lucida Console"/>
              </a:rPr>
              <a:t>AI</a:t>
            </a:r>
            <a:r>
              <a:rPr sz="1300" spc="-145" dirty="0">
                <a:solidFill>
                  <a:srgbClr val="CBF400"/>
                </a:solidFill>
                <a:latin typeface="Lucida Console"/>
                <a:cs typeface="Lucida Console"/>
              </a:rPr>
              <a:t> </a:t>
            </a:r>
            <a:r>
              <a:rPr sz="1300" spc="-65" dirty="0">
                <a:solidFill>
                  <a:srgbClr val="CBF400"/>
                </a:solidFill>
                <a:latin typeface="Lucida Console"/>
                <a:cs typeface="Lucida Console"/>
              </a:rPr>
              <a:t>Technol</a:t>
            </a:r>
            <a:r>
              <a:rPr lang="en-US" sz="1300" spc="-65" dirty="0">
                <a:solidFill>
                  <a:srgbClr val="CBF400"/>
                </a:solidFill>
                <a:latin typeface="Lucida Console"/>
                <a:cs typeface="Lucida Console"/>
              </a:rPr>
              <a:t>ogy Company </a:t>
            </a:r>
            <a:endParaRPr sz="1300" dirty="0">
              <a:latin typeface="Lucida Console"/>
              <a:cs typeface="Lucida Console"/>
            </a:endParaRPr>
          </a:p>
        </p:txBody>
      </p:sp>
      <p:sp>
        <p:nvSpPr>
          <p:cNvPr id="14" name="object 14"/>
          <p:cNvSpPr txBox="1"/>
          <p:nvPr/>
        </p:nvSpPr>
        <p:spPr>
          <a:xfrm>
            <a:off x="8991600" y="6351904"/>
            <a:ext cx="2933917" cy="217367"/>
          </a:xfrm>
          <a:prstGeom prst="rect">
            <a:avLst/>
          </a:prstGeom>
        </p:spPr>
        <p:txBody>
          <a:bodyPr vert="horz" wrap="square" lIns="0" tIns="17145" rIns="0" bIns="0" rtlCol="0">
            <a:spAutoFit/>
          </a:bodyPr>
          <a:lstStyle/>
          <a:p>
            <a:pPr marL="38100">
              <a:lnSpc>
                <a:spcPct val="100000"/>
              </a:lnSpc>
              <a:spcBef>
                <a:spcPts val="135"/>
              </a:spcBef>
            </a:pPr>
            <a:r>
              <a:rPr lang="en-US" sz="1300" spc="-30" dirty="0">
                <a:solidFill>
                  <a:srgbClr val="CBF400"/>
                </a:solidFill>
                <a:latin typeface="Lucida Console"/>
                <a:cs typeface="Lucida Console"/>
              </a:rPr>
              <a:t>https://hr-aisolutions.com</a:t>
            </a:r>
            <a:endParaRPr lang="en-US" sz="1350" baseline="-15432" dirty="0">
              <a:latin typeface="Liberation Sans"/>
              <a:cs typeface="Liberatio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972049" y="0"/>
            <a:ext cx="7219950" cy="9363075"/>
          </a:xfrm>
          <a:custGeom>
            <a:avLst/>
            <a:gdLst/>
            <a:ahLst/>
            <a:cxnLst/>
            <a:rect l="l" t="t" r="r" b="b"/>
            <a:pathLst>
              <a:path w="7219950" h="9363075">
                <a:moveTo>
                  <a:pt x="7219949" y="9363074"/>
                </a:moveTo>
                <a:lnTo>
                  <a:pt x="0" y="9363074"/>
                </a:lnTo>
                <a:lnTo>
                  <a:pt x="0" y="0"/>
                </a:lnTo>
                <a:lnTo>
                  <a:pt x="7219949" y="0"/>
                </a:lnTo>
                <a:lnTo>
                  <a:pt x="7219949" y="9363074"/>
                </a:lnTo>
                <a:close/>
              </a:path>
            </a:pathLst>
          </a:custGeom>
          <a:solidFill>
            <a:srgbClr val="0E0E0E"/>
          </a:solidFill>
        </p:spPr>
        <p:txBody>
          <a:bodyPr wrap="square" lIns="0" tIns="0" rIns="0" bIns="0" rtlCol="0"/>
          <a:lstStyle/>
          <a:p>
            <a:endParaRPr dirty="0"/>
          </a:p>
        </p:txBody>
      </p:sp>
      <p:pic>
        <p:nvPicPr>
          <p:cNvPr id="3" name="object 3"/>
          <p:cNvPicPr/>
          <p:nvPr/>
        </p:nvPicPr>
        <p:blipFill>
          <a:blip r:embed="rId2" cstate="print"/>
          <a:stretch>
            <a:fillRect/>
          </a:stretch>
        </p:blipFill>
        <p:spPr>
          <a:xfrm>
            <a:off x="5552122" y="341977"/>
            <a:ext cx="135254" cy="78075"/>
          </a:xfrm>
          <a:prstGeom prst="rect">
            <a:avLst/>
          </a:prstGeom>
        </p:spPr>
      </p:pic>
      <p:sp>
        <p:nvSpPr>
          <p:cNvPr id="4" name="object 4"/>
          <p:cNvSpPr txBox="1"/>
          <p:nvPr/>
        </p:nvSpPr>
        <p:spPr>
          <a:xfrm>
            <a:off x="5683249" y="265429"/>
            <a:ext cx="1945005" cy="229235"/>
          </a:xfrm>
          <a:prstGeom prst="rect">
            <a:avLst/>
          </a:prstGeom>
        </p:spPr>
        <p:txBody>
          <a:bodyPr vert="horz" wrap="square" lIns="0" tIns="17145" rIns="0" bIns="0" rtlCol="0">
            <a:spAutoFit/>
          </a:bodyPr>
          <a:lstStyle/>
          <a:p>
            <a:pPr marL="12700">
              <a:lnSpc>
                <a:spcPct val="100000"/>
              </a:lnSpc>
              <a:spcBef>
                <a:spcPts val="135"/>
              </a:spcBef>
            </a:pPr>
            <a:r>
              <a:rPr sz="1300" b="1" dirty="0">
                <a:solidFill>
                  <a:srgbClr val="CBF400"/>
                </a:solidFill>
                <a:latin typeface="Courier New"/>
                <a:cs typeface="Courier New"/>
              </a:rPr>
              <a:t>AI</a:t>
            </a:r>
            <a:r>
              <a:rPr sz="1300" b="1" spc="-114" dirty="0">
                <a:solidFill>
                  <a:srgbClr val="CBF400"/>
                </a:solidFill>
                <a:latin typeface="Courier New"/>
                <a:cs typeface="Courier New"/>
              </a:rPr>
              <a:t> </a:t>
            </a:r>
            <a:r>
              <a:rPr sz="1300" b="1" spc="-20" dirty="0">
                <a:solidFill>
                  <a:srgbClr val="CBF400"/>
                </a:solidFill>
                <a:latin typeface="Courier New"/>
                <a:cs typeface="Courier New"/>
              </a:rPr>
              <a:t>TRAINING</a:t>
            </a:r>
            <a:r>
              <a:rPr sz="1300" b="1" spc="-114" dirty="0">
                <a:solidFill>
                  <a:srgbClr val="CBF400"/>
                </a:solidFill>
                <a:latin typeface="Courier New"/>
                <a:cs typeface="Courier New"/>
              </a:rPr>
              <a:t> </a:t>
            </a:r>
            <a:r>
              <a:rPr sz="1300" b="1" spc="-10" dirty="0">
                <a:solidFill>
                  <a:srgbClr val="CBF400"/>
                </a:solidFill>
                <a:latin typeface="Courier New"/>
                <a:cs typeface="Courier New"/>
              </a:rPr>
              <a:t>ADVANCED</a:t>
            </a:r>
            <a:endParaRPr sz="1300">
              <a:latin typeface="Courier New"/>
              <a:cs typeface="Courier New"/>
            </a:endParaRPr>
          </a:p>
        </p:txBody>
      </p:sp>
      <p:sp>
        <p:nvSpPr>
          <p:cNvPr id="5" name="object 5"/>
          <p:cNvSpPr txBox="1"/>
          <p:nvPr/>
        </p:nvSpPr>
        <p:spPr>
          <a:xfrm>
            <a:off x="10235901" y="270479"/>
            <a:ext cx="1397635" cy="222885"/>
          </a:xfrm>
          <a:prstGeom prst="rect">
            <a:avLst/>
          </a:prstGeom>
        </p:spPr>
        <p:txBody>
          <a:bodyPr vert="horz" wrap="square" lIns="0" tIns="12065" rIns="0" bIns="0" rtlCol="0">
            <a:spAutoFit/>
          </a:bodyPr>
          <a:lstStyle/>
          <a:p>
            <a:pPr marL="12700">
              <a:lnSpc>
                <a:spcPct val="100000"/>
              </a:lnSpc>
              <a:spcBef>
                <a:spcPts val="95"/>
              </a:spcBef>
            </a:pPr>
            <a:r>
              <a:rPr sz="1300" spc="-65" dirty="0">
                <a:solidFill>
                  <a:srgbClr val="CBF400"/>
                </a:solidFill>
                <a:latin typeface="Lucida Console"/>
                <a:cs typeface="Lucida Console"/>
              </a:rPr>
              <a:t>August</a:t>
            </a:r>
            <a:r>
              <a:rPr sz="1300" spc="-125" dirty="0">
                <a:solidFill>
                  <a:srgbClr val="CBF400"/>
                </a:solidFill>
                <a:latin typeface="Lucida Console"/>
                <a:cs typeface="Lucida Console"/>
              </a:rPr>
              <a:t> </a:t>
            </a:r>
            <a:r>
              <a:rPr sz="1300" spc="-45" dirty="0">
                <a:solidFill>
                  <a:srgbClr val="CBF400"/>
                </a:solidFill>
                <a:latin typeface="Lucida Console"/>
                <a:cs typeface="Lucida Console"/>
              </a:rPr>
              <a:t>30,</a:t>
            </a:r>
            <a:r>
              <a:rPr sz="1300" spc="-120" dirty="0">
                <a:solidFill>
                  <a:srgbClr val="CBF400"/>
                </a:solidFill>
                <a:latin typeface="Lucida Console"/>
                <a:cs typeface="Lucida Console"/>
              </a:rPr>
              <a:t> </a:t>
            </a:r>
            <a:r>
              <a:rPr sz="1300" spc="-55" dirty="0">
                <a:solidFill>
                  <a:srgbClr val="CBF400"/>
                </a:solidFill>
                <a:latin typeface="Lucida Console"/>
                <a:cs typeface="Lucida Console"/>
              </a:rPr>
              <a:t>2025</a:t>
            </a:r>
            <a:endParaRPr sz="1300">
              <a:latin typeface="Lucida Console"/>
              <a:cs typeface="Lucida Console"/>
            </a:endParaRPr>
          </a:p>
        </p:txBody>
      </p:sp>
      <p:sp>
        <p:nvSpPr>
          <p:cNvPr id="6" name="object 6"/>
          <p:cNvSpPr txBox="1">
            <a:spLocks noGrp="1"/>
          </p:cNvSpPr>
          <p:nvPr>
            <p:ph type="title"/>
          </p:nvPr>
        </p:nvSpPr>
        <p:spPr>
          <a:xfrm>
            <a:off x="5530849" y="1016000"/>
            <a:ext cx="6096000" cy="4521835"/>
          </a:xfrm>
          <a:prstGeom prst="rect">
            <a:avLst/>
          </a:prstGeom>
        </p:spPr>
        <p:txBody>
          <a:bodyPr vert="horz" wrap="square" lIns="0" tIns="469900" rIns="0" bIns="0" rtlCol="0">
            <a:spAutoFit/>
          </a:bodyPr>
          <a:lstStyle/>
          <a:p>
            <a:pPr marL="12700" marR="909955">
              <a:lnSpc>
                <a:spcPct val="75000"/>
              </a:lnSpc>
              <a:spcBef>
                <a:spcPts val="3700"/>
              </a:spcBef>
            </a:pPr>
            <a:r>
              <a:rPr sz="12000" spc="-740" dirty="0"/>
              <a:t>V</a:t>
            </a:r>
            <a:r>
              <a:rPr sz="12000" spc="155" dirty="0"/>
              <a:t>oice</a:t>
            </a:r>
            <a:r>
              <a:rPr sz="12000" spc="-25" dirty="0"/>
              <a:t> </a:t>
            </a:r>
            <a:r>
              <a:rPr sz="12000" spc="-10" dirty="0"/>
              <a:t>Agents</a:t>
            </a:r>
            <a:endParaRPr sz="12000"/>
          </a:p>
          <a:p>
            <a:pPr marL="12700" marR="5080">
              <a:lnSpc>
                <a:spcPct val="119400"/>
              </a:lnSpc>
              <a:spcBef>
                <a:spcPts val="1600"/>
              </a:spcBef>
            </a:pPr>
            <a:r>
              <a:rPr sz="1500" b="0" spc="-95" dirty="0">
                <a:solidFill>
                  <a:srgbClr val="DDDDDD"/>
                </a:solidFill>
                <a:latin typeface="Lucida Console"/>
                <a:cs typeface="Lucida Console"/>
              </a:rPr>
              <a:t>Voice </a:t>
            </a:r>
            <a:r>
              <a:rPr sz="1500" b="0" spc="-105" dirty="0">
                <a:solidFill>
                  <a:srgbClr val="DDDDDD"/>
                </a:solidFill>
                <a:latin typeface="Lucida Console"/>
                <a:cs typeface="Lucida Console"/>
              </a:rPr>
              <a:t>Implementation</a:t>
            </a:r>
            <a:r>
              <a:rPr sz="1500" b="0" spc="-90" dirty="0">
                <a:solidFill>
                  <a:srgbClr val="DDDDDD"/>
                </a:solidFill>
                <a:latin typeface="Lucida Console"/>
                <a:cs typeface="Lucida Console"/>
              </a:rPr>
              <a:t> </a:t>
            </a:r>
            <a:r>
              <a:rPr sz="1500" b="0" spc="-95" dirty="0">
                <a:solidFill>
                  <a:srgbClr val="DDDDDD"/>
                </a:solidFill>
                <a:latin typeface="Lucida Console"/>
                <a:cs typeface="Lucida Console"/>
              </a:rPr>
              <a:t>Agents</a:t>
            </a:r>
            <a:r>
              <a:rPr sz="1500" b="0" spc="-90" dirty="0">
                <a:solidFill>
                  <a:srgbClr val="DDDDDD"/>
                </a:solidFill>
                <a:latin typeface="Lucida Console"/>
                <a:cs typeface="Lucida Console"/>
              </a:rPr>
              <a:t> </a:t>
            </a:r>
            <a:r>
              <a:rPr sz="1500" b="0" spc="-100" dirty="0">
                <a:solidFill>
                  <a:srgbClr val="DDDDDD"/>
                </a:solidFill>
                <a:latin typeface="Lucida Console"/>
                <a:cs typeface="Lucida Console"/>
              </a:rPr>
              <a:t>leverage</a:t>
            </a:r>
            <a:r>
              <a:rPr sz="1500" b="0" spc="-90" dirty="0">
                <a:solidFill>
                  <a:srgbClr val="DDDDDD"/>
                </a:solidFill>
                <a:latin typeface="Lucida Console"/>
                <a:cs typeface="Lucida Console"/>
              </a:rPr>
              <a:t> </a:t>
            </a:r>
            <a:r>
              <a:rPr sz="1500" b="0" spc="-95" dirty="0">
                <a:solidFill>
                  <a:srgbClr val="DDDDDD"/>
                </a:solidFill>
                <a:latin typeface="Lucida Console"/>
                <a:cs typeface="Lucida Console"/>
              </a:rPr>
              <a:t>speech</a:t>
            </a:r>
            <a:r>
              <a:rPr sz="1500" b="0" spc="-90" dirty="0">
                <a:solidFill>
                  <a:srgbClr val="DDDDDD"/>
                </a:solidFill>
                <a:latin typeface="Lucida Console"/>
                <a:cs typeface="Lucida Console"/>
              </a:rPr>
              <a:t> </a:t>
            </a:r>
            <a:r>
              <a:rPr sz="1500" b="0" spc="-10" dirty="0">
                <a:solidFill>
                  <a:srgbClr val="DDDDDD"/>
                </a:solidFill>
                <a:latin typeface="Lucida Console"/>
                <a:cs typeface="Lucida Console"/>
              </a:rPr>
              <a:t>recognition, </a:t>
            </a:r>
            <a:r>
              <a:rPr sz="1500" b="0" spc="-100" dirty="0">
                <a:solidFill>
                  <a:srgbClr val="DDDDDD"/>
                </a:solidFill>
                <a:latin typeface="Lucida Console"/>
                <a:cs typeface="Lucida Console"/>
              </a:rPr>
              <a:t>natural</a:t>
            </a:r>
            <a:r>
              <a:rPr sz="1500" b="0" spc="-70" dirty="0">
                <a:solidFill>
                  <a:srgbClr val="DDDDDD"/>
                </a:solidFill>
                <a:latin typeface="Lucida Console"/>
                <a:cs typeface="Lucida Console"/>
              </a:rPr>
              <a:t> </a:t>
            </a:r>
            <a:r>
              <a:rPr sz="1500" b="0" spc="-100" dirty="0">
                <a:solidFill>
                  <a:srgbClr val="DDDDDD"/>
                </a:solidFill>
                <a:latin typeface="Lucida Console"/>
                <a:cs typeface="Lucida Console"/>
              </a:rPr>
              <a:t>language</a:t>
            </a:r>
            <a:r>
              <a:rPr sz="1500" b="0" spc="-65" dirty="0">
                <a:solidFill>
                  <a:srgbClr val="DDDDDD"/>
                </a:solidFill>
                <a:latin typeface="Lucida Console"/>
                <a:cs typeface="Lucida Console"/>
              </a:rPr>
              <a:t> </a:t>
            </a:r>
            <a:r>
              <a:rPr sz="1500" b="0" spc="-105" dirty="0">
                <a:solidFill>
                  <a:srgbClr val="DDDDDD"/>
                </a:solidFill>
                <a:latin typeface="Lucida Console"/>
                <a:cs typeface="Lucida Console"/>
              </a:rPr>
              <a:t>processing,</a:t>
            </a:r>
            <a:r>
              <a:rPr sz="1500" b="0" spc="-70" dirty="0">
                <a:solidFill>
                  <a:srgbClr val="DDDDDD"/>
                </a:solidFill>
                <a:latin typeface="Lucida Console"/>
                <a:cs typeface="Lucida Console"/>
              </a:rPr>
              <a:t> </a:t>
            </a:r>
            <a:r>
              <a:rPr sz="1500" b="0" spc="-90" dirty="0">
                <a:solidFill>
                  <a:srgbClr val="DDDDDD"/>
                </a:solidFill>
                <a:latin typeface="Lucida Console"/>
                <a:cs typeface="Lucida Console"/>
              </a:rPr>
              <a:t>and</a:t>
            </a:r>
            <a:r>
              <a:rPr sz="1500" b="0" spc="-65" dirty="0">
                <a:solidFill>
                  <a:srgbClr val="DDDDDD"/>
                </a:solidFill>
                <a:latin typeface="Lucida Console"/>
                <a:cs typeface="Lucida Console"/>
              </a:rPr>
              <a:t> </a:t>
            </a:r>
            <a:r>
              <a:rPr sz="1500" b="0" spc="-105" dirty="0">
                <a:solidFill>
                  <a:srgbClr val="DDDDDD"/>
                </a:solidFill>
                <a:latin typeface="Lucida Console"/>
                <a:cs typeface="Lucida Console"/>
              </a:rPr>
              <a:t>conversational</a:t>
            </a:r>
            <a:r>
              <a:rPr sz="1500" b="0" spc="-70" dirty="0">
                <a:solidFill>
                  <a:srgbClr val="DDDDDD"/>
                </a:solidFill>
                <a:latin typeface="Lucida Console"/>
                <a:cs typeface="Lucida Console"/>
              </a:rPr>
              <a:t> </a:t>
            </a:r>
            <a:r>
              <a:rPr sz="1500" b="0" spc="-25" dirty="0">
                <a:solidFill>
                  <a:srgbClr val="DDDDDD"/>
                </a:solidFill>
                <a:latin typeface="Lucida Console"/>
                <a:cs typeface="Lucida Console"/>
              </a:rPr>
              <a:t>AI </a:t>
            </a:r>
            <a:r>
              <a:rPr sz="1500" b="0" spc="-105" dirty="0">
                <a:solidFill>
                  <a:srgbClr val="DDDDDD"/>
                </a:solidFill>
                <a:latin typeface="Lucida Console"/>
                <a:cs typeface="Lucida Console"/>
              </a:rPr>
              <a:t>technologies</a:t>
            </a:r>
            <a:r>
              <a:rPr sz="1500" b="0" spc="-90" dirty="0">
                <a:solidFill>
                  <a:srgbClr val="DDDDDD"/>
                </a:solidFill>
                <a:latin typeface="Lucida Console"/>
                <a:cs typeface="Lucida Console"/>
              </a:rPr>
              <a:t> </a:t>
            </a:r>
            <a:r>
              <a:rPr sz="1500" b="0" spc="-75" dirty="0">
                <a:solidFill>
                  <a:srgbClr val="DDDDDD"/>
                </a:solidFill>
                <a:latin typeface="Lucida Console"/>
                <a:cs typeface="Lucida Console"/>
              </a:rPr>
              <a:t>to</a:t>
            </a:r>
            <a:r>
              <a:rPr sz="1500" b="0" spc="-85" dirty="0">
                <a:solidFill>
                  <a:srgbClr val="DDDDDD"/>
                </a:solidFill>
                <a:latin typeface="Lucida Console"/>
                <a:cs typeface="Lucida Console"/>
              </a:rPr>
              <a:t> </a:t>
            </a:r>
            <a:r>
              <a:rPr sz="1500" b="0" spc="-95" dirty="0">
                <a:solidFill>
                  <a:srgbClr val="DDDDDD"/>
                </a:solidFill>
                <a:latin typeface="Lucida Console"/>
                <a:cs typeface="Lucida Console"/>
              </a:rPr>
              <a:t>create</a:t>
            </a:r>
            <a:r>
              <a:rPr sz="1500" b="0" spc="-85" dirty="0">
                <a:solidFill>
                  <a:srgbClr val="DDDDDD"/>
                </a:solidFill>
                <a:latin typeface="Lucida Console"/>
                <a:cs typeface="Lucida Console"/>
              </a:rPr>
              <a:t> </a:t>
            </a:r>
            <a:r>
              <a:rPr sz="1500" b="0" spc="-105" dirty="0">
                <a:solidFill>
                  <a:srgbClr val="DDDDDD"/>
                </a:solidFill>
                <a:latin typeface="Lucida Console"/>
                <a:cs typeface="Lucida Console"/>
              </a:rPr>
              <a:t>human-</a:t>
            </a:r>
            <a:r>
              <a:rPr sz="1500" b="0" spc="-90" dirty="0">
                <a:solidFill>
                  <a:srgbClr val="DDDDDD"/>
                </a:solidFill>
                <a:latin typeface="Lucida Console"/>
                <a:cs typeface="Lucida Console"/>
              </a:rPr>
              <a:t>like </a:t>
            </a:r>
            <a:r>
              <a:rPr sz="1500" b="0" spc="-95" dirty="0">
                <a:solidFill>
                  <a:srgbClr val="DDDDDD"/>
                </a:solidFill>
                <a:latin typeface="Lucida Console"/>
                <a:cs typeface="Lucida Console"/>
              </a:rPr>
              <a:t>voice</a:t>
            </a:r>
            <a:r>
              <a:rPr sz="1500" b="0" spc="-85" dirty="0">
                <a:solidFill>
                  <a:srgbClr val="DDDDDD"/>
                </a:solidFill>
                <a:latin typeface="Lucida Console"/>
                <a:cs typeface="Lucida Console"/>
              </a:rPr>
              <a:t> </a:t>
            </a:r>
            <a:r>
              <a:rPr sz="1500" b="0" spc="-105" dirty="0">
                <a:solidFill>
                  <a:srgbClr val="DDDDDD"/>
                </a:solidFill>
                <a:latin typeface="Lucida Console"/>
                <a:cs typeface="Lucida Console"/>
              </a:rPr>
              <a:t>interactions</a:t>
            </a:r>
            <a:r>
              <a:rPr sz="1500" b="0" spc="-85" dirty="0">
                <a:solidFill>
                  <a:srgbClr val="DDDDDD"/>
                </a:solidFill>
                <a:latin typeface="Lucida Console"/>
                <a:cs typeface="Lucida Console"/>
              </a:rPr>
              <a:t> </a:t>
            </a:r>
            <a:r>
              <a:rPr sz="1500" b="0" spc="-25" dirty="0">
                <a:solidFill>
                  <a:srgbClr val="DDDDDD"/>
                </a:solidFill>
                <a:latin typeface="Lucida Console"/>
                <a:cs typeface="Lucida Console"/>
              </a:rPr>
              <a:t>across </a:t>
            </a:r>
            <a:r>
              <a:rPr sz="1500" b="0" spc="-100" dirty="0">
                <a:solidFill>
                  <a:srgbClr val="DDDDDD"/>
                </a:solidFill>
                <a:latin typeface="Lucida Console"/>
                <a:cs typeface="Lucida Console"/>
              </a:rPr>
              <a:t>various</a:t>
            </a:r>
            <a:r>
              <a:rPr sz="1500" b="0" spc="-80" dirty="0">
                <a:solidFill>
                  <a:srgbClr val="DDDDDD"/>
                </a:solidFill>
                <a:latin typeface="Lucida Console"/>
                <a:cs typeface="Lucida Console"/>
              </a:rPr>
              <a:t> </a:t>
            </a:r>
            <a:r>
              <a:rPr sz="1500" b="0" spc="-105" dirty="0">
                <a:solidFill>
                  <a:srgbClr val="DDDDDD"/>
                </a:solidFill>
                <a:latin typeface="Lucida Console"/>
                <a:cs typeface="Lucida Console"/>
              </a:rPr>
              <a:t>applications</a:t>
            </a:r>
            <a:r>
              <a:rPr sz="1500" b="0" spc="-80" dirty="0">
                <a:solidFill>
                  <a:srgbClr val="DDDDDD"/>
                </a:solidFill>
                <a:latin typeface="Lucida Console"/>
                <a:cs typeface="Lucida Console"/>
              </a:rPr>
              <a:t> </a:t>
            </a:r>
            <a:r>
              <a:rPr sz="1500" b="0" spc="-90" dirty="0">
                <a:solidFill>
                  <a:srgbClr val="DDDDDD"/>
                </a:solidFill>
                <a:latin typeface="Lucida Console"/>
                <a:cs typeface="Lucida Console"/>
              </a:rPr>
              <a:t>and</a:t>
            </a:r>
            <a:r>
              <a:rPr sz="1500" b="0" spc="-75" dirty="0">
                <a:solidFill>
                  <a:srgbClr val="DDDDDD"/>
                </a:solidFill>
                <a:latin typeface="Lucida Console"/>
                <a:cs typeface="Lucida Console"/>
              </a:rPr>
              <a:t> </a:t>
            </a:r>
            <a:r>
              <a:rPr sz="1500" b="0" spc="-10" dirty="0">
                <a:solidFill>
                  <a:srgbClr val="DDDDDD"/>
                </a:solidFill>
                <a:latin typeface="Lucida Console"/>
                <a:cs typeface="Lucida Console"/>
              </a:rPr>
              <a:t>environments.</a:t>
            </a:r>
            <a:endParaRPr sz="1500">
              <a:latin typeface="Lucida Console"/>
              <a:cs typeface="Lucida Console"/>
            </a:endParaRPr>
          </a:p>
        </p:txBody>
      </p:sp>
      <p:pic>
        <p:nvPicPr>
          <p:cNvPr id="7" name="object 7"/>
          <p:cNvPicPr/>
          <p:nvPr/>
        </p:nvPicPr>
        <p:blipFill>
          <a:blip r:embed="rId3" cstate="print"/>
          <a:stretch>
            <a:fillRect/>
          </a:stretch>
        </p:blipFill>
        <p:spPr>
          <a:xfrm>
            <a:off x="5548907" y="5905499"/>
            <a:ext cx="117871" cy="171449"/>
          </a:xfrm>
          <a:prstGeom prst="rect">
            <a:avLst/>
          </a:prstGeom>
        </p:spPr>
      </p:pic>
      <p:pic>
        <p:nvPicPr>
          <p:cNvPr id="8" name="object 8"/>
          <p:cNvPicPr/>
          <p:nvPr/>
        </p:nvPicPr>
        <p:blipFill>
          <a:blip r:embed="rId4" cstate="print"/>
          <a:stretch>
            <a:fillRect/>
          </a:stretch>
        </p:blipFill>
        <p:spPr>
          <a:xfrm>
            <a:off x="5543549" y="7058025"/>
            <a:ext cx="171449" cy="171449"/>
          </a:xfrm>
          <a:prstGeom prst="rect">
            <a:avLst/>
          </a:prstGeom>
        </p:spPr>
      </p:pic>
      <p:pic>
        <p:nvPicPr>
          <p:cNvPr id="9" name="object 9"/>
          <p:cNvPicPr/>
          <p:nvPr/>
        </p:nvPicPr>
        <p:blipFill>
          <a:blip r:embed="rId5" cstate="print"/>
          <a:stretch>
            <a:fillRect/>
          </a:stretch>
        </p:blipFill>
        <p:spPr>
          <a:xfrm>
            <a:off x="5543114" y="7992665"/>
            <a:ext cx="171885" cy="150052"/>
          </a:xfrm>
          <a:prstGeom prst="rect">
            <a:avLst/>
          </a:prstGeom>
        </p:spPr>
      </p:pic>
      <p:pic>
        <p:nvPicPr>
          <p:cNvPr id="10" name="object 10"/>
          <p:cNvPicPr/>
          <p:nvPr/>
        </p:nvPicPr>
        <p:blipFill>
          <a:blip r:embed="rId6" cstate="print"/>
          <a:stretch>
            <a:fillRect/>
          </a:stretch>
        </p:blipFill>
        <p:spPr>
          <a:xfrm>
            <a:off x="0" y="0"/>
            <a:ext cx="4972049" cy="9363074"/>
          </a:xfrm>
          <a:prstGeom prst="rect">
            <a:avLst/>
          </a:prstGeom>
        </p:spPr>
      </p:pic>
      <p:sp>
        <p:nvSpPr>
          <p:cNvPr id="12" name="object 12"/>
          <p:cNvSpPr/>
          <p:nvPr/>
        </p:nvSpPr>
        <p:spPr>
          <a:xfrm>
            <a:off x="10534649" y="8896350"/>
            <a:ext cx="1466850" cy="285750"/>
          </a:xfrm>
          <a:custGeom>
            <a:avLst/>
            <a:gdLst/>
            <a:ahLst/>
            <a:cxnLst/>
            <a:rect l="l" t="t" r="r" b="b"/>
            <a:pathLst>
              <a:path w="1466850" h="285750">
                <a:moveTo>
                  <a:pt x="1433802" y="285749"/>
                </a:moveTo>
                <a:lnTo>
                  <a:pt x="33047" y="285749"/>
                </a:lnTo>
                <a:lnTo>
                  <a:pt x="28187" y="284783"/>
                </a:lnTo>
                <a:lnTo>
                  <a:pt x="966" y="257562"/>
                </a:lnTo>
                <a:lnTo>
                  <a:pt x="0" y="252702"/>
                </a:lnTo>
                <a:lnTo>
                  <a:pt x="0" y="247649"/>
                </a:lnTo>
                <a:lnTo>
                  <a:pt x="0" y="33047"/>
                </a:lnTo>
                <a:lnTo>
                  <a:pt x="28187" y="966"/>
                </a:lnTo>
                <a:lnTo>
                  <a:pt x="33047" y="0"/>
                </a:lnTo>
                <a:lnTo>
                  <a:pt x="1433802" y="0"/>
                </a:lnTo>
                <a:lnTo>
                  <a:pt x="1465882" y="28187"/>
                </a:lnTo>
                <a:lnTo>
                  <a:pt x="1466849" y="33047"/>
                </a:lnTo>
                <a:lnTo>
                  <a:pt x="1466849" y="252702"/>
                </a:lnTo>
                <a:lnTo>
                  <a:pt x="1438662" y="284783"/>
                </a:lnTo>
                <a:lnTo>
                  <a:pt x="1433802" y="285749"/>
                </a:lnTo>
                <a:close/>
              </a:path>
            </a:pathLst>
          </a:custGeom>
          <a:solidFill>
            <a:srgbClr val="333333"/>
          </a:solidFill>
        </p:spPr>
        <p:txBody>
          <a:bodyPr wrap="square" lIns="0" tIns="0" rIns="0" bIns="0" rtlCol="0"/>
          <a:lstStyle/>
          <a:p>
            <a:endParaRPr/>
          </a:p>
        </p:txBody>
      </p:sp>
      <p:sp>
        <p:nvSpPr>
          <p:cNvPr id="14" name="object 14"/>
          <p:cNvSpPr txBox="1"/>
          <p:nvPr/>
        </p:nvSpPr>
        <p:spPr>
          <a:xfrm>
            <a:off x="5802312" y="5764783"/>
            <a:ext cx="6097905" cy="3167214"/>
          </a:xfrm>
          <a:prstGeom prst="rect">
            <a:avLst/>
          </a:prstGeom>
        </p:spPr>
        <p:txBody>
          <a:bodyPr vert="horz" wrap="square" lIns="0" tIns="89535" rIns="0" bIns="0" rtlCol="0">
            <a:spAutoFit/>
          </a:bodyPr>
          <a:lstStyle/>
          <a:p>
            <a:pPr marL="12700">
              <a:lnSpc>
                <a:spcPct val="100000"/>
              </a:lnSpc>
              <a:spcBef>
                <a:spcPts val="705"/>
              </a:spcBef>
            </a:pPr>
            <a:r>
              <a:rPr sz="1300" b="1" spc="-65" dirty="0">
                <a:solidFill>
                  <a:srgbClr val="CBF400"/>
                </a:solidFill>
                <a:latin typeface="Courier New"/>
                <a:cs typeface="Courier New"/>
              </a:rPr>
              <a:t>Speech</a:t>
            </a:r>
            <a:r>
              <a:rPr sz="1300" b="1" spc="-90" dirty="0">
                <a:solidFill>
                  <a:srgbClr val="CBF400"/>
                </a:solidFill>
                <a:latin typeface="Courier New"/>
                <a:cs typeface="Courier New"/>
              </a:rPr>
              <a:t> </a:t>
            </a:r>
            <a:r>
              <a:rPr sz="1300" b="1" spc="-10" dirty="0">
                <a:solidFill>
                  <a:srgbClr val="CBF400"/>
                </a:solidFill>
                <a:latin typeface="Courier New"/>
                <a:cs typeface="Courier New"/>
              </a:rPr>
              <a:t>Recognition</a:t>
            </a:r>
            <a:endParaRPr sz="1300" dirty="0">
              <a:latin typeface="Courier New"/>
              <a:cs typeface="Courier New"/>
            </a:endParaRPr>
          </a:p>
          <a:p>
            <a:pPr marL="12700" marR="680720">
              <a:lnSpc>
                <a:spcPct val="115399"/>
              </a:lnSpc>
              <a:spcBef>
                <a:spcPts val="375"/>
              </a:spcBef>
            </a:pPr>
            <a:r>
              <a:rPr sz="1300" spc="-65" dirty="0">
                <a:solidFill>
                  <a:srgbClr val="DDDDDD"/>
                </a:solidFill>
                <a:latin typeface="Lucida Console"/>
                <a:cs typeface="Lucida Console"/>
              </a:rPr>
              <a:t>Converting</a:t>
            </a:r>
            <a:r>
              <a:rPr sz="1300" spc="-100" dirty="0">
                <a:solidFill>
                  <a:srgbClr val="DDDDDD"/>
                </a:solidFill>
                <a:latin typeface="Lucida Console"/>
                <a:cs typeface="Lucida Console"/>
              </a:rPr>
              <a:t> </a:t>
            </a:r>
            <a:r>
              <a:rPr sz="1300" spc="-65" dirty="0">
                <a:solidFill>
                  <a:srgbClr val="DDDDDD"/>
                </a:solidFill>
                <a:latin typeface="Lucida Console"/>
                <a:cs typeface="Lucida Console"/>
              </a:rPr>
              <a:t>spoken</a:t>
            </a:r>
            <a:r>
              <a:rPr sz="1300" spc="-100" dirty="0">
                <a:solidFill>
                  <a:srgbClr val="DDDDDD"/>
                </a:solidFill>
                <a:latin typeface="Lucida Console"/>
                <a:cs typeface="Lucida Console"/>
              </a:rPr>
              <a:t> </a:t>
            </a:r>
            <a:r>
              <a:rPr sz="1300" spc="-70" dirty="0">
                <a:solidFill>
                  <a:srgbClr val="DDDDDD"/>
                </a:solidFill>
                <a:latin typeface="Lucida Console"/>
                <a:cs typeface="Lucida Console"/>
              </a:rPr>
              <a:t>language</a:t>
            </a:r>
            <a:r>
              <a:rPr sz="1300" spc="-100" dirty="0">
                <a:solidFill>
                  <a:srgbClr val="DDDDDD"/>
                </a:solidFill>
                <a:latin typeface="Lucida Console"/>
                <a:cs typeface="Lucida Console"/>
              </a:rPr>
              <a:t> </a:t>
            </a:r>
            <a:r>
              <a:rPr sz="1300" spc="-55" dirty="0">
                <a:solidFill>
                  <a:srgbClr val="DDDDDD"/>
                </a:solidFill>
                <a:latin typeface="Lucida Console"/>
                <a:cs typeface="Lucida Console"/>
              </a:rPr>
              <a:t>into</a:t>
            </a:r>
            <a:r>
              <a:rPr sz="1300" spc="-100" dirty="0">
                <a:solidFill>
                  <a:srgbClr val="DDDDDD"/>
                </a:solidFill>
                <a:latin typeface="Lucida Console"/>
                <a:cs typeface="Lucida Console"/>
              </a:rPr>
              <a:t> </a:t>
            </a:r>
            <a:r>
              <a:rPr sz="1300" spc="-55" dirty="0">
                <a:solidFill>
                  <a:srgbClr val="DDDDDD"/>
                </a:solidFill>
                <a:latin typeface="Lucida Console"/>
                <a:cs typeface="Lucida Console"/>
              </a:rPr>
              <a:t>text</a:t>
            </a:r>
            <a:r>
              <a:rPr sz="1300" spc="-100" dirty="0">
                <a:solidFill>
                  <a:srgbClr val="DDDDDD"/>
                </a:solidFill>
                <a:latin typeface="Lucida Console"/>
                <a:cs typeface="Lucida Console"/>
              </a:rPr>
              <a:t> </a:t>
            </a:r>
            <a:r>
              <a:rPr sz="1300" spc="-70" dirty="0">
                <a:solidFill>
                  <a:srgbClr val="DDDDDD"/>
                </a:solidFill>
                <a:latin typeface="Lucida Console"/>
                <a:cs typeface="Lucida Console"/>
              </a:rPr>
              <a:t>through</a:t>
            </a:r>
            <a:r>
              <a:rPr sz="1300" spc="-100" dirty="0">
                <a:solidFill>
                  <a:srgbClr val="DDDDDD"/>
                </a:solidFill>
                <a:latin typeface="Lucida Console"/>
                <a:cs typeface="Lucida Console"/>
              </a:rPr>
              <a:t> </a:t>
            </a:r>
            <a:r>
              <a:rPr sz="1300" spc="-70" dirty="0">
                <a:solidFill>
                  <a:srgbClr val="DDDDDD"/>
                </a:solidFill>
                <a:latin typeface="Lucida Console"/>
                <a:cs typeface="Lucida Console"/>
              </a:rPr>
              <a:t>acoustic</a:t>
            </a:r>
            <a:r>
              <a:rPr sz="1300" spc="-100" dirty="0">
                <a:solidFill>
                  <a:srgbClr val="DDDDDD"/>
                </a:solidFill>
                <a:latin typeface="Lucida Console"/>
                <a:cs typeface="Lucida Console"/>
              </a:rPr>
              <a:t> </a:t>
            </a:r>
            <a:r>
              <a:rPr sz="1300" spc="-25" dirty="0">
                <a:solidFill>
                  <a:srgbClr val="DDDDDD"/>
                </a:solidFill>
                <a:latin typeface="Lucida Console"/>
                <a:cs typeface="Lucida Console"/>
              </a:rPr>
              <a:t>and </a:t>
            </a:r>
            <a:r>
              <a:rPr sz="1300" spc="-70" dirty="0">
                <a:solidFill>
                  <a:srgbClr val="DDDDDD"/>
                </a:solidFill>
                <a:latin typeface="Lucida Console"/>
                <a:cs typeface="Lucida Console"/>
              </a:rPr>
              <a:t>language</a:t>
            </a:r>
            <a:r>
              <a:rPr sz="1300" spc="-114" dirty="0">
                <a:solidFill>
                  <a:srgbClr val="DDDDDD"/>
                </a:solidFill>
                <a:latin typeface="Lucida Console"/>
                <a:cs typeface="Lucida Console"/>
              </a:rPr>
              <a:t> </a:t>
            </a:r>
            <a:r>
              <a:rPr sz="1300" spc="-65" dirty="0">
                <a:solidFill>
                  <a:srgbClr val="DDDDDD"/>
                </a:solidFill>
                <a:latin typeface="Lucida Console"/>
                <a:cs typeface="Lucida Console"/>
              </a:rPr>
              <a:t>modeling,</a:t>
            </a:r>
            <a:r>
              <a:rPr sz="1300" spc="-114" dirty="0">
                <a:solidFill>
                  <a:srgbClr val="DDDDDD"/>
                </a:solidFill>
                <a:latin typeface="Lucida Console"/>
                <a:cs typeface="Lucida Console"/>
              </a:rPr>
              <a:t> </a:t>
            </a:r>
            <a:r>
              <a:rPr sz="1300" spc="-55" dirty="0">
                <a:solidFill>
                  <a:srgbClr val="DDDDDD"/>
                </a:solidFill>
                <a:latin typeface="Lucida Console"/>
                <a:cs typeface="Lucida Console"/>
              </a:rPr>
              <a:t>with</a:t>
            </a:r>
            <a:r>
              <a:rPr sz="1300" spc="-114" dirty="0">
                <a:solidFill>
                  <a:srgbClr val="DDDDDD"/>
                </a:solidFill>
                <a:latin typeface="Lucida Console"/>
                <a:cs typeface="Lucida Console"/>
              </a:rPr>
              <a:t> </a:t>
            </a:r>
            <a:r>
              <a:rPr sz="1300" spc="-70" dirty="0">
                <a:solidFill>
                  <a:srgbClr val="DDDDDD"/>
                </a:solidFill>
                <a:latin typeface="Lucida Console"/>
                <a:cs typeface="Lucida Console"/>
              </a:rPr>
              <a:t>accuracy</a:t>
            </a:r>
            <a:r>
              <a:rPr sz="1300" spc="-114" dirty="0">
                <a:solidFill>
                  <a:srgbClr val="DDDDDD"/>
                </a:solidFill>
                <a:latin typeface="Lucida Console"/>
                <a:cs typeface="Lucida Console"/>
              </a:rPr>
              <a:t> </a:t>
            </a:r>
            <a:r>
              <a:rPr sz="1300" spc="-60" dirty="0">
                <a:solidFill>
                  <a:srgbClr val="DDDDDD"/>
                </a:solidFill>
                <a:latin typeface="Lucida Console"/>
                <a:cs typeface="Lucida Console"/>
              </a:rPr>
              <a:t>rates</a:t>
            </a:r>
            <a:r>
              <a:rPr sz="1300" spc="-114" dirty="0">
                <a:solidFill>
                  <a:srgbClr val="DDDDDD"/>
                </a:solidFill>
                <a:latin typeface="Lucida Console"/>
                <a:cs typeface="Lucida Console"/>
              </a:rPr>
              <a:t> </a:t>
            </a:r>
            <a:r>
              <a:rPr sz="1300" spc="-45" dirty="0">
                <a:solidFill>
                  <a:srgbClr val="DDDDDD"/>
                </a:solidFill>
                <a:latin typeface="Lucida Console"/>
                <a:cs typeface="Lucida Console"/>
              </a:rPr>
              <a:t>now</a:t>
            </a:r>
            <a:r>
              <a:rPr sz="1300" spc="-110" dirty="0">
                <a:solidFill>
                  <a:srgbClr val="DDDDDD"/>
                </a:solidFill>
                <a:latin typeface="Lucida Console"/>
                <a:cs typeface="Lucida Console"/>
              </a:rPr>
              <a:t> </a:t>
            </a:r>
            <a:r>
              <a:rPr sz="1300" spc="-65" dirty="0">
                <a:solidFill>
                  <a:srgbClr val="DDDDDD"/>
                </a:solidFill>
                <a:latin typeface="Lucida Console"/>
                <a:cs typeface="Lucida Console"/>
              </a:rPr>
              <a:t>exceeding</a:t>
            </a:r>
            <a:r>
              <a:rPr sz="1300" spc="-114" dirty="0">
                <a:solidFill>
                  <a:srgbClr val="DDDDDD"/>
                </a:solidFill>
                <a:latin typeface="Lucida Console"/>
                <a:cs typeface="Lucida Console"/>
              </a:rPr>
              <a:t> </a:t>
            </a:r>
            <a:r>
              <a:rPr sz="1300" spc="-45" dirty="0">
                <a:solidFill>
                  <a:srgbClr val="DDDDDD"/>
                </a:solidFill>
                <a:latin typeface="Lucida Console"/>
                <a:cs typeface="Lucida Console"/>
              </a:rPr>
              <a:t>95%</a:t>
            </a:r>
            <a:r>
              <a:rPr sz="1300" spc="-114" dirty="0">
                <a:solidFill>
                  <a:srgbClr val="DDDDDD"/>
                </a:solidFill>
                <a:latin typeface="Lucida Console"/>
                <a:cs typeface="Lucida Console"/>
              </a:rPr>
              <a:t> </a:t>
            </a:r>
            <a:r>
              <a:rPr sz="1300" spc="-25" dirty="0">
                <a:solidFill>
                  <a:srgbClr val="DDDDDD"/>
                </a:solidFill>
                <a:latin typeface="Lucida Console"/>
                <a:cs typeface="Lucida Console"/>
              </a:rPr>
              <a:t>in </a:t>
            </a:r>
            <a:r>
              <a:rPr sz="1300" spc="-65" dirty="0">
                <a:solidFill>
                  <a:srgbClr val="DDDDDD"/>
                </a:solidFill>
                <a:latin typeface="Lucida Console"/>
                <a:cs typeface="Lucida Console"/>
              </a:rPr>
              <a:t>controlled</a:t>
            </a:r>
            <a:r>
              <a:rPr sz="1300" spc="-125" dirty="0">
                <a:solidFill>
                  <a:srgbClr val="DDDDDD"/>
                </a:solidFill>
                <a:latin typeface="Lucida Console"/>
                <a:cs typeface="Lucida Console"/>
              </a:rPr>
              <a:t> </a:t>
            </a:r>
            <a:r>
              <a:rPr sz="1300" spc="-10" dirty="0">
                <a:solidFill>
                  <a:srgbClr val="DDDDDD"/>
                </a:solidFill>
                <a:latin typeface="Lucida Console"/>
                <a:cs typeface="Lucida Console"/>
              </a:rPr>
              <a:t>environments.</a:t>
            </a:r>
            <a:endParaRPr sz="1300" dirty="0">
              <a:latin typeface="Lucida Console"/>
              <a:cs typeface="Lucida Console"/>
            </a:endParaRPr>
          </a:p>
          <a:p>
            <a:pPr>
              <a:lnSpc>
                <a:spcPct val="100000"/>
              </a:lnSpc>
              <a:spcBef>
                <a:spcPts val="540"/>
              </a:spcBef>
            </a:pPr>
            <a:endParaRPr sz="1200" dirty="0">
              <a:latin typeface="Lucida Console"/>
              <a:cs typeface="Lucida Console"/>
            </a:endParaRPr>
          </a:p>
          <a:p>
            <a:pPr marL="55244">
              <a:lnSpc>
                <a:spcPct val="100000"/>
              </a:lnSpc>
            </a:pPr>
            <a:r>
              <a:rPr sz="1300" b="1" spc="-60" dirty="0">
                <a:solidFill>
                  <a:srgbClr val="CBF400"/>
                </a:solidFill>
                <a:latin typeface="Courier New"/>
                <a:cs typeface="Courier New"/>
              </a:rPr>
              <a:t>Natural</a:t>
            </a:r>
            <a:r>
              <a:rPr sz="1300" b="1" spc="-95" dirty="0">
                <a:solidFill>
                  <a:srgbClr val="CBF400"/>
                </a:solidFill>
                <a:latin typeface="Courier New"/>
                <a:cs typeface="Courier New"/>
              </a:rPr>
              <a:t> </a:t>
            </a:r>
            <a:r>
              <a:rPr sz="1300" b="1" spc="-70" dirty="0">
                <a:solidFill>
                  <a:srgbClr val="CBF400"/>
                </a:solidFill>
                <a:latin typeface="Courier New"/>
                <a:cs typeface="Courier New"/>
              </a:rPr>
              <a:t>Language</a:t>
            </a:r>
            <a:r>
              <a:rPr sz="1300" b="1" spc="-95" dirty="0">
                <a:solidFill>
                  <a:srgbClr val="CBF400"/>
                </a:solidFill>
                <a:latin typeface="Courier New"/>
                <a:cs typeface="Courier New"/>
              </a:rPr>
              <a:t> </a:t>
            </a:r>
            <a:r>
              <a:rPr sz="1300" b="1" spc="-10" dirty="0">
                <a:solidFill>
                  <a:srgbClr val="CBF400"/>
                </a:solidFill>
                <a:latin typeface="Courier New"/>
                <a:cs typeface="Courier New"/>
              </a:rPr>
              <a:t>Processing</a:t>
            </a:r>
            <a:endParaRPr sz="1300" dirty="0">
              <a:latin typeface="Courier New"/>
              <a:cs typeface="Courier New"/>
            </a:endParaRPr>
          </a:p>
          <a:p>
            <a:pPr marL="55244" marR="272415">
              <a:lnSpc>
                <a:spcPct val="115399"/>
              </a:lnSpc>
              <a:spcBef>
                <a:spcPts val="375"/>
              </a:spcBef>
            </a:pPr>
            <a:r>
              <a:rPr sz="1300" spc="-70" dirty="0">
                <a:solidFill>
                  <a:srgbClr val="DDDDDD"/>
                </a:solidFill>
                <a:latin typeface="Lucida Console"/>
                <a:cs typeface="Lucida Console"/>
              </a:rPr>
              <a:t>Comprehending</a:t>
            </a:r>
            <a:r>
              <a:rPr sz="1300" spc="-114" dirty="0">
                <a:solidFill>
                  <a:srgbClr val="DDDDDD"/>
                </a:solidFill>
                <a:latin typeface="Lucida Console"/>
                <a:cs typeface="Lucida Console"/>
              </a:rPr>
              <a:t> </a:t>
            </a:r>
            <a:r>
              <a:rPr sz="1300" spc="-70" dirty="0">
                <a:solidFill>
                  <a:srgbClr val="DDDDDD"/>
                </a:solidFill>
                <a:latin typeface="Lucida Console"/>
                <a:cs typeface="Lucida Console"/>
              </a:rPr>
              <a:t>intent,</a:t>
            </a:r>
            <a:r>
              <a:rPr sz="1300" spc="-110" dirty="0">
                <a:solidFill>
                  <a:srgbClr val="DDDDDD"/>
                </a:solidFill>
                <a:latin typeface="Lucida Console"/>
                <a:cs typeface="Lucida Console"/>
              </a:rPr>
              <a:t> </a:t>
            </a:r>
            <a:r>
              <a:rPr sz="1300" spc="-70" dirty="0">
                <a:solidFill>
                  <a:srgbClr val="DDDDDD"/>
                </a:solidFill>
                <a:latin typeface="Lucida Console"/>
                <a:cs typeface="Lucida Console"/>
              </a:rPr>
              <a:t>context,</a:t>
            </a:r>
            <a:r>
              <a:rPr sz="1300" spc="-110" dirty="0">
                <a:solidFill>
                  <a:srgbClr val="DDDDDD"/>
                </a:solidFill>
                <a:latin typeface="Lucida Console"/>
                <a:cs typeface="Lucida Console"/>
              </a:rPr>
              <a:t> </a:t>
            </a:r>
            <a:r>
              <a:rPr sz="1300" spc="-45" dirty="0">
                <a:solidFill>
                  <a:srgbClr val="DDDDDD"/>
                </a:solidFill>
                <a:latin typeface="Lucida Console"/>
                <a:cs typeface="Lucida Console"/>
              </a:rPr>
              <a:t>and</a:t>
            </a:r>
            <a:r>
              <a:rPr sz="1300" spc="-110" dirty="0">
                <a:solidFill>
                  <a:srgbClr val="DDDDDD"/>
                </a:solidFill>
                <a:latin typeface="Lucida Console"/>
                <a:cs typeface="Lucida Console"/>
              </a:rPr>
              <a:t> </a:t>
            </a:r>
            <a:r>
              <a:rPr sz="1300" spc="-65" dirty="0">
                <a:solidFill>
                  <a:srgbClr val="DDDDDD"/>
                </a:solidFill>
                <a:latin typeface="Lucida Console"/>
                <a:cs typeface="Lucida Console"/>
              </a:rPr>
              <a:t>sentiment</a:t>
            </a:r>
            <a:r>
              <a:rPr sz="1300" spc="-110" dirty="0">
                <a:solidFill>
                  <a:srgbClr val="DDDDDD"/>
                </a:solidFill>
                <a:latin typeface="Lucida Console"/>
                <a:cs typeface="Lucida Console"/>
              </a:rPr>
              <a:t> </a:t>
            </a:r>
            <a:r>
              <a:rPr sz="1300" spc="-10" dirty="0">
                <a:solidFill>
                  <a:srgbClr val="DDDDDD"/>
                </a:solidFill>
                <a:latin typeface="Lucida Console"/>
                <a:cs typeface="Lucida Console"/>
              </a:rPr>
              <a:t>in</a:t>
            </a:r>
            <a:r>
              <a:rPr sz="1300" spc="-110" dirty="0">
                <a:solidFill>
                  <a:srgbClr val="DDDDDD"/>
                </a:solidFill>
                <a:latin typeface="Lucida Console"/>
                <a:cs typeface="Lucida Console"/>
              </a:rPr>
              <a:t> </a:t>
            </a:r>
            <a:r>
              <a:rPr sz="1300" spc="-60" dirty="0">
                <a:solidFill>
                  <a:srgbClr val="DDDDDD"/>
                </a:solidFill>
                <a:latin typeface="Lucida Console"/>
                <a:cs typeface="Lucida Console"/>
              </a:rPr>
              <a:t>human</a:t>
            </a:r>
            <a:r>
              <a:rPr sz="1300" spc="-114" dirty="0">
                <a:solidFill>
                  <a:srgbClr val="DDDDDD"/>
                </a:solidFill>
                <a:latin typeface="Lucida Console"/>
                <a:cs typeface="Lucida Console"/>
              </a:rPr>
              <a:t> </a:t>
            </a:r>
            <a:r>
              <a:rPr sz="1300" spc="-65" dirty="0">
                <a:solidFill>
                  <a:srgbClr val="DDDDDD"/>
                </a:solidFill>
                <a:latin typeface="Lucida Console"/>
                <a:cs typeface="Lucida Console"/>
              </a:rPr>
              <a:t>speech</a:t>
            </a:r>
            <a:r>
              <a:rPr sz="1300" spc="-110" dirty="0">
                <a:solidFill>
                  <a:srgbClr val="DDDDDD"/>
                </a:solidFill>
                <a:latin typeface="Lucida Console"/>
                <a:cs typeface="Lucida Console"/>
              </a:rPr>
              <a:t> </a:t>
            </a:r>
            <a:r>
              <a:rPr sz="1300" spc="-25" dirty="0">
                <a:solidFill>
                  <a:srgbClr val="DDDDDD"/>
                </a:solidFill>
                <a:latin typeface="Lucida Console"/>
                <a:cs typeface="Lucida Console"/>
              </a:rPr>
              <a:t>to </a:t>
            </a:r>
            <a:r>
              <a:rPr sz="1300" spc="-65" dirty="0">
                <a:solidFill>
                  <a:srgbClr val="DDDDDD"/>
                </a:solidFill>
                <a:latin typeface="Lucida Console"/>
                <a:cs typeface="Lucida Console"/>
              </a:rPr>
              <a:t>enable</a:t>
            </a:r>
            <a:r>
              <a:rPr sz="1300" spc="-110" dirty="0">
                <a:solidFill>
                  <a:srgbClr val="DDDDDD"/>
                </a:solidFill>
                <a:latin typeface="Lucida Console"/>
                <a:cs typeface="Lucida Console"/>
              </a:rPr>
              <a:t> </a:t>
            </a:r>
            <a:r>
              <a:rPr sz="1300" spc="-65" dirty="0">
                <a:solidFill>
                  <a:srgbClr val="DDDDDD"/>
                </a:solidFill>
                <a:latin typeface="Lucida Console"/>
                <a:cs typeface="Lucida Console"/>
              </a:rPr>
              <a:t>meaningful</a:t>
            </a:r>
            <a:r>
              <a:rPr sz="1300" spc="-105" dirty="0">
                <a:solidFill>
                  <a:srgbClr val="DDDDDD"/>
                </a:solidFill>
                <a:latin typeface="Lucida Console"/>
                <a:cs typeface="Lucida Console"/>
              </a:rPr>
              <a:t> </a:t>
            </a:r>
            <a:r>
              <a:rPr sz="1300" spc="-75" dirty="0">
                <a:solidFill>
                  <a:srgbClr val="DDDDDD"/>
                </a:solidFill>
                <a:latin typeface="Lucida Console"/>
                <a:cs typeface="Lucida Console"/>
              </a:rPr>
              <a:t>interactions</a:t>
            </a:r>
            <a:r>
              <a:rPr sz="1300" spc="-105" dirty="0">
                <a:solidFill>
                  <a:srgbClr val="DDDDDD"/>
                </a:solidFill>
                <a:latin typeface="Lucida Console"/>
                <a:cs typeface="Lucida Console"/>
              </a:rPr>
              <a:t> </a:t>
            </a:r>
            <a:r>
              <a:rPr sz="1300" spc="-45" dirty="0">
                <a:solidFill>
                  <a:srgbClr val="DDDDDD"/>
                </a:solidFill>
                <a:latin typeface="Lucida Console"/>
                <a:cs typeface="Lucida Console"/>
              </a:rPr>
              <a:t>and</a:t>
            </a:r>
            <a:r>
              <a:rPr sz="1300" spc="-105" dirty="0">
                <a:solidFill>
                  <a:srgbClr val="DDDDDD"/>
                </a:solidFill>
                <a:latin typeface="Lucida Console"/>
                <a:cs typeface="Lucida Console"/>
              </a:rPr>
              <a:t> </a:t>
            </a:r>
            <a:r>
              <a:rPr sz="1300" spc="-65" dirty="0">
                <a:solidFill>
                  <a:srgbClr val="DDDDDD"/>
                </a:solidFill>
                <a:latin typeface="Lucida Console"/>
                <a:cs typeface="Lucida Console"/>
              </a:rPr>
              <a:t>appropriate</a:t>
            </a:r>
            <a:r>
              <a:rPr sz="1300" spc="-105" dirty="0">
                <a:solidFill>
                  <a:srgbClr val="DDDDDD"/>
                </a:solidFill>
                <a:latin typeface="Lucida Console"/>
                <a:cs typeface="Lucida Console"/>
              </a:rPr>
              <a:t> </a:t>
            </a:r>
            <a:r>
              <a:rPr sz="1300" spc="-60" dirty="0">
                <a:solidFill>
                  <a:srgbClr val="DDDDDD"/>
                </a:solidFill>
                <a:latin typeface="Lucida Console"/>
                <a:cs typeface="Lucida Console"/>
              </a:rPr>
              <a:t>agent</a:t>
            </a:r>
            <a:r>
              <a:rPr sz="1300" spc="-105" dirty="0">
                <a:solidFill>
                  <a:srgbClr val="DDDDDD"/>
                </a:solidFill>
                <a:latin typeface="Lucida Console"/>
                <a:cs typeface="Lucida Console"/>
              </a:rPr>
              <a:t> </a:t>
            </a:r>
            <a:r>
              <a:rPr sz="1300" spc="-65" dirty="0">
                <a:solidFill>
                  <a:srgbClr val="DDDDDD"/>
                </a:solidFill>
                <a:latin typeface="Lucida Console"/>
                <a:cs typeface="Lucida Console"/>
              </a:rPr>
              <a:t>responses.</a:t>
            </a:r>
            <a:endParaRPr sz="1300" dirty="0">
              <a:latin typeface="Lucida Console"/>
              <a:cs typeface="Lucida Console"/>
            </a:endParaRPr>
          </a:p>
          <a:p>
            <a:pPr>
              <a:lnSpc>
                <a:spcPct val="100000"/>
              </a:lnSpc>
              <a:spcBef>
                <a:spcPts val="540"/>
              </a:spcBef>
            </a:pPr>
            <a:endParaRPr sz="1200" dirty="0">
              <a:latin typeface="Lucida Console"/>
              <a:cs typeface="Lucida Console"/>
            </a:endParaRPr>
          </a:p>
          <a:p>
            <a:pPr marL="55244">
              <a:lnSpc>
                <a:spcPct val="100000"/>
              </a:lnSpc>
            </a:pPr>
            <a:r>
              <a:rPr sz="1300" b="1" spc="-70" dirty="0">
                <a:solidFill>
                  <a:srgbClr val="CBF400"/>
                </a:solidFill>
                <a:latin typeface="Courier New"/>
                <a:cs typeface="Courier New"/>
              </a:rPr>
              <a:t>Conversational</a:t>
            </a:r>
            <a:r>
              <a:rPr sz="1300" b="1" spc="-60" dirty="0">
                <a:solidFill>
                  <a:srgbClr val="CBF400"/>
                </a:solidFill>
                <a:latin typeface="Courier New"/>
                <a:cs typeface="Courier New"/>
              </a:rPr>
              <a:t> </a:t>
            </a:r>
            <a:r>
              <a:rPr sz="1300" b="1" spc="-10" dirty="0">
                <a:solidFill>
                  <a:srgbClr val="CBF400"/>
                </a:solidFill>
                <a:latin typeface="Courier New"/>
                <a:cs typeface="Courier New"/>
              </a:rPr>
              <a:t>Design</a:t>
            </a:r>
            <a:endParaRPr sz="1300" dirty="0">
              <a:latin typeface="Courier New"/>
              <a:cs typeface="Courier New"/>
            </a:endParaRPr>
          </a:p>
          <a:p>
            <a:pPr marL="55244" marR="729615">
              <a:lnSpc>
                <a:spcPct val="115399"/>
              </a:lnSpc>
              <a:spcBef>
                <a:spcPts val="375"/>
              </a:spcBef>
            </a:pPr>
            <a:r>
              <a:rPr sz="1300" spc="-70" dirty="0">
                <a:solidFill>
                  <a:srgbClr val="DDDDDD"/>
                </a:solidFill>
                <a:latin typeface="Lucida Console"/>
                <a:cs typeface="Lucida Console"/>
              </a:rPr>
              <a:t>Creating</a:t>
            </a:r>
            <a:r>
              <a:rPr sz="1300" spc="-90" dirty="0">
                <a:solidFill>
                  <a:srgbClr val="DDDDDD"/>
                </a:solidFill>
                <a:latin typeface="Lucida Console"/>
                <a:cs typeface="Lucida Console"/>
              </a:rPr>
              <a:t> </a:t>
            </a:r>
            <a:r>
              <a:rPr sz="1300" spc="-70" dirty="0">
                <a:solidFill>
                  <a:srgbClr val="DDDDDD"/>
                </a:solidFill>
                <a:latin typeface="Lucida Console"/>
                <a:cs typeface="Lucida Console"/>
              </a:rPr>
              <a:t>seamless</a:t>
            </a:r>
            <a:r>
              <a:rPr sz="1300" spc="-90" dirty="0">
                <a:solidFill>
                  <a:srgbClr val="DDDDDD"/>
                </a:solidFill>
                <a:latin typeface="Lucida Console"/>
                <a:cs typeface="Lucida Console"/>
              </a:rPr>
              <a:t> </a:t>
            </a:r>
            <a:r>
              <a:rPr sz="1300" spc="-70" dirty="0">
                <a:solidFill>
                  <a:srgbClr val="DDDDDD"/>
                </a:solidFill>
                <a:latin typeface="Lucida Console"/>
                <a:cs typeface="Lucida Console"/>
              </a:rPr>
              <a:t>dialogue</a:t>
            </a:r>
            <a:r>
              <a:rPr sz="1300" spc="-90" dirty="0">
                <a:solidFill>
                  <a:srgbClr val="DDDDDD"/>
                </a:solidFill>
                <a:latin typeface="Lucida Console"/>
                <a:cs typeface="Lucida Console"/>
              </a:rPr>
              <a:t> </a:t>
            </a:r>
            <a:r>
              <a:rPr sz="1300" spc="-60" dirty="0">
                <a:solidFill>
                  <a:srgbClr val="DDDDDD"/>
                </a:solidFill>
                <a:latin typeface="Lucida Console"/>
                <a:cs typeface="Lucida Console"/>
              </a:rPr>
              <a:t>flows</a:t>
            </a:r>
            <a:r>
              <a:rPr sz="1300" spc="-90" dirty="0">
                <a:solidFill>
                  <a:srgbClr val="DDDDDD"/>
                </a:solidFill>
                <a:latin typeface="Lucida Console"/>
                <a:cs typeface="Lucida Console"/>
              </a:rPr>
              <a:t> </a:t>
            </a:r>
            <a:r>
              <a:rPr sz="1300" spc="-55" dirty="0">
                <a:solidFill>
                  <a:srgbClr val="DDDDDD"/>
                </a:solidFill>
                <a:latin typeface="Lucida Console"/>
                <a:cs typeface="Lucida Console"/>
              </a:rPr>
              <a:t>with</a:t>
            </a:r>
            <a:r>
              <a:rPr sz="1300" spc="-90" dirty="0">
                <a:solidFill>
                  <a:srgbClr val="DDDDDD"/>
                </a:solidFill>
                <a:latin typeface="Lucida Console"/>
                <a:cs typeface="Lucida Console"/>
              </a:rPr>
              <a:t> </a:t>
            </a:r>
            <a:r>
              <a:rPr sz="1300" spc="-70" dirty="0">
                <a:solidFill>
                  <a:srgbClr val="DDDDDD"/>
                </a:solidFill>
                <a:latin typeface="Lucida Console"/>
                <a:cs typeface="Lucida Console"/>
              </a:rPr>
              <a:t>context</a:t>
            </a:r>
            <a:r>
              <a:rPr sz="1300" spc="-85" dirty="0">
                <a:solidFill>
                  <a:srgbClr val="DDDDDD"/>
                </a:solidFill>
                <a:latin typeface="Lucida Console"/>
                <a:cs typeface="Lucida Console"/>
              </a:rPr>
              <a:t> </a:t>
            </a:r>
            <a:r>
              <a:rPr sz="1300" spc="-10" dirty="0">
                <a:solidFill>
                  <a:srgbClr val="DDDDDD"/>
                </a:solidFill>
                <a:latin typeface="Lucida Console"/>
                <a:cs typeface="Lucida Console"/>
              </a:rPr>
              <a:t>retention, </a:t>
            </a:r>
            <a:r>
              <a:rPr sz="1300" spc="-75" dirty="0">
                <a:solidFill>
                  <a:srgbClr val="DDDDDD"/>
                </a:solidFill>
                <a:latin typeface="Lucida Console"/>
                <a:cs typeface="Lucida Console"/>
              </a:rPr>
              <a:t>interruption</a:t>
            </a:r>
            <a:r>
              <a:rPr sz="1300" spc="-95" dirty="0">
                <a:solidFill>
                  <a:srgbClr val="DDDDDD"/>
                </a:solidFill>
                <a:latin typeface="Lucida Console"/>
                <a:cs typeface="Lucida Console"/>
              </a:rPr>
              <a:t> </a:t>
            </a:r>
            <a:r>
              <a:rPr sz="1300" spc="-65" dirty="0">
                <a:solidFill>
                  <a:srgbClr val="DDDDDD"/>
                </a:solidFill>
                <a:latin typeface="Lucida Console"/>
                <a:cs typeface="Lucida Console"/>
              </a:rPr>
              <a:t>handling,</a:t>
            </a:r>
            <a:r>
              <a:rPr sz="1300" spc="-90" dirty="0">
                <a:solidFill>
                  <a:srgbClr val="DDDDDD"/>
                </a:solidFill>
                <a:latin typeface="Lucida Console"/>
                <a:cs typeface="Lucida Console"/>
              </a:rPr>
              <a:t> </a:t>
            </a:r>
            <a:r>
              <a:rPr sz="1300" spc="-45" dirty="0">
                <a:solidFill>
                  <a:srgbClr val="DDDDDD"/>
                </a:solidFill>
                <a:latin typeface="Lucida Console"/>
                <a:cs typeface="Lucida Console"/>
              </a:rPr>
              <a:t>and</a:t>
            </a:r>
            <a:r>
              <a:rPr sz="1300" spc="-90" dirty="0">
                <a:solidFill>
                  <a:srgbClr val="DDDDDD"/>
                </a:solidFill>
                <a:latin typeface="Lucida Console"/>
                <a:cs typeface="Lucida Console"/>
              </a:rPr>
              <a:t> </a:t>
            </a:r>
            <a:r>
              <a:rPr sz="1300" spc="-70" dirty="0">
                <a:solidFill>
                  <a:srgbClr val="DDDDDD"/>
                </a:solidFill>
                <a:latin typeface="Lucida Console"/>
                <a:cs typeface="Lucida Console"/>
              </a:rPr>
              <a:t>natural</a:t>
            </a:r>
            <a:r>
              <a:rPr sz="1300" spc="-90" dirty="0">
                <a:solidFill>
                  <a:srgbClr val="DDDDDD"/>
                </a:solidFill>
                <a:latin typeface="Lucida Console"/>
                <a:cs typeface="Lucida Console"/>
              </a:rPr>
              <a:t> </a:t>
            </a:r>
            <a:r>
              <a:rPr sz="1300" spc="-70" dirty="0">
                <a:solidFill>
                  <a:srgbClr val="DDDDDD"/>
                </a:solidFill>
                <a:latin typeface="Lucida Console"/>
                <a:cs typeface="Lucida Console"/>
              </a:rPr>
              <a:t>response</a:t>
            </a:r>
            <a:r>
              <a:rPr sz="1300" spc="-90" dirty="0">
                <a:solidFill>
                  <a:srgbClr val="DDDDDD"/>
                </a:solidFill>
                <a:latin typeface="Lucida Console"/>
                <a:cs typeface="Lucida Console"/>
              </a:rPr>
              <a:t> </a:t>
            </a:r>
            <a:r>
              <a:rPr sz="1300" spc="-65" dirty="0">
                <a:solidFill>
                  <a:srgbClr val="DDDDDD"/>
                </a:solidFill>
                <a:latin typeface="Lucida Console"/>
                <a:cs typeface="Lucida Console"/>
              </a:rPr>
              <a:t>generation</a:t>
            </a:r>
            <a:r>
              <a:rPr sz="1300" spc="-90" dirty="0">
                <a:solidFill>
                  <a:srgbClr val="DDDDDD"/>
                </a:solidFill>
                <a:latin typeface="Lucida Console"/>
                <a:cs typeface="Lucida Console"/>
              </a:rPr>
              <a:t> </a:t>
            </a:r>
            <a:r>
              <a:rPr sz="1300" spc="-35" dirty="0">
                <a:solidFill>
                  <a:srgbClr val="DDDDDD"/>
                </a:solidFill>
                <a:latin typeface="Lucida Console"/>
                <a:cs typeface="Lucida Console"/>
              </a:rPr>
              <a:t>for </a:t>
            </a:r>
            <a:r>
              <a:rPr sz="1300" spc="-80" dirty="0">
                <a:solidFill>
                  <a:srgbClr val="DDDDDD"/>
                </a:solidFill>
                <a:latin typeface="Lucida Console"/>
                <a:cs typeface="Lucida Console"/>
              </a:rPr>
              <a:t>human-</a:t>
            </a:r>
            <a:r>
              <a:rPr sz="1300" spc="-55" dirty="0">
                <a:solidFill>
                  <a:srgbClr val="DDDDDD"/>
                </a:solidFill>
                <a:latin typeface="Lucida Console"/>
                <a:cs typeface="Lucida Console"/>
              </a:rPr>
              <a:t>like</a:t>
            </a:r>
            <a:r>
              <a:rPr sz="1300" spc="-75" dirty="0">
                <a:solidFill>
                  <a:srgbClr val="DDDDDD"/>
                </a:solidFill>
                <a:latin typeface="Lucida Console"/>
                <a:cs typeface="Lucida Console"/>
              </a:rPr>
              <a:t> </a:t>
            </a:r>
            <a:r>
              <a:rPr sz="1300" spc="-10" dirty="0">
                <a:solidFill>
                  <a:srgbClr val="DDDDDD"/>
                </a:solidFill>
                <a:latin typeface="Lucida Console"/>
                <a:cs typeface="Lucida Console"/>
              </a:rPr>
              <a:t>conversations.</a:t>
            </a:r>
            <a:endParaRPr sz="1300" dirty="0">
              <a:latin typeface="Lucida Console"/>
              <a:cs typeface="Lucida Consol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7991475"/>
            <a:chOff x="0" y="0"/>
            <a:chExt cx="12192000" cy="7991475"/>
          </a:xfrm>
        </p:grpSpPr>
        <p:sp>
          <p:nvSpPr>
            <p:cNvPr id="3" name="object 3"/>
            <p:cNvSpPr/>
            <p:nvPr/>
          </p:nvSpPr>
          <p:spPr>
            <a:xfrm>
              <a:off x="7772399" y="0"/>
              <a:ext cx="4419600" cy="7991475"/>
            </a:xfrm>
            <a:custGeom>
              <a:avLst/>
              <a:gdLst/>
              <a:ahLst/>
              <a:cxnLst/>
              <a:rect l="l" t="t" r="r" b="b"/>
              <a:pathLst>
                <a:path w="4419600" h="7991475">
                  <a:moveTo>
                    <a:pt x="4419599" y="7991474"/>
                  </a:moveTo>
                  <a:lnTo>
                    <a:pt x="0" y="7991474"/>
                  </a:lnTo>
                  <a:lnTo>
                    <a:pt x="0" y="0"/>
                  </a:lnTo>
                  <a:lnTo>
                    <a:pt x="4419599" y="0"/>
                  </a:lnTo>
                  <a:lnTo>
                    <a:pt x="4419599" y="7991474"/>
                  </a:lnTo>
                  <a:close/>
                </a:path>
              </a:pathLst>
            </a:custGeom>
            <a:solidFill>
              <a:srgbClr val="0E0E0E"/>
            </a:solidFill>
          </p:spPr>
          <p:txBody>
            <a:bodyPr wrap="square" lIns="0" tIns="0" rIns="0" bIns="0" rtlCol="0"/>
            <a:lstStyle/>
            <a:p>
              <a:endParaRPr/>
            </a:p>
          </p:txBody>
        </p:sp>
        <p:sp>
          <p:nvSpPr>
            <p:cNvPr id="4" name="object 4"/>
            <p:cNvSpPr/>
            <p:nvPr/>
          </p:nvSpPr>
          <p:spPr>
            <a:xfrm>
              <a:off x="7772399" y="0"/>
              <a:ext cx="19050" cy="7991475"/>
            </a:xfrm>
            <a:custGeom>
              <a:avLst/>
              <a:gdLst/>
              <a:ahLst/>
              <a:cxnLst/>
              <a:rect l="l" t="t" r="r" b="b"/>
              <a:pathLst>
                <a:path w="19050" h="7991475">
                  <a:moveTo>
                    <a:pt x="19049" y="7991474"/>
                  </a:moveTo>
                  <a:lnTo>
                    <a:pt x="0" y="7991474"/>
                  </a:lnTo>
                  <a:lnTo>
                    <a:pt x="0" y="0"/>
                  </a:lnTo>
                  <a:lnTo>
                    <a:pt x="19049" y="0"/>
                  </a:lnTo>
                  <a:lnTo>
                    <a:pt x="19049" y="7991474"/>
                  </a:lnTo>
                  <a:close/>
                </a:path>
              </a:pathLst>
            </a:custGeom>
            <a:solidFill>
              <a:srgbClr val="DDDDDD"/>
            </a:solidFill>
          </p:spPr>
          <p:txBody>
            <a:bodyPr wrap="square" lIns="0" tIns="0" rIns="0" bIns="0" rtlCol="0"/>
            <a:lstStyle/>
            <a:p>
              <a:endParaRPr/>
            </a:p>
          </p:txBody>
        </p:sp>
        <p:sp>
          <p:nvSpPr>
            <p:cNvPr id="5" name="object 5"/>
            <p:cNvSpPr/>
            <p:nvPr/>
          </p:nvSpPr>
          <p:spPr>
            <a:xfrm>
              <a:off x="0" y="0"/>
              <a:ext cx="7772400" cy="7991475"/>
            </a:xfrm>
            <a:custGeom>
              <a:avLst/>
              <a:gdLst/>
              <a:ahLst/>
              <a:cxnLst/>
              <a:rect l="l" t="t" r="r" b="b"/>
              <a:pathLst>
                <a:path w="7772400" h="7991475">
                  <a:moveTo>
                    <a:pt x="7772399" y="7991474"/>
                  </a:moveTo>
                  <a:lnTo>
                    <a:pt x="0" y="7991474"/>
                  </a:lnTo>
                  <a:lnTo>
                    <a:pt x="0" y="0"/>
                  </a:lnTo>
                  <a:lnTo>
                    <a:pt x="7772399" y="0"/>
                  </a:lnTo>
                  <a:lnTo>
                    <a:pt x="7772399" y="7991474"/>
                  </a:lnTo>
                  <a:close/>
                </a:path>
              </a:pathLst>
            </a:custGeom>
            <a:solidFill>
              <a:srgbClr val="CBF400"/>
            </a:solidFill>
          </p:spPr>
          <p:txBody>
            <a:bodyPr wrap="square" lIns="0" tIns="0" rIns="0" bIns="0" rtlCol="0"/>
            <a:lstStyle/>
            <a:p>
              <a:endParaRPr/>
            </a:p>
          </p:txBody>
        </p:sp>
        <p:pic>
          <p:nvPicPr>
            <p:cNvPr id="6" name="object 6"/>
            <p:cNvPicPr/>
            <p:nvPr/>
          </p:nvPicPr>
          <p:blipFill>
            <a:blip r:embed="rId2" cstate="print"/>
            <a:stretch>
              <a:fillRect/>
            </a:stretch>
          </p:blipFill>
          <p:spPr>
            <a:xfrm>
              <a:off x="580072" y="341977"/>
              <a:ext cx="135254" cy="78075"/>
            </a:xfrm>
            <a:prstGeom prst="rect">
              <a:avLst/>
            </a:prstGeom>
          </p:spPr>
        </p:pic>
      </p:grpSp>
      <p:sp>
        <p:nvSpPr>
          <p:cNvPr id="7" name="object 7"/>
          <p:cNvSpPr txBox="1"/>
          <p:nvPr/>
        </p:nvSpPr>
        <p:spPr>
          <a:xfrm>
            <a:off x="711199" y="273050"/>
            <a:ext cx="1824355"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0E0E0E"/>
                </a:solidFill>
                <a:latin typeface="Liberation Sans"/>
                <a:cs typeface="Liberation Sans"/>
              </a:rPr>
              <a:t>AI</a:t>
            </a:r>
            <a:r>
              <a:rPr sz="1200" b="1" spc="195" dirty="0">
                <a:solidFill>
                  <a:srgbClr val="0E0E0E"/>
                </a:solidFill>
                <a:latin typeface="Liberation Sans"/>
                <a:cs typeface="Liberation Sans"/>
              </a:rPr>
              <a:t> </a:t>
            </a:r>
            <a:r>
              <a:rPr sz="1200" b="1" dirty="0">
                <a:solidFill>
                  <a:srgbClr val="0E0E0E"/>
                </a:solidFill>
                <a:latin typeface="Liberation Sans"/>
                <a:cs typeface="Liberation Sans"/>
              </a:rPr>
              <a:t>TRAINING</a:t>
            </a:r>
            <a:r>
              <a:rPr sz="1200" b="1" spc="195" dirty="0">
                <a:solidFill>
                  <a:srgbClr val="0E0E0E"/>
                </a:solidFill>
                <a:latin typeface="Liberation Sans"/>
                <a:cs typeface="Liberation Sans"/>
              </a:rPr>
              <a:t> </a:t>
            </a:r>
            <a:r>
              <a:rPr sz="1200" b="1" spc="-10" dirty="0">
                <a:solidFill>
                  <a:srgbClr val="0E0E0E"/>
                </a:solidFill>
                <a:latin typeface="Liberation Sans"/>
                <a:cs typeface="Liberation Sans"/>
              </a:rPr>
              <a:t>MASTERY</a:t>
            </a:r>
            <a:endParaRPr sz="1200">
              <a:latin typeface="Liberation Sans"/>
              <a:cs typeface="Liberation Sans"/>
            </a:endParaRPr>
          </a:p>
        </p:txBody>
      </p:sp>
      <p:sp>
        <p:nvSpPr>
          <p:cNvPr id="8" name="object 8"/>
          <p:cNvSpPr txBox="1"/>
          <p:nvPr/>
        </p:nvSpPr>
        <p:spPr>
          <a:xfrm>
            <a:off x="5816301" y="265429"/>
            <a:ext cx="1397635" cy="229235"/>
          </a:xfrm>
          <a:prstGeom prst="rect">
            <a:avLst/>
          </a:prstGeom>
        </p:spPr>
        <p:txBody>
          <a:bodyPr vert="horz" wrap="square" lIns="0" tIns="17145" rIns="0" bIns="0" rtlCol="0">
            <a:spAutoFit/>
          </a:bodyPr>
          <a:lstStyle/>
          <a:p>
            <a:pPr marL="12700">
              <a:lnSpc>
                <a:spcPct val="100000"/>
              </a:lnSpc>
              <a:spcBef>
                <a:spcPts val="135"/>
              </a:spcBef>
            </a:pPr>
            <a:r>
              <a:rPr sz="1300" spc="-65" dirty="0">
                <a:solidFill>
                  <a:srgbClr val="0E0E0E"/>
                </a:solidFill>
                <a:latin typeface="Lucida Console"/>
                <a:cs typeface="Lucida Console"/>
              </a:rPr>
              <a:t>August</a:t>
            </a:r>
            <a:r>
              <a:rPr sz="1300" spc="-125" dirty="0">
                <a:solidFill>
                  <a:srgbClr val="0E0E0E"/>
                </a:solidFill>
                <a:latin typeface="Lucida Console"/>
                <a:cs typeface="Lucida Console"/>
              </a:rPr>
              <a:t> </a:t>
            </a:r>
            <a:r>
              <a:rPr sz="1300" spc="-45" dirty="0">
                <a:solidFill>
                  <a:srgbClr val="0E0E0E"/>
                </a:solidFill>
                <a:latin typeface="Lucida Console"/>
                <a:cs typeface="Lucida Console"/>
              </a:rPr>
              <a:t>30,</a:t>
            </a:r>
            <a:r>
              <a:rPr sz="1300" spc="-120" dirty="0">
                <a:solidFill>
                  <a:srgbClr val="0E0E0E"/>
                </a:solidFill>
                <a:latin typeface="Lucida Console"/>
                <a:cs typeface="Lucida Console"/>
              </a:rPr>
              <a:t> </a:t>
            </a:r>
            <a:r>
              <a:rPr sz="1300" spc="-55" dirty="0">
                <a:solidFill>
                  <a:srgbClr val="0E0E0E"/>
                </a:solidFill>
                <a:latin typeface="Lucida Console"/>
                <a:cs typeface="Lucida Console"/>
              </a:rPr>
              <a:t>2025</a:t>
            </a:r>
            <a:endParaRPr sz="1300">
              <a:latin typeface="Lucida Console"/>
              <a:cs typeface="Lucida Console"/>
            </a:endParaRPr>
          </a:p>
        </p:txBody>
      </p:sp>
      <p:sp>
        <p:nvSpPr>
          <p:cNvPr id="9" name="object 9"/>
          <p:cNvSpPr txBox="1">
            <a:spLocks noGrp="1"/>
          </p:cNvSpPr>
          <p:nvPr>
            <p:ph type="title"/>
          </p:nvPr>
        </p:nvSpPr>
        <p:spPr>
          <a:xfrm>
            <a:off x="558800" y="577850"/>
            <a:ext cx="4454525" cy="2597150"/>
          </a:xfrm>
          <a:prstGeom prst="rect">
            <a:avLst/>
          </a:prstGeom>
        </p:spPr>
        <p:txBody>
          <a:bodyPr vert="horz" wrap="square" lIns="0" tIns="269875" rIns="0" bIns="0" rtlCol="0">
            <a:spAutoFit/>
          </a:bodyPr>
          <a:lstStyle/>
          <a:p>
            <a:pPr marL="12700" marR="5080">
              <a:lnSpc>
                <a:spcPct val="75000"/>
              </a:lnSpc>
              <a:spcBef>
                <a:spcPts val="2125"/>
              </a:spcBef>
              <a:tabLst>
                <a:tab pos="869315" algn="l"/>
              </a:tabLst>
            </a:pPr>
            <a:r>
              <a:rPr sz="6750" spc="-10" dirty="0">
                <a:solidFill>
                  <a:srgbClr val="0E0E0E"/>
                </a:solidFill>
              </a:rPr>
              <a:t>Integration </a:t>
            </a:r>
            <a:r>
              <a:rPr sz="6750" spc="-50" dirty="0">
                <a:solidFill>
                  <a:srgbClr val="0E0E0E"/>
                </a:solidFill>
              </a:rPr>
              <a:t>&amp;</a:t>
            </a:r>
            <a:r>
              <a:rPr sz="6750" dirty="0">
                <a:solidFill>
                  <a:srgbClr val="0E0E0E"/>
                </a:solidFill>
              </a:rPr>
              <a:t>	</a:t>
            </a:r>
            <a:r>
              <a:rPr sz="6750" spc="-20" dirty="0">
                <a:solidFill>
                  <a:srgbClr val="0E0E0E"/>
                </a:solidFill>
              </a:rPr>
              <a:t>Best </a:t>
            </a:r>
            <a:r>
              <a:rPr sz="6750" spc="-10" dirty="0">
                <a:solidFill>
                  <a:srgbClr val="0E0E0E"/>
                </a:solidFill>
              </a:rPr>
              <a:t>Practices</a:t>
            </a:r>
            <a:endParaRPr sz="6750"/>
          </a:p>
        </p:txBody>
      </p:sp>
      <p:grpSp>
        <p:nvGrpSpPr>
          <p:cNvPr id="10" name="object 10"/>
          <p:cNvGrpSpPr/>
          <p:nvPr/>
        </p:nvGrpSpPr>
        <p:grpSpPr>
          <a:xfrm>
            <a:off x="576262" y="0"/>
            <a:ext cx="11615737" cy="7991474"/>
            <a:chOff x="576262" y="0"/>
            <a:chExt cx="11615737" cy="7991474"/>
          </a:xfrm>
        </p:grpSpPr>
        <p:pic>
          <p:nvPicPr>
            <p:cNvPr id="11" name="object 11"/>
            <p:cNvPicPr/>
            <p:nvPr/>
          </p:nvPicPr>
          <p:blipFill>
            <a:blip r:embed="rId3" cstate="print"/>
            <a:stretch>
              <a:fillRect/>
            </a:stretch>
          </p:blipFill>
          <p:spPr>
            <a:xfrm>
              <a:off x="576262" y="3700462"/>
              <a:ext cx="123824" cy="123824"/>
            </a:xfrm>
            <a:prstGeom prst="rect">
              <a:avLst/>
            </a:prstGeom>
          </p:spPr>
        </p:pic>
        <p:pic>
          <p:nvPicPr>
            <p:cNvPr id="12" name="object 12"/>
            <p:cNvPicPr/>
            <p:nvPr/>
          </p:nvPicPr>
          <p:blipFill>
            <a:blip r:embed="rId3" cstate="print"/>
            <a:stretch>
              <a:fillRect/>
            </a:stretch>
          </p:blipFill>
          <p:spPr>
            <a:xfrm>
              <a:off x="4081462" y="3700462"/>
              <a:ext cx="123824" cy="123824"/>
            </a:xfrm>
            <a:prstGeom prst="rect">
              <a:avLst/>
            </a:prstGeom>
          </p:spPr>
        </p:pic>
        <p:pic>
          <p:nvPicPr>
            <p:cNvPr id="13" name="object 13"/>
            <p:cNvPicPr/>
            <p:nvPr/>
          </p:nvPicPr>
          <p:blipFill>
            <a:blip r:embed="rId3" cstate="print"/>
            <a:stretch>
              <a:fillRect/>
            </a:stretch>
          </p:blipFill>
          <p:spPr>
            <a:xfrm>
              <a:off x="576262" y="5910262"/>
              <a:ext cx="123824" cy="123824"/>
            </a:xfrm>
            <a:prstGeom prst="rect">
              <a:avLst/>
            </a:prstGeom>
          </p:spPr>
        </p:pic>
        <p:pic>
          <p:nvPicPr>
            <p:cNvPr id="14" name="object 14"/>
            <p:cNvPicPr/>
            <p:nvPr/>
          </p:nvPicPr>
          <p:blipFill>
            <a:blip r:embed="rId3" cstate="print"/>
            <a:stretch>
              <a:fillRect/>
            </a:stretch>
          </p:blipFill>
          <p:spPr>
            <a:xfrm>
              <a:off x="4081462" y="5910262"/>
              <a:ext cx="123824" cy="123824"/>
            </a:xfrm>
            <a:prstGeom prst="rect">
              <a:avLst/>
            </a:prstGeom>
          </p:spPr>
        </p:pic>
        <p:pic>
          <p:nvPicPr>
            <p:cNvPr id="15" name="object 15"/>
            <p:cNvPicPr/>
            <p:nvPr/>
          </p:nvPicPr>
          <p:blipFill>
            <a:blip r:embed="rId4" cstate="print"/>
            <a:stretch>
              <a:fillRect/>
            </a:stretch>
          </p:blipFill>
          <p:spPr>
            <a:xfrm>
              <a:off x="7791450" y="0"/>
              <a:ext cx="4400549" cy="7991474"/>
            </a:xfrm>
            <a:prstGeom prst="rect">
              <a:avLst/>
            </a:prstGeom>
          </p:spPr>
        </p:pic>
        <p:sp>
          <p:nvSpPr>
            <p:cNvPr id="16" name="object 16"/>
            <p:cNvSpPr/>
            <p:nvPr/>
          </p:nvSpPr>
          <p:spPr>
            <a:xfrm>
              <a:off x="10534649" y="7524750"/>
              <a:ext cx="1466850" cy="285750"/>
            </a:xfrm>
            <a:custGeom>
              <a:avLst/>
              <a:gdLst/>
              <a:ahLst/>
              <a:cxnLst/>
              <a:rect l="l" t="t" r="r" b="b"/>
              <a:pathLst>
                <a:path w="1466850" h="285750">
                  <a:moveTo>
                    <a:pt x="1433802" y="285749"/>
                  </a:moveTo>
                  <a:lnTo>
                    <a:pt x="33047" y="285749"/>
                  </a:lnTo>
                  <a:lnTo>
                    <a:pt x="28187" y="284783"/>
                  </a:lnTo>
                  <a:lnTo>
                    <a:pt x="966" y="257562"/>
                  </a:lnTo>
                  <a:lnTo>
                    <a:pt x="0" y="252702"/>
                  </a:lnTo>
                  <a:lnTo>
                    <a:pt x="0" y="247649"/>
                  </a:lnTo>
                  <a:lnTo>
                    <a:pt x="0" y="33047"/>
                  </a:lnTo>
                  <a:lnTo>
                    <a:pt x="28187" y="966"/>
                  </a:lnTo>
                  <a:lnTo>
                    <a:pt x="33047" y="0"/>
                  </a:lnTo>
                  <a:lnTo>
                    <a:pt x="1433802" y="0"/>
                  </a:lnTo>
                  <a:lnTo>
                    <a:pt x="1465882" y="28187"/>
                  </a:lnTo>
                  <a:lnTo>
                    <a:pt x="1466849" y="33047"/>
                  </a:lnTo>
                  <a:lnTo>
                    <a:pt x="1466849" y="252702"/>
                  </a:lnTo>
                  <a:lnTo>
                    <a:pt x="1438662" y="284783"/>
                  </a:lnTo>
                  <a:lnTo>
                    <a:pt x="1433802" y="285749"/>
                  </a:lnTo>
                  <a:close/>
                </a:path>
              </a:pathLst>
            </a:custGeom>
            <a:solidFill>
              <a:srgbClr val="333333"/>
            </a:solidFill>
          </p:spPr>
          <p:txBody>
            <a:bodyPr wrap="square" lIns="0" tIns="0" rIns="0" bIns="0" rtlCol="0"/>
            <a:lstStyle/>
            <a:p>
              <a:endParaRPr dirty="0"/>
            </a:p>
          </p:txBody>
        </p:sp>
      </p:grpSp>
      <p:sp>
        <p:nvSpPr>
          <p:cNvPr id="18" name="object 18"/>
          <p:cNvSpPr txBox="1"/>
          <p:nvPr/>
        </p:nvSpPr>
        <p:spPr>
          <a:xfrm>
            <a:off x="835025" y="3625850"/>
            <a:ext cx="1959610" cy="231140"/>
          </a:xfrm>
          <a:prstGeom prst="rect">
            <a:avLst/>
          </a:prstGeom>
        </p:spPr>
        <p:txBody>
          <a:bodyPr vert="horz" wrap="square" lIns="0" tIns="12700" rIns="0" bIns="0" rtlCol="0">
            <a:spAutoFit/>
          </a:bodyPr>
          <a:lstStyle/>
          <a:p>
            <a:pPr marL="12700">
              <a:lnSpc>
                <a:spcPct val="100000"/>
              </a:lnSpc>
              <a:spcBef>
                <a:spcPts val="100"/>
              </a:spcBef>
            </a:pPr>
            <a:r>
              <a:rPr sz="1350" b="1" dirty="0">
                <a:solidFill>
                  <a:srgbClr val="0E0E0E"/>
                </a:solidFill>
                <a:latin typeface="Liberation Sans"/>
                <a:cs typeface="Liberation Sans"/>
              </a:rPr>
              <a:t>Production</a:t>
            </a:r>
            <a:r>
              <a:rPr sz="1350" b="1" spc="-75" dirty="0">
                <a:solidFill>
                  <a:srgbClr val="0E0E0E"/>
                </a:solidFill>
                <a:latin typeface="Liberation Sans"/>
                <a:cs typeface="Liberation Sans"/>
              </a:rPr>
              <a:t> </a:t>
            </a:r>
            <a:r>
              <a:rPr sz="1350" b="1" spc="-10" dirty="0">
                <a:solidFill>
                  <a:srgbClr val="0E0E0E"/>
                </a:solidFill>
                <a:latin typeface="Liberation Sans"/>
                <a:cs typeface="Liberation Sans"/>
              </a:rPr>
              <a:t>Deployment</a:t>
            </a:r>
            <a:endParaRPr sz="1350">
              <a:latin typeface="Liberation Sans"/>
              <a:cs typeface="Liberation Sans"/>
            </a:endParaRPr>
          </a:p>
        </p:txBody>
      </p:sp>
      <p:sp>
        <p:nvSpPr>
          <p:cNvPr id="19" name="object 19"/>
          <p:cNvSpPr txBox="1"/>
          <p:nvPr/>
        </p:nvSpPr>
        <p:spPr>
          <a:xfrm>
            <a:off x="4340225" y="3625850"/>
            <a:ext cx="1797685" cy="231140"/>
          </a:xfrm>
          <a:prstGeom prst="rect">
            <a:avLst/>
          </a:prstGeom>
        </p:spPr>
        <p:txBody>
          <a:bodyPr vert="horz" wrap="square" lIns="0" tIns="12700" rIns="0" bIns="0" rtlCol="0">
            <a:spAutoFit/>
          </a:bodyPr>
          <a:lstStyle/>
          <a:p>
            <a:pPr marL="12700">
              <a:lnSpc>
                <a:spcPct val="100000"/>
              </a:lnSpc>
              <a:spcBef>
                <a:spcPts val="100"/>
              </a:spcBef>
            </a:pPr>
            <a:r>
              <a:rPr sz="1350" b="1" dirty="0">
                <a:solidFill>
                  <a:srgbClr val="0E0E0E"/>
                </a:solidFill>
                <a:latin typeface="Liberation Sans"/>
                <a:cs typeface="Liberation Sans"/>
              </a:rPr>
              <a:t>Infrastructure </a:t>
            </a:r>
            <a:r>
              <a:rPr sz="1350" b="1" spc="-10" dirty="0">
                <a:solidFill>
                  <a:srgbClr val="0E0E0E"/>
                </a:solidFill>
                <a:latin typeface="Liberation Sans"/>
                <a:cs typeface="Liberation Sans"/>
              </a:rPr>
              <a:t>Scaling</a:t>
            </a:r>
            <a:endParaRPr sz="1350">
              <a:latin typeface="Liberation Sans"/>
              <a:cs typeface="Liberation Sans"/>
            </a:endParaRPr>
          </a:p>
        </p:txBody>
      </p:sp>
      <p:sp>
        <p:nvSpPr>
          <p:cNvPr id="20" name="object 20"/>
          <p:cNvSpPr txBox="1"/>
          <p:nvPr/>
        </p:nvSpPr>
        <p:spPr>
          <a:xfrm>
            <a:off x="835025" y="5845175"/>
            <a:ext cx="1645285" cy="231140"/>
          </a:xfrm>
          <a:prstGeom prst="rect">
            <a:avLst/>
          </a:prstGeom>
        </p:spPr>
        <p:txBody>
          <a:bodyPr vert="horz" wrap="square" lIns="0" tIns="12700" rIns="0" bIns="0" rtlCol="0">
            <a:spAutoFit/>
          </a:bodyPr>
          <a:lstStyle/>
          <a:p>
            <a:pPr marL="12700">
              <a:lnSpc>
                <a:spcPct val="100000"/>
              </a:lnSpc>
              <a:spcBef>
                <a:spcPts val="100"/>
              </a:spcBef>
            </a:pPr>
            <a:r>
              <a:rPr sz="1350" b="1" dirty="0">
                <a:solidFill>
                  <a:srgbClr val="0E0E0E"/>
                </a:solidFill>
                <a:latin typeface="Liberation Sans"/>
                <a:cs typeface="Liberation Sans"/>
              </a:rPr>
              <a:t>Integration</a:t>
            </a:r>
            <a:r>
              <a:rPr sz="1350" b="1" spc="-75" dirty="0">
                <a:solidFill>
                  <a:srgbClr val="0E0E0E"/>
                </a:solidFill>
                <a:latin typeface="Liberation Sans"/>
                <a:cs typeface="Liberation Sans"/>
              </a:rPr>
              <a:t> </a:t>
            </a:r>
            <a:r>
              <a:rPr sz="1350" b="1" spc="-10" dirty="0">
                <a:solidFill>
                  <a:srgbClr val="0E0E0E"/>
                </a:solidFill>
                <a:latin typeface="Liberation Sans"/>
                <a:cs typeface="Liberation Sans"/>
              </a:rPr>
              <a:t>Strategy</a:t>
            </a:r>
            <a:endParaRPr sz="1350">
              <a:latin typeface="Liberation Sans"/>
              <a:cs typeface="Liberation Sans"/>
            </a:endParaRPr>
          </a:p>
        </p:txBody>
      </p:sp>
      <p:sp>
        <p:nvSpPr>
          <p:cNvPr id="21" name="object 21"/>
          <p:cNvSpPr txBox="1"/>
          <p:nvPr/>
        </p:nvSpPr>
        <p:spPr>
          <a:xfrm>
            <a:off x="4340225" y="5845175"/>
            <a:ext cx="1902460" cy="231140"/>
          </a:xfrm>
          <a:prstGeom prst="rect">
            <a:avLst/>
          </a:prstGeom>
        </p:spPr>
        <p:txBody>
          <a:bodyPr vert="horz" wrap="square" lIns="0" tIns="12700" rIns="0" bIns="0" rtlCol="0">
            <a:spAutoFit/>
          </a:bodyPr>
          <a:lstStyle/>
          <a:p>
            <a:pPr marL="12700">
              <a:lnSpc>
                <a:spcPct val="100000"/>
              </a:lnSpc>
              <a:spcBef>
                <a:spcPts val="100"/>
              </a:spcBef>
            </a:pPr>
            <a:r>
              <a:rPr sz="1350" b="1" dirty="0">
                <a:solidFill>
                  <a:srgbClr val="0E0E0E"/>
                </a:solidFill>
                <a:latin typeface="Liberation Sans"/>
                <a:cs typeface="Liberation Sans"/>
              </a:rPr>
              <a:t>Ethical </a:t>
            </a:r>
            <a:r>
              <a:rPr sz="1350" b="1" spc="-10" dirty="0">
                <a:solidFill>
                  <a:srgbClr val="0E0E0E"/>
                </a:solidFill>
                <a:latin typeface="Liberation Sans"/>
                <a:cs typeface="Liberation Sans"/>
              </a:rPr>
              <a:t>Implementation</a:t>
            </a:r>
            <a:endParaRPr sz="1350">
              <a:latin typeface="Liberation Sans"/>
              <a:cs typeface="Liberation Sans"/>
            </a:endParaRPr>
          </a:p>
        </p:txBody>
      </p:sp>
      <p:sp>
        <p:nvSpPr>
          <p:cNvPr id="22" name="object 22"/>
          <p:cNvSpPr txBox="1"/>
          <p:nvPr/>
        </p:nvSpPr>
        <p:spPr>
          <a:xfrm>
            <a:off x="558800" y="3960320"/>
            <a:ext cx="3066415" cy="1511300"/>
          </a:xfrm>
          <a:prstGeom prst="rect">
            <a:avLst/>
          </a:prstGeom>
        </p:spPr>
        <p:txBody>
          <a:bodyPr vert="horz" wrap="square" lIns="0" tIns="8890" rIns="0" bIns="0" rtlCol="0">
            <a:spAutoFit/>
          </a:bodyPr>
          <a:lstStyle/>
          <a:p>
            <a:pPr marL="12700" marR="5080">
              <a:lnSpc>
                <a:spcPct val="121400"/>
              </a:lnSpc>
              <a:spcBef>
                <a:spcPts val="70"/>
              </a:spcBef>
            </a:pPr>
            <a:r>
              <a:rPr sz="1150" spc="-65" dirty="0">
                <a:solidFill>
                  <a:srgbClr val="0E0E0E"/>
                </a:solidFill>
                <a:latin typeface="Lucida Console"/>
                <a:cs typeface="Lucida Console"/>
              </a:rPr>
              <a:t>Implement</a:t>
            </a:r>
            <a:r>
              <a:rPr sz="1150" spc="-95" dirty="0">
                <a:solidFill>
                  <a:srgbClr val="0E0E0E"/>
                </a:solidFill>
                <a:latin typeface="Lucida Console"/>
                <a:cs typeface="Lucida Console"/>
              </a:rPr>
              <a:t> </a:t>
            </a:r>
            <a:r>
              <a:rPr sz="1150" dirty="0">
                <a:solidFill>
                  <a:srgbClr val="0E0E0E"/>
                </a:solidFill>
                <a:latin typeface="Lucida Console"/>
                <a:cs typeface="Lucida Console"/>
              </a:rPr>
              <a:t>a</a:t>
            </a:r>
            <a:r>
              <a:rPr sz="1150" spc="-95" dirty="0">
                <a:solidFill>
                  <a:srgbClr val="0E0E0E"/>
                </a:solidFill>
                <a:latin typeface="Lucida Console"/>
                <a:cs typeface="Lucida Console"/>
              </a:rPr>
              <a:t> </a:t>
            </a:r>
            <a:r>
              <a:rPr sz="1150" spc="-70" dirty="0">
                <a:solidFill>
                  <a:srgbClr val="0E0E0E"/>
                </a:solidFill>
                <a:latin typeface="Lucida Console"/>
                <a:cs typeface="Lucida Console"/>
              </a:rPr>
              <a:t>robust</a:t>
            </a:r>
            <a:r>
              <a:rPr sz="1150" spc="-95" dirty="0">
                <a:solidFill>
                  <a:srgbClr val="0E0E0E"/>
                </a:solidFill>
                <a:latin typeface="Lucida Console"/>
                <a:cs typeface="Lucida Console"/>
              </a:rPr>
              <a:t> </a:t>
            </a:r>
            <a:r>
              <a:rPr sz="1150" spc="-65" dirty="0">
                <a:solidFill>
                  <a:srgbClr val="0E0E0E"/>
                </a:solidFill>
                <a:latin typeface="Lucida Console"/>
                <a:cs typeface="Lucida Console"/>
              </a:rPr>
              <a:t>CI/CD</a:t>
            </a:r>
            <a:r>
              <a:rPr sz="1150" spc="-90" dirty="0">
                <a:solidFill>
                  <a:srgbClr val="0E0E0E"/>
                </a:solidFill>
                <a:latin typeface="Lucida Console"/>
                <a:cs typeface="Lucida Console"/>
              </a:rPr>
              <a:t> </a:t>
            </a:r>
            <a:r>
              <a:rPr sz="1150" spc="-65" dirty="0">
                <a:solidFill>
                  <a:srgbClr val="0E0E0E"/>
                </a:solidFill>
                <a:latin typeface="Lucida Console"/>
                <a:cs typeface="Lucida Console"/>
              </a:rPr>
              <a:t>pipeline</a:t>
            </a:r>
            <a:r>
              <a:rPr sz="1150" spc="-95" dirty="0">
                <a:solidFill>
                  <a:srgbClr val="0E0E0E"/>
                </a:solidFill>
                <a:latin typeface="Lucida Console"/>
                <a:cs typeface="Lucida Console"/>
              </a:rPr>
              <a:t> </a:t>
            </a:r>
            <a:r>
              <a:rPr sz="1150" spc="-25" dirty="0">
                <a:solidFill>
                  <a:srgbClr val="0E0E0E"/>
                </a:solidFill>
                <a:latin typeface="Lucida Console"/>
                <a:cs typeface="Lucida Console"/>
              </a:rPr>
              <a:t>for </a:t>
            </a:r>
            <a:r>
              <a:rPr sz="1150" spc="-35" dirty="0">
                <a:solidFill>
                  <a:srgbClr val="0E0E0E"/>
                </a:solidFill>
                <a:latin typeface="Lucida Console"/>
                <a:cs typeface="Lucida Console"/>
              </a:rPr>
              <a:t>AI</a:t>
            </a:r>
            <a:r>
              <a:rPr sz="1150" spc="-90" dirty="0">
                <a:solidFill>
                  <a:srgbClr val="0E0E0E"/>
                </a:solidFill>
                <a:latin typeface="Lucida Console"/>
                <a:cs typeface="Lucida Console"/>
              </a:rPr>
              <a:t> </a:t>
            </a:r>
            <a:r>
              <a:rPr sz="1150" spc="-70" dirty="0">
                <a:solidFill>
                  <a:srgbClr val="0E0E0E"/>
                </a:solidFill>
                <a:latin typeface="Lucida Console"/>
                <a:cs typeface="Lucida Console"/>
              </a:rPr>
              <a:t>models</a:t>
            </a:r>
            <a:r>
              <a:rPr sz="1150" spc="-90" dirty="0">
                <a:solidFill>
                  <a:srgbClr val="0E0E0E"/>
                </a:solidFill>
                <a:latin typeface="Lucida Console"/>
                <a:cs typeface="Lucida Console"/>
              </a:rPr>
              <a:t> </a:t>
            </a:r>
            <a:r>
              <a:rPr sz="1150" spc="-60" dirty="0">
                <a:solidFill>
                  <a:srgbClr val="0E0E0E"/>
                </a:solidFill>
                <a:latin typeface="Lucida Console"/>
                <a:cs typeface="Lucida Console"/>
              </a:rPr>
              <a:t>with</a:t>
            </a:r>
            <a:r>
              <a:rPr sz="1150" spc="-90" dirty="0">
                <a:solidFill>
                  <a:srgbClr val="0E0E0E"/>
                </a:solidFill>
                <a:latin typeface="Lucida Console"/>
                <a:cs typeface="Lucida Console"/>
              </a:rPr>
              <a:t> </a:t>
            </a:r>
            <a:r>
              <a:rPr sz="1150" spc="-65" dirty="0">
                <a:solidFill>
                  <a:srgbClr val="0E0E0E"/>
                </a:solidFill>
                <a:latin typeface="Lucida Console"/>
                <a:cs typeface="Lucida Console"/>
              </a:rPr>
              <a:t>automated</a:t>
            </a:r>
            <a:r>
              <a:rPr sz="1150" spc="-90" dirty="0">
                <a:solidFill>
                  <a:srgbClr val="0E0E0E"/>
                </a:solidFill>
                <a:latin typeface="Lucida Console"/>
                <a:cs typeface="Lucida Console"/>
              </a:rPr>
              <a:t> </a:t>
            </a:r>
            <a:r>
              <a:rPr sz="1150" spc="-70" dirty="0">
                <a:solidFill>
                  <a:srgbClr val="0E0E0E"/>
                </a:solidFill>
                <a:latin typeface="Lucida Console"/>
                <a:cs typeface="Lucida Console"/>
              </a:rPr>
              <a:t>testing</a:t>
            </a:r>
            <a:r>
              <a:rPr sz="1150" spc="-85" dirty="0">
                <a:solidFill>
                  <a:srgbClr val="0E0E0E"/>
                </a:solidFill>
                <a:latin typeface="Lucida Console"/>
                <a:cs typeface="Lucida Console"/>
              </a:rPr>
              <a:t> </a:t>
            </a:r>
            <a:r>
              <a:rPr sz="1150" spc="-25" dirty="0">
                <a:solidFill>
                  <a:srgbClr val="0E0E0E"/>
                </a:solidFill>
                <a:latin typeface="Lucida Console"/>
                <a:cs typeface="Lucida Console"/>
              </a:rPr>
              <a:t>and </a:t>
            </a:r>
            <a:r>
              <a:rPr sz="1150" spc="-65" dirty="0">
                <a:solidFill>
                  <a:srgbClr val="0E0E0E"/>
                </a:solidFill>
                <a:latin typeface="Lucida Console"/>
                <a:cs typeface="Lucida Console"/>
              </a:rPr>
              <a:t>monitoring.</a:t>
            </a:r>
            <a:r>
              <a:rPr sz="1150" spc="-100" dirty="0">
                <a:solidFill>
                  <a:srgbClr val="0E0E0E"/>
                </a:solidFill>
                <a:latin typeface="Lucida Console"/>
                <a:cs typeface="Lucida Console"/>
              </a:rPr>
              <a:t> </a:t>
            </a:r>
            <a:r>
              <a:rPr sz="1150" spc="-65" dirty="0">
                <a:solidFill>
                  <a:srgbClr val="0E0E0E"/>
                </a:solidFill>
                <a:latin typeface="Lucida Console"/>
                <a:cs typeface="Lucida Console"/>
              </a:rPr>
              <a:t>Establish</a:t>
            </a:r>
            <a:r>
              <a:rPr sz="1150" spc="-95" dirty="0">
                <a:solidFill>
                  <a:srgbClr val="0E0E0E"/>
                </a:solidFill>
                <a:latin typeface="Lucida Console"/>
                <a:cs typeface="Lucida Console"/>
              </a:rPr>
              <a:t> </a:t>
            </a:r>
            <a:r>
              <a:rPr sz="1150" spc="-65" dirty="0">
                <a:solidFill>
                  <a:srgbClr val="0E0E0E"/>
                </a:solidFill>
                <a:latin typeface="Lucida Console"/>
                <a:cs typeface="Lucida Console"/>
              </a:rPr>
              <a:t>clear</a:t>
            </a:r>
            <a:r>
              <a:rPr sz="1150" spc="-95" dirty="0">
                <a:solidFill>
                  <a:srgbClr val="0E0E0E"/>
                </a:solidFill>
                <a:latin typeface="Lucida Console"/>
                <a:cs typeface="Lucida Console"/>
              </a:rPr>
              <a:t> </a:t>
            </a:r>
            <a:r>
              <a:rPr sz="1150" spc="-10" dirty="0">
                <a:solidFill>
                  <a:srgbClr val="0E0E0E"/>
                </a:solidFill>
                <a:latin typeface="Lucida Console"/>
                <a:cs typeface="Lucida Console"/>
              </a:rPr>
              <a:t>model </a:t>
            </a:r>
            <a:r>
              <a:rPr sz="1150" spc="-65" dirty="0">
                <a:solidFill>
                  <a:srgbClr val="0E0E0E"/>
                </a:solidFill>
                <a:latin typeface="Lucida Console"/>
                <a:cs typeface="Lucida Console"/>
              </a:rPr>
              <a:t>governance</a:t>
            </a:r>
            <a:r>
              <a:rPr sz="1150" spc="-105" dirty="0">
                <a:solidFill>
                  <a:srgbClr val="0E0E0E"/>
                </a:solidFill>
                <a:latin typeface="Lucida Console"/>
                <a:cs typeface="Lucida Console"/>
              </a:rPr>
              <a:t> </a:t>
            </a:r>
            <a:r>
              <a:rPr sz="1150" spc="-65" dirty="0">
                <a:solidFill>
                  <a:srgbClr val="0E0E0E"/>
                </a:solidFill>
                <a:latin typeface="Lucida Console"/>
                <a:cs typeface="Lucida Console"/>
              </a:rPr>
              <a:t>including</a:t>
            </a:r>
            <a:r>
              <a:rPr sz="1150" spc="-100" dirty="0">
                <a:solidFill>
                  <a:srgbClr val="0E0E0E"/>
                </a:solidFill>
                <a:latin typeface="Lucida Console"/>
                <a:cs typeface="Lucida Console"/>
              </a:rPr>
              <a:t> </a:t>
            </a:r>
            <a:r>
              <a:rPr sz="1150" spc="-10" dirty="0">
                <a:solidFill>
                  <a:srgbClr val="0E0E0E"/>
                </a:solidFill>
                <a:latin typeface="Lucida Console"/>
                <a:cs typeface="Lucida Console"/>
              </a:rPr>
              <a:t>versioning, </a:t>
            </a:r>
            <a:r>
              <a:rPr sz="1150" spc="-65" dirty="0">
                <a:solidFill>
                  <a:srgbClr val="0E0E0E"/>
                </a:solidFill>
                <a:latin typeface="Lucida Console"/>
                <a:cs typeface="Lucida Console"/>
              </a:rPr>
              <a:t>rollback</a:t>
            </a:r>
            <a:r>
              <a:rPr sz="1150" spc="-110" dirty="0">
                <a:solidFill>
                  <a:srgbClr val="0E0E0E"/>
                </a:solidFill>
                <a:latin typeface="Lucida Console"/>
                <a:cs typeface="Lucida Console"/>
              </a:rPr>
              <a:t> </a:t>
            </a:r>
            <a:r>
              <a:rPr sz="1150" spc="-65" dirty="0">
                <a:solidFill>
                  <a:srgbClr val="0E0E0E"/>
                </a:solidFill>
                <a:latin typeface="Lucida Console"/>
                <a:cs typeface="Lucida Console"/>
              </a:rPr>
              <a:t>procedures,</a:t>
            </a:r>
            <a:r>
              <a:rPr sz="1150" spc="-105" dirty="0">
                <a:solidFill>
                  <a:srgbClr val="0E0E0E"/>
                </a:solidFill>
                <a:latin typeface="Lucida Console"/>
                <a:cs typeface="Lucida Console"/>
              </a:rPr>
              <a:t> </a:t>
            </a:r>
            <a:r>
              <a:rPr sz="1150" spc="-50" dirty="0">
                <a:solidFill>
                  <a:srgbClr val="0E0E0E"/>
                </a:solidFill>
                <a:latin typeface="Lucida Console"/>
                <a:cs typeface="Lucida Console"/>
              </a:rPr>
              <a:t>and</a:t>
            </a:r>
            <a:r>
              <a:rPr sz="1150" spc="-110" dirty="0">
                <a:solidFill>
                  <a:srgbClr val="0E0E0E"/>
                </a:solidFill>
                <a:latin typeface="Lucida Console"/>
                <a:cs typeface="Lucida Console"/>
              </a:rPr>
              <a:t> </a:t>
            </a:r>
            <a:r>
              <a:rPr sz="1150" spc="-10" dirty="0">
                <a:solidFill>
                  <a:srgbClr val="0E0E0E"/>
                </a:solidFill>
                <a:latin typeface="Lucida Console"/>
                <a:cs typeface="Lucida Console"/>
              </a:rPr>
              <a:t>performance </a:t>
            </a:r>
            <a:r>
              <a:rPr sz="1150" spc="-70" dirty="0">
                <a:solidFill>
                  <a:srgbClr val="0E0E0E"/>
                </a:solidFill>
                <a:latin typeface="Lucida Console"/>
                <a:cs typeface="Lucida Console"/>
              </a:rPr>
              <a:t>metrics</a:t>
            </a:r>
            <a:r>
              <a:rPr sz="1150" spc="-90" dirty="0">
                <a:solidFill>
                  <a:srgbClr val="0E0E0E"/>
                </a:solidFill>
                <a:latin typeface="Lucida Console"/>
                <a:cs typeface="Lucida Console"/>
              </a:rPr>
              <a:t> </a:t>
            </a:r>
            <a:r>
              <a:rPr sz="1150" spc="-65" dirty="0">
                <a:solidFill>
                  <a:srgbClr val="0E0E0E"/>
                </a:solidFill>
                <a:latin typeface="Lucida Console"/>
                <a:cs typeface="Lucida Console"/>
              </a:rPr>
              <a:t>tracking</a:t>
            </a:r>
            <a:r>
              <a:rPr sz="1150" spc="-85" dirty="0">
                <a:solidFill>
                  <a:srgbClr val="0E0E0E"/>
                </a:solidFill>
                <a:latin typeface="Lucida Console"/>
                <a:cs typeface="Lucida Console"/>
              </a:rPr>
              <a:t> </a:t>
            </a:r>
            <a:r>
              <a:rPr sz="1150" spc="-35" dirty="0">
                <a:solidFill>
                  <a:srgbClr val="0E0E0E"/>
                </a:solidFill>
                <a:latin typeface="Lucida Console"/>
                <a:cs typeface="Lucida Console"/>
              </a:rPr>
              <a:t>to</a:t>
            </a:r>
            <a:r>
              <a:rPr sz="1150" spc="-85" dirty="0">
                <a:solidFill>
                  <a:srgbClr val="0E0E0E"/>
                </a:solidFill>
                <a:latin typeface="Lucida Console"/>
                <a:cs typeface="Lucida Console"/>
              </a:rPr>
              <a:t> </a:t>
            </a:r>
            <a:r>
              <a:rPr sz="1150" spc="-70" dirty="0">
                <a:solidFill>
                  <a:srgbClr val="0E0E0E"/>
                </a:solidFill>
                <a:latin typeface="Lucida Console"/>
                <a:cs typeface="Lucida Console"/>
              </a:rPr>
              <a:t>ensure</a:t>
            </a:r>
            <a:r>
              <a:rPr sz="1150" spc="-85" dirty="0">
                <a:solidFill>
                  <a:srgbClr val="0E0E0E"/>
                </a:solidFill>
                <a:latin typeface="Lucida Console"/>
                <a:cs typeface="Lucida Console"/>
              </a:rPr>
              <a:t> </a:t>
            </a:r>
            <a:r>
              <a:rPr sz="1150" spc="-40" dirty="0">
                <a:solidFill>
                  <a:srgbClr val="0E0E0E"/>
                </a:solidFill>
                <a:latin typeface="Lucida Console"/>
                <a:cs typeface="Lucida Console"/>
              </a:rPr>
              <a:t>reliability </a:t>
            </a:r>
            <a:r>
              <a:rPr sz="1150" spc="-35" dirty="0">
                <a:solidFill>
                  <a:srgbClr val="0E0E0E"/>
                </a:solidFill>
                <a:latin typeface="Lucida Console"/>
                <a:cs typeface="Lucida Console"/>
              </a:rPr>
              <a:t>in</a:t>
            </a:r>
            <a:r>
              <a:rPr sz="1150" spc="-130" dirty="0">
                <a:solidFill>
                  <a:srgbClr val="0E0E0E"/>
                </a:solidFill>
                <a:latin typeface="Lucida Console"/>
                <a:cs typeface="Lucida Console"/>
              </a:rPr>
              <a:t> </a:t>
            </a:r>
            <a:r>
              <a:rPr sz="1150" spc="-65" dirty="0">
                <a:solidFill>
                  <a:srgbClr val="0E0E0E"/>
                </a:solidFill>
                <a:latin typeface="Lucida Console"/>
                <a:cs typeface="Lucida Console"/>
              </a:rPr>
              <a:t>production</a:t>
            </a:r>
            <a:r>
              <a:rPr sz="1150" spc="-105" dirty="0">
                <a:solidFill>
                  <a:srgbClr val="0E0E0E"/>
                </a:solidFill>
                <a:latin typeface="Lucida Console"/>
                <a:cs typeface="Lucida Console"/>
              </a:rPr>
              <a:t> </a:t>
            </a:r>
            <a:r>
              <a:rPr sz="1150" spc="-10" dirty="0">
                <a:solidFill>
                  <a:srgbClr val="0E0E0E"/>
                </a:solidFill>
                <a:latin typeface="Lucida Console"/>
                <a:cs typeface="Lucida Console"/>
              </a:rPr>
              <a:t>environments.</a:t>
            </a:r>
            <a:endParaRPr sz="1150">
              <a:latin typeface="Lucida Console"/>
              <a:cs typeface="Lucida Console"/>
            </a:endParaRPr>
          </a:p>
        </p:txBody>
      </p:sp>
      <p:sp>
        <p:nvSpPr>
          <p:cNvPr id="23" name="object 23"/>
          <p:cNvSpPr txBox="1"/>
          <p:nvPr/>
        </p:nvSpPr>
        <p:spPr>
          <a:xfrm>
            <a:off x="4064000" y="3960320"/>
            <a:ext cx="3146425" cy="1511300"/>
          </a:xfrm>
          <a:prstGeom prst="rect">
            <a:avLst/>
          </a:prstGeom>
        </p:spPr>
        <p:txBody>
          <a:bodyPr vert="horz" wrap="square" lIns="0" tIns="8890" rIns="0" bIns="0" rtlCol="0">
            <a:spAutoFit/>
          </a:bodyPr>
          <a:lstStyle/>
          <a:p>
            <a:pPr marL="12700" marR="5080">
              <a:lnSpc>
                <a:spcPct val="121400"/>
              </a:lnSpc>
              <a:spcBef>
                <a:spcPts val="70"/>
              </a:spcBef>
            </a:pPr>
            <a:r>
              <a:rPr sz="1150" spc="-70" dirty="0">
                <a:solidFill>
                  <a:srgbClr val="0E0E0E"/>
                </a:solidFill>
                <a:latin typeface="Lucida Console"/>
                <a:cs typeface="Lucida Console"/>
              </a:rPr>
              <a:t>Design</a:t>
            </a:r>
            <a:r>
              <a:rPr sz="1150" spc="-75" dirty="0">
                <a:solidFill>
                  <a:srgbClr val="0E0E0E"/>
                </a:solidFill>
                <a:latin typeface="Lucida Console"/>
                <a:cs typeface="Lucida Console"/>
              </a:rPr>
              <a:t> </a:t>
            </a:r>
            <a:r>
              <a:rPr sz="1150" spc="-70" dirty="0">
                <a:solidFill>
                  <a:srgbClr val="0E0E0E"/>
                </a:solidFill>
                <a:latin typeface="Lucida Console"/>
                <a:cs typeface="Lucida Console"/>
              </a:rPr>
              <a:t>systems </a:t>
            </a:r>
            <a:r>
              <a:rPr sz="1150" spc="-60" dirty="0">
                <a:solidFill>
                  <a:srgbClr val="0E0E0E"/>
                </a:solidFill>
                <a:latin typeface="Lucida Console"/>
                <a:cs typeface="Lucida Console"/>
              </a:rPr>
              <a:t>with</a:t>
            </a:r>
            <a:r>
              <a:rPr sz="1150" spc="-70" dirty="0">
                <a:solidFill>
                  <a:srgbClr val="0E0E0E"/>
                </a:solidFill>
                <a:latin typeface="Lucida Console"/>
                <a:cs typeface="Lucida Console"/>
              </a:rPr>
              <a:t> </a:t>
            </a:r>
            <a:r>
              <a:rPr sz="1150" spc="-10" dirty="0">
                <a:solidFill>
                  <a:srgbClr val="0E0E0E"/>
                </a:solidFill>
                <a:latin typeface="Lucida Console"/>
                <a:cs typeface="Lucida Console"/>
              </a:rPr>
              <a:t>distributed </a:t>
            </a:r>
            <a:r>
              <a:rPr sz="1150" spc="-65" dirty="0">
                <a:solidFill>
                  <a:srgbClr val="0E0E0E"/>
                </a:solidFill>
                <a:latin typeface="Lucida Console"/>
                <a:cs typeface="Lucida Console"/>
              </a:rPr>
              <a:t>computing</a:t>
            </a:r>
            <a:r>
              <a:rPr sz="1150" spc="-90" dirty="0">
                <a:solidFill>
                  <a:srgbClr val="0E0E0E"/>
                </a:solidFill>
                <a:latin typeface="Lucida Console"/>
                <a:cs typeface="Lucida Console"/>
              </a:rPr>
              <a:t> </a:t>
            </a:r>
            <a:r>
              <a:rPr sz="1150" spc="-75" dirty="0">
                <a:solidFill>
                  <a:srgbClr val="0E0E0E"/>
                </a:solidFill>
                <a:latin typeface="Lucida Console"/>
                <a:cs typeface="Lucida Console"/>
              </a:rPr>
              <a:t>capabilities </a:t>
            </a:r>
            <a:r>
              <a:rPr sz="1150" spc="-60" dirty="0">
                <a:solidFill>
                  <a:srgbClr val="0E0E0E"/>
                </a:solidFill>
                <a:latin typeface="Lucida Console"/>
                <a:cs typeface="Lucida Console"/>
              </a:rPr>
              <a:t>that</a:t>
            </a:r>
            <a:r>
              <a:rPr sz="1150" spc="-80" dirty="0">
                <a:solidFill>
                  <a:srgbClr val="0E0E0E"/>
                </a:solidFill>
                <a:latin typeface="Lucida Console"/>
                <a:cs typeface="Lucida Console"/>
              </a:rPr>
              <a:t> </a:t>
            </a:r>
            <a:r>
              <a:rPr sz="1150" spc="-50" dirty="0">
                <a:solidFill>
                  <a:srgbClr val="0E0E0E"/>
                </a:solidFill>
                <a:latin typeface="Lucida Console"/>
                <a:cs typeface="Lucida Console"/>
              </a:rPr>
              <a:t>can</a:t>
            </a:r>
            <a:r>
              <a:rPr sz="1150" spc="-75" dirty="0">
                <a:solidFill>
                  <a:srgbClr val="0E0E0E"/>
                </a:solidFill>
                <a:latin typeface="Lucida Console"/>
                <a:cs typeface="Lucida Console"/>
              </a:rPr>
              <a:t> </a:t>
            </a:r>
            <a:r>
              <a:rPr sz="1150" spc="-10" dirty="0">
                <a:solidFill>
                  <a:srgbClr val="0E0E0E"/>
                </a:solidFill>
                <a:latin typeface="Lucida Console"/>
                <a:cs typeface="Lucida Console"/>
              </a:rPr>
              <a:t>scale </a:t>
            </a:r>
            <a:r>
              <a:rPr sz="1150" spc="-70" dirty="0">
                <a:solidFill>
                  <a:srgbClr val="0E0E0E"/>
                </a:solidFill>
                <a:latin typeface="Lucida Console"/>
                <a:cs typeface="Lucida Console"/>
              </a:rPr>
              <a:t>horizontally.</a:t>
            </a:r>
            <a:r>
              <a:rPr sz="1150" spc="-75" dirty="0">
                <a:solidFill>
                  <a:srgbClr val="0E0E0E"/>
                </a:solidFill>
                <a:latin typeface="Lucida Console"/>
                <a:cs typeface="Lucida Console"/>
              </a:rPr>
              <a:t> </a:t>
            </a:r>
            <a:r>
              <a:rPr sz="1150" spc="-65" dirty="0">
                <a:solidFill>
                  <a:srgbClr val="0E0E0E"/>
                </a:solidFill>
                <a:latin typeface="Lucida Console"/>
                <a:cs typeface="Lucida Console"/>
              </a:rPr>
              <a:t>Consider</a:t>
            </a:r>
            <a:r>
              <a:rPr sz="1150" spc="-70" dirty="0">
                <a:solidFill>
                  <a:srgbClr val="0E0E0E"/>
                </a:solidFill>
                <a:latin typeface="Lucida Console"/>
                <a:cs typeface="Lucida Console"/>
              </a:rPr>
              <a:t> </a:t>
            </a:r>
            <a:r>
              <a:rPr sz="1150" spc="-50" dirty="0">
                <a:solidFill>
                  <a:srgbClr val="0E0E0E"/>
                </a:solidFill>
                <a:latin typeface="Lucida Console"/>
                <a:cs typeface="Lucida Console"/>
              </a:rPr>
              <a:t>containerization for</a:t>
            </a:r>
            <a:r>
              <a:rPr sz="1150" spc="-75" dirty="0">
                <a:solidFill>
                  <a:srgbClr val="0E0E0E"/>
                </a:solidFill>
                <a:latin typeface="Lucida Console"/>
                <a:cs typeface="Lucida Console"/>
              </a:rPr>
              <a:t> </a:t>
            </a:r>
            <a:r>
              <a:rPr sz="1150" spc="-65" dirty="0">
                <a:solidFill>
                  <a:srgbClr val="0E0E0E"/>
                </a:solidFill>
                <a:latin typeface="Lucida Console"/>
                <a:cs typeface="Lucida Console"/>
              </a:rPr>
              <a:t>consistent</a:t>
            </a:r>
            <a:r>
              <a:rPr sz="1150" spc="-70" dirty="0">
                <a:solidFill>
                  <a:srgbClr val="0E0E0E"/>
                </a:solidFill>
                <a:latin typeface="Lucida Console"/>
                <a:cs typeface="Lucida Console"/>
              </a:rPr>
              <a:t> </a:t>
            </a:r>
            <a:r>
              <a:rPr sz="1150" spc="-75" dirty="0">
                <a:solidFill>
                  <a:srgbClr val="0E0E0E"/>
                </a:solidFill>
                <a:latin typeface="Lucida Console"/>
                <a:cs typeface="Lucida Console"/>
              </a:rPr>
              <a:t>environments</a:t>
            </a:r>
            <a:r>
              <a:rPr sz="1150" spc="-70" dirty="0">
                <a:solidFill>
                  <a:srgbClr val="0E0E0E"/>
                </a:solidFill>
                <a:latin typeface="Lucida Console"/>
                <a:cs typeface="Lucida Console"/>
              </a:rPr>
              <a:t> </a:t>
            </a:r>
            <a:r>
              <a:rPr sz="1150" spc="-25" dirty="0">
                <a:solidFill>
                  <a:srgbClr val="0E0E0E"/>
                </a:solidFill>
                <a:latin typeface="Lucida Console"/>
                <a:cs typeface="Lucida Console"/>
              </a:rPr>
              <a:t>and </a:t>
            </a:r>
            <a:r>
              <a:rPr sz="1150" spc="-65" dirty="0">
                <a:solidFill>
                  <a:srgbClr val="0E0E0E"/>
                </a:solidFill>
                <a:latin typeface="Lucida Console"/>
                <a:cs typeface="Lucida Console"/>
              </a:rPr>
              <a:t>leverage</a:t>
            </a:r>
            <a:r>
              <a:rPr sz="1150" spc="-80" dirty="0">
                <a:solidFill>
                  <a:srgbClr val="0E0E0E"/>
                </a:solidFill>
                <a:latin typeface="Lucida Console"/>
                <a:cs typeface="Lucida Console"/>
              </a:rPr>
              <a:t> </a:t>
            </a:r>
            <a:r>
              <a:rPr sz="1150" spc="-75" dirty="0">
                <a:solidFill>
                  <a:srgbClr val="0E0E0E"/>
                </a:solidFill>
                <a:latin typeface="Lucida Console"/>
                <a:cs typeface="Lucida Console"/>
              </a:rPr>
              <a:t>cloud-</a:t>
            </a:r>
            <a:r>
              <a:rPr sz="1150" spc="-70" dirty="0">
                <a:solidFill>
                  <a:srgbClr val="0E0E0E"/>
                </a:solidFill>
                <a:latin typeface="Lucida Console"/>
                <a:cs typeface="Lucida Console"/>
              </a:rPr>
              <a:t>native </a:t>
            </a:r>
            <a:r>
              <a:rPr sz="1150" spc="-65" dirty="0">
                <a:solidFill>
                  <a:srgbClr val="0E0E0E"/>
                </a:solidFill>
                <a:latin typeface="Lucida Console"/>
                <a:cs typeface="Lucida Console"/>
              </a:rPr>
              <a:t>services</a:t>
            </a:r>
            <a:r>
              <a:rPr sz="1150" spc="-70" dirty="0">
                <a:solidFill>
                  <a:srgbClr val="0E0E0E"/>
                </a:solidFill>
                <a:latin typeface="Lucida Console"/>
                <a:cs typeface="Lucida Console"/>
              </a:rPr>
              <a:t> </a:t>
            </a:r>
            <a:r>
              <a:rPr sz="1150" spc="-25" dirty="0">
                <a:solidFill>
                  <a:srgbClr val="0E0E0E"/>
                </a:solidFill>
                <a:latin typeface="Lucida Console"/>
                <a:cs typeface="Lucida Console"/>
              </a:rPr>
              <a:t>for </a:t>
            </a:r>
            <a:r>
              <a:rPr sz="1150" spc="-65" dirty="0">
                <a:solidFill>
                  <a:srgbClr val="0E0E0E"/>
                </a:solidFill>
                <a:latin typeface="Lucida Console"/>
                <a:cs typeface="Lucida Console"/>
              </a:rPr>
              <a:t>optimized</a:t>
            </a:r>
            <a:r>
              <a:rPr sz="1150" spc="-105" dirty="0">
                <a:solidFill>
                  <a:srgbClr val="0E0E0E"/>
                </a:solidFill>
                <a:latin typeface="Lucida Console"/>
                <a:cs typeface="Lucida Console"/>
              </a:rPr>
              <a:t> </a:t>
            </a:r>
            <a:r>
              <a:rPr sz="1150" spc="-65" dirty="0">
                <a:solidFill>
                  <a:srgbClr val="0E0E0E"/>
                </a:solidFill>
                <a:latin typeface="Lucida Console"/>
                <a:cs typeface="Lucida Console"/>
              </a:rPr>
              <a:t>resource</a:t>
            </a:r>
            <a:r>
              <a:rPr sz="1150" spc="-105" dirty="0">
                <a:solidFill>
                  <a:srgbClr val="0E0E0E"/>
                </a:solidFill>
                <a:latin typeface="Lucida Console"/>
                <a:cs typeface="Lucida Console"/>
              </a:rPr>
              <a:t> </a:t>
            </a:r>
            <a:r>
              <a:rPr sz="1150" spc="-65" dirty="0">
                <a:solidFill>
                  <a:srgbClr val="0E0E0E"/>
                </a:solidFill>
                <a:latin typeface="Lucida Console"/>
                <a:cs typeface="Lucida Console"/>
              </a:rPr>
              <a:t>allocation</a:t>
            </a:r>
            <a:r>
              <a:rPr sz="1150" spc="-105" dirty="0">
                <a:solidFill>
                  <a:srgbClr val="0E0E0E"/>
                </a:solidFill>
                <a:latin typeface="Lucida Console"/>
                <a:cs typeface="Lucida Console"/>
              </a:rPr>
              <a:t> </a:t>
            </a:r>
            <a:r>
              <a:rPr sz="1150" spc="-50" dirty="0">
                <a:solidFill>
                  <a:srgbClr val="0E0E0E"/>
                </a:solidFill>
                <a:latin typeface="Lucida Console"/>
                <a:cs typeface="Lucida Console"/>
              </a:rPr>
              <a:t>and</a:t>
            </a:r>
            <a:r>
              <a:rPr sz="1150" spc="-105" dirty="0">
                <a:solidFill>
                  <a:srgbClr val="0E0E0E"/>
                </a:solidFill>
                <a:latin typeface="Lucida Console"/>
                <a:cs typeface="Lucida Console"/>
              </a:rPr>
              <a:t> </a:t>
            </a:r>
            <a:r>
              <a:rPr sz="1150" spc="-20" dirty="0">
                <a:solidFill>
                  <a:srgbClr val="0E0E0E"/>
                </a:solidFill>
                <a:latin typeface="Lucida Console"/>
                <a:cs typeface="Lucida Console"/>
              </a:rPr>
              <a:t>cost </a:t>
            </a:r>
            <a:r>
              <a:rPr sz="1150" spc="-10" dirty="0">
                <a:solidFill>
                  <a:srgbClr val="0E0E0E"/>
                </a:solidFill>
                <a:latin typeface="Lucida Console"/>
                <a:cs typeface="Lucida Console"/>
              </a:rPr>
              <a:t>management.</a:t>
            </a:r>
            <a:endParaRPr sz="1150">
              <a:latin typeface="Lucida Console"/>
              <a:cs typeface="Lucida Console"/>
            </a:endParaRPr>
          </a:p>
        </p:txBody>
      </p:sp>
      <p:sp>
        <p:nvSpPr>
          <p:cNvPr id="24" name="object 24"/>
          <p:cNvSpPr txBox="1"/>
          <p:nvPr/>
        </p:nvSpPr>
        <p:spPr>
          <a:xfrm>
            <a:off x="558800" y="6179645"/>
            <a:ext cx="3146425" cy="1511300"/>
          </a:xfrm>
          <a:prstGeom prst="rect">
            <a:avLst/>
          </a:prstGeom>
        </p:spPr>
        <p:txBody>
          <a:bodyPr vert="horz" wrap="square" lIns="0" tIns="8890" rIns="0" bIns="0" rtlCol="0">
            <a:spAutoFit/>
          </a:bodyPr>
          <a:lstStyle/>
          <a:p>
            <a:pPr marL="12700" marR="5080">
              <a:lnSpc>
                <a:spcPct val="121400"/>
              </a:lnSpc>
              <a:spcBef>
                <a:spcPts val="70"/>
              </a:spcBef>
            </a:pPr>
            <a:r>
              <a:rPr sz="1150" spc="-70" dirty="0">
                <a:solidFill>
                  <a:srgbClr val="0E0E0E"/>
                </a:solidFill>
                <a:latin typeface="Lucida Console"/>
                <a:cs typeface="Lucida Console"/>
              </a:rPr>
              <a:t>Develop</a:t>
            </a:r>
            <a:r>
              <a:rPr sz="1150" spc="-50" dirty="0">
                <a:solidFill>
                  <a:srgbClr val="0E0E0E"/>
                </a:solidFill>
                <a:latin typeface="Lucida Console"/>
                <a:cs typeface="Lucida Console"/>
              </a:rPr>
              <a:t> </a:t>
            </a:r>
            <a:r>
              <a:rPr sz="1150" spc="-75" dirty="0">
                <a:solidFill>
                  <a:srgbClr val="0E0E0E"/>
                </a:solidFill>
                <a:latin typeface="Lucida Console"/>
                <a:cs typeface="Lucida Console"/>
              </a:rPr>
              <a:t>standardized</a:t>
            </a:r>
            <a:r>
              <a:rPr sz="1150" spc="-50" dirty="0">
                <a:solidFill>
                  <a:srgbClr val="0E0E0E"/>
                </a:solidFill>
                <a:latin typeface="Lucida Console"/>
                <a:cs typeface="Lucida Console"/>
              </a:rPr>
              <a:t> </a:t>
            </a:r>
            <a:r>
              <a:rPr sz="1150" spc="-60" dirty="0">
                <a:solidFill>
                  <a:srgbClr val="0E0E0E"/>
                </a:solidFill>
                <a:latin typeface="Lucida Console"/>
                <a:cs typeface="Lucida Console"/>
              </a:rPr>
              <a:t>APIs</a:t>
            </a:r>
            <a:r>
              <a:rPr sz="1150" spc="-50" dirty="0">
                <a:solidFill>
                  <a:srgbClr val="0E0E0E"/>
                </a:solidFill>
                <a:latin typeface="Lucida Console"/>
                <a:cs typeface="Lucida Console"/>
              </a:rPr>
              <a:t> </a:t>
            </a:r>
            <a:r>
              <a:rPr sz="1150" spc="-25" dirty="0">
                <a:solidFill>
                  <a:srgbClr val="0E0E0E"/>
                </a:solidFill>
                <a:latin typeface="Lucida Console"/>
                <a:cs typeface="Lucida Console"/>
              </a:rPr>
              <a:t>and </a:t>
            </a:r>
            <a:r>
              <a:rPr sz="1150" spc="-65" dirty="0">
                <a:solidFill>
                  <a:srgbClr val="0E0E0E"/>
                </a:solidFill>
                <a:latin typeface="Lucida Console"/>
                <a:cs typeface="Lucida Console"/>
              </a:rPr>
              <a:t>interfaces</a:t>
            </a:r>
            <a:r>
              <a:rPr sz="1150" spc="-100" dirty="0">
                <a:solidFill>
                  <a:srgbClr val="0E0E0E"/>
                </a:solidFill>
                <a:latin typeface="Lucida Console"/>
                <a:cs typeface="Lucida Console"/>
              </a:rPr>
              <a:t> </a:t>
            </a:r>
            <a:r>
              <a:rPr sz="1150" spc="-70" dirty="0">
                <a:solidFill>
                  <a:srgbClr val="0E0E0E"/>
                </a:solidFill>
                <a:latin typeface="Lucida Console"/>
                <a:cs typeface="Lucida Console"/>
              </a:rPr>
              <a:t>between</a:t>
            </a:r>
            <a:r>
              <a:rPr sz="1150" spc="-95" dirty="0">
                <a:solidFill>
                  <a:srgbClr val="0E0E0E"/>
                </a:solidFill>
                <a:latin typeface="Lucida Console"/>
                <a:cs typeface="Lucida Console"/>
              </a:rPr>
              <a:t> </a:t>
            </a:r>
            <a:r>
              <a:rPr sz="1150" spc="-35" dirty="0">
                <a:solidFill>
                  <a:srgbClr val="0E0E0E"/>
                </a:solidFill>
                <a:latin typeface="Lucida Console"/>
                <a:cs typeface="Lucida Console"/>
              </a:rPr>
              <a:t>AI</a:t>
            </a:r>
            <a:r>
              <a:rPr sz="1150" spc="-100" dirty="0">
                <a:solidFill>
                  <a:srgbClr val="0E0E0E"/>
                </a:solidFill>
                <a:latin typeface="Lucida Console"/>
                <a:cs typeface="Lucida Console"/>
              </a:rPr>
              <a:t> </a:t>
            </a:r>
            <a:r>
              <a:rPr sz="1150" spc="-10" dirty="0">
                <a:solidFill>
                  <a:srgbClr val="0E0E0E"/>
                </a:solidFill>
                <a:latin typeface="Lucida Console"/>
                <a:cs typeface="Lucida Console"/>
              </a:rPr>
              <a:t>components. </a:t>
            </a:r>
            <a:r>
              <a:rPr sz="1150" spc="-65" dirty="0">
                <a:solidFill>
                  <a:srgbClr val="0E0E0E"/>
                </a:solidFill>
                <a:latin typeface="Lucida Console"/>
                <a:cs typeface="Lucida Console"/>
              </a:rPr>
              <a:t>Maintain</a:t>
            </a:r>
            <a:r>
              <a:rPr sz="1150" spc="-80" dirty="0">
                <a:solidFill>
                  <a:srgbClr val="0E0E0E"/>
                </a:solidFill>
                <a:latin typeface="Lucida Console"/>
                <a:cs typeface="Lucida Console"/>
              </a:rPr>
              <a:t> </a:t>
            </a:r>
            <a:r>
              <a:rPr sz="1150" spc="-65" dirty="0">
                <a:solidFill>
                  <a:srgbClr val="0E0E0E"/>
                </a:solidFill>
                <a:latin typeface="Lucida Console"/>
                <a:cs typeface="Lucida Console"/>
              </a:rPr>
              <a:t>clear</a:t>
            </a:r>
            <a:r>
              <a:rPr sz="1150" spc="-75" dirty="0">
                <a:solidFill>
                  <a:srgbClr val="0E0E0E"/>
                </a:solidFill>
                <a:latin typeface="Lucida Console"/>
                <a:cs typeface="Lucida Console"/>
              </a:rPr>
              <a:t> </a:t>
            </a:r>
            <a:r>
              <a:rPr sz="1150" spc="-70" dirty="0">
                <a:solidFill>
                  <a:srgbClr val="0E0E0E"/>
                </a:solidFill>
                <a:latin typeface="Lucida Console"/>
                <a:cs typeface="Lucida Console"/>
              </a:rPr>
              <a:t>documentation</a:t>
            </a:r>
            <a:r>
              <a:rPr sz="1150" spc="-75" dirty="0">
                <a:solidFill>
                  <a:srgbClr val="0E0E0E"/>
                </a:solidFill>
                <a:latin typeface="Lucida Console"/>
                <a:cs typeface="Lucida Console"/>
              </a:rPr>
              <a:t> </a:t>
            </a:r>
            <a:r>
              <a:rPr sz="1150" spc="-25" dirty="0">
                <a:solidFill>
                  <a:srgbClr val="0E0E0E"/>
                </a:solidFill>
                <a:latin typeface="Lucida Console"/>
                <a:cs typeface="Lucida Console"/>
              </a:rPr>
              <a:t>and </a:t>
            </a:r>
            <a:r>
              <a:rPr sz="1150" spc="-65" dirty="0">
                <a:solidFill>
                  <a:srgbClr val="0E0E0E"/>
                </a:solidFill>
                <a:latin typeface="Lucida Console"/>
                <a:cs typeface="Lucida Console"/>
              </a:rPr>
              <a:t>implement</a:t>
            </a:r>
            <a:r>
              <a:rPr sz="1150" spc="-70" dirty="0">
                <a:solidFill>
                  <a:srgbClr val="0E0E0E"/>
                </a:solidFill>
                <a:latin typeface="Lucida Console"/>
                <a:cs typeface="Lucida Console"/>
              </a:rPr>
              <a:t> comprehensive logging</a:t>
            </a:r>
            <a:r>
              <a:rPr sz="1150" spc="-65" dirty="0">
                <a:solidFill>
                  <a:srgbClr val="0E0E0E"/>
                </a:solidFill>
                <a:latin typeface="Lucida Console"/>
                <a:cs typeface="Lucida Console"/>
              </a:rPr>
              <a:t> </a:t>
            </a:r>
            <a:r>
              <a:rPr sz="1150" spc="-25" dirty="0">
                <a:solidFill>
                  <a:srgbClr val="0E0E0E"/>
                </a:solidFill>
                <a:latin typeface="Lucida Console"/>
                <a:cs typeface="Lucida Console"/>
              </a:rPr>
              <a:t>for </a:t>
            </a:r>
            <a:r>
              <a:rPr sz="1150" spc="-70" dirty="0">
                <a:solidFill>
                  <a:srgbClr val="0E0E0E"/>
                </a:solidFill>
                <a:latin typeface="Lucida Console"/>
                <a:cs typeface="Lucida Console"/>
              </a:rPr>
              <a:t>better</a:t>
            </a:r>
            <a:r>
              <a:rPr sz="1150" spc="-75" dirty="0">
                <a:solidFill>
                  <a:srgbClr val="0E0E0E"/>
                </a:solidFill>
                <a:latin typeface="Lucida Console"/>
                <a:cs typeface="Lucida Console"/>
              </a:rPr>
              <a:t> </a:t>
            </a:r>
            <a:r>
              <a:rPr sz="1150" spc="-70" dirty="0">
                <a:solidFill>
                  <a:srgbClr val="0E0E0E"/>
                </a:solidFill>
                <a:latin typeface="Lucida Console"/>
                <a:cs typeface="Lucida Console"/>
              </a:rPr>
              <a:t>troubleshooting</a:t>
            </a:r>
            <a:r>
              <a:rPr sz="1150" spc="-75" dirty="0">
                <a:solidFill>
                  <a:srgbClr val="0E0E0E"/>
                </a:solidFill>
                <a:latin typeface="Lucida Console"/>
                <a:cs typeface="Lucida Console"/>
              </a:rPr>
              <a:t> </a:t>
            </a:r>
            <a:r>
              <a:rPr sz="1150" spc="-50" dirty="0">
                <a:solidFill>
                  <a:srgbClr val="0E0E0E"/>
                </a:solidFill>
                <a:latin typeface="Lucida Console"/>
                <a:cs typeface="Lucida Console"/>
              </a:rPr>
              <a:t>and</a:t>
            </a:r>
            <a:r>
              <a:rPr sz="1150" spc="-75" dirty="0">
                <a:solidFill>
                  <a:srgbClr val="0E0E0E"/>
                </a:solidFill>
                <a:latin typeface="Lucida Console"/>
                <a:cs typeface="Lucida Console"/>
              </a:rPr>
              <a:t> </a:t>
            </a:r>
            <a:r>
              <a:rPr sz="1150" spc="-10" dirty="0">
                <a:solidFill>
                  <a:srgbClr val="0E0E0E"/>
                </a:solidFill>
                <a:latin typeface="Lucida Console"/>
                <a:cs typeface="Lucida Console"/>
              </a:rPr>
              <a:t>system </a:t>
            </a:r>
            <a:r>
              <a:rPr sz="1150" spc="-75" dirty="0">
                <a:solidFill>
                  <a:srgbClr val="0E0E0E"/>
                </a:solidFill>
                <a:latin typeface="Lucida Console"/>
                <a:cs typeface="Lucida Console"/>
              </a:rPr>
              <a:t>transparency </a:t>
            </a:r>
            <a:r>
              <a:rPr sz="1150" spc="-60" dirty="0">
                <a:solidFill>
                  <a:srgbClr val="0E0E0E"/>
                </a:solidFill>
                <a:latin typeface="Lucida Console"/>
                <a:cs typeface="Lucida Console"/>
              </a:rPr>
              <a:t>when</a:t>
            </a:r>
            <a:r>
              <a:rPr sz="1150" spc="-70" dirty="0">
                <a:solidFill>
                  <a:srgbClr val="0E0E0E"/>
                </a:solidFill>
                <a:latin typeface="Lucida Console"/>
                <a:cs typeface="Lucida Console"/>
              </a:rPr>
              <a:t> </a:t>
            </a:r>
            <a:r>
              <a:rPr sz="1150" spc="-65" dirty="0">
                <a:solidFill>
                  <a:srgbClr val="0E0E0E"/>
                </a:solidFill>
                <a:latin typeface="Lucida Console"/>
                <a:cs typeface="Lucida Console"/>
              </a:rPr>
              <a:t>combining</a:t>
            </a:r>
            <a:r>
              <a:rPr sz="1150" spc="-70" dirty="0">
                <a:solidFill>
                  <a:srgbClr val="0E0E0E"/>
                </a:solidFill>
                <a:latin typeface="Lucida Console"/>
                <a:cs typeface="Lucida Console"/>
              </a:rPr>
              <a:t> </a:t>
            </a:r>
            <a:r>
              <a:rPr sz="1150" spc="-65" dirty="0">
                <a:solidFill>
                  <a:srgbClr val="0E0E0E"/>
                </a:solidFill>
                <a:latin typeface="Lucida Console"/>
                <a:cs typeface="Lucida Console"/>
              </a:rPr>
              <a:t>multiple</a:t>
            </a:r>
            <a:r>
              <a:rPr sz="1150" spc="-70" dirty="0">
                <a:solidFill>
                  <a:srgbClr val="0E0E0E"/>
                </a:solidFill>
                <a:latin typeface="Lucida Console"/>
                <a:cs typeface="Lucida Console"/>
              </a:rPr>
              <a:t> </a:t>
            </a:r>
            <a:r>
              <a:rPr sz="1150" spc="-25" dirty="0">
                <a:solidFill>
                  <a:srgbClr val="0E0E0E"/>
                </a:solidFill>
                <a:latin typeface="Lucida Console"/>
                <a:cs typeface="Lucida Console"/>
              </a:rPr>
              <a:t>AI </a:t>
            </a:r>
            <a:r>
              <a:rPr sz="1150" spc="-10" dirty="0">
                <a:solidFill>
                  <a:srgbClr val="0E0E0E"/>
                </a:solidFill>
                <a:latin typeface="Lucida Console"/>
                <a:cs typeface="Lucida Console"/>
              </a:rPr>
              <a:t>technologies.</a:t>
            </a:r>
            <a:endParaRPr sz="1150">
              <a:latin typeface="Lucida Console"/>
              <a:cs typeface="Lucida Console"/>
            </a:endParaRPr>
          </a:p>
        </p:txBody>
      </p:sp>
      <p:sp>
        <p:nvSpPr>
          <p:cNvPr id="25" name="object 25"/>
          <p:cNvSpPr txBox="1"/>
          <p:nvPr/>
        </p:nvSpPr>
        <p:spPr>
          <a:xfrm>
            <a:off x="4064000" y="6179645"/>
            <a:ext cx="3146425" cy="1511300"/>
          </a:xfrm>
          <a:prstGeom prst="rect">
            <a:avLst/>
          </a:prstGeom>
        </p:spPr>
        <p:txBody>
          <a:bodyPr vert="horz" wrap="square" lIns="0" tIns="8890" rIns="0" bIns="0" rtlCol="0">
            <a:spAutoFit/>
          </a:bodyPr>
          <a:lstStyle/>
          <a:p>
            <a:pPr marL="12700" marR="5080">
              <a:lnSpc>
                <a:spcPct val="121400"/>
              </a:lnSpc>
              <a:spcBef>
                <a:spcPts val="70"/>
              </a:spcBef>
            </a:pPr>
            <a:r>
              <a:rPr sz="1150" spc="-65" dirty="0">
                <a:solidFill>
                  <a:srgbClr val="0E0E0E"/>
                </a:solidFill>
                <a:latin typeface="Lucida Console"/>
                <a:cs typeface="Lucida Console"/>
              </a:rPr>
              <a:t>Establish</a:t>
            </a:r>
            <a:r>
              <a:rPr sz="1150" spc="-95" dirty="0">
                <a:solidFill>
                  <a:srgbClr val="0E0E0E"/>
                </a:solidFill>
                <a:latin typeface="Lucida Console"/>
                <a:cs typeface="Lucida Console"/>
              </a:rPr>
              <a:t> </a:t>
            </a:r>
            <a:r>
              <a:rPr sz="1150" spc="-70" dirty="0">
                <a:solidFill>
                  <a:srgbClr val="0E0E0E"/>
                </a:solidFill>
                <a:latin typeface="Lucida Console"/>
                <a:cs typeface="Lucida Console"/>
              </a:rPr>
              <a:t>ethical</a:t>
            </a:r>
            <a:r>
              <a:rPr sz="1150" spc="-95" dirty="0">
                <a:solidFill>
                  <a:srgbClr val="0E0E0E"/>
                </a:solidFill>
                <a:latin typeface="Lucida Console"/>
                <a:cs typeface="Lucida Console"/>
              </a:rPr>
              <a:t> </a:t>
            </a:r>
            <a:r>
              <a:rPr sz="1150" spc="-65" dirty="0">
                <a:solidFill>
                  <a:srgbClr val="0E0E0E"/>
                </a:solidFill>
                <a:latin typeface="Lucida Console"/>
                <a:cs typeface="Lucida Console"/>
              </a:rPr>
              <a:t>guidelines</a:t>
            </a:r>
            <a:r>
              <a:rPr sz="1150" spc="-95" dirty="0">
                <a:solidFill>
                  <a:srgbClr val="0E0E0E"/>
                </a:solidFill>
                <a:latin typeface="Lucida Console"/>
                <a:cs typeface="Lucida Console"/>
              </a:rPr>
              <a:t> </a:t>
            </a:r>
            <a:r>
              <a:rPr sz="1150" spc="-50" dirty="0">
                <a:solidFill>
                  <a:srgbClr val="0E0E0E"/>
                </a:solidFill>
                <a:latin typeface="Lucida Console"/>
                <a:cs typeface="Lucida Console"/>
              </a:rPr>
              <a:t>for</a:t>
            </a:r>
            <a:r>
              <a:rPr sz="1150" spc="-95" dirty="0">
                <a:solidFill>
                  <a:srgbClr val="0E0E0E"/>
                </a:solidFill>
                <a:latin typeface="Lucida Console"/>
                <a:cs typeface="Lucida Console"/>
              </a:rPr>
              <a:t> </a:t>
            </a:r>
            <a:r>
              <a:rPr sz="1150" spc="-25" dirty="0">
                <a:solidFill>
                  <a:srgbClr val="0E0E0E"/>
                </a:solidFill>
                <a:latin typeface="Lucida Console"/>
                <a:cs typeface="Lucida Console"/>
              </a:rPr>
              <a:t>AI </a:t>
            </a:r>
            <a:r>
              <a:rPr sz="1150" spc="-65" dirty="0">
                <a:solidFill>
                  <a:srgbClr val="0E0E0E"/>
                </a:solidFill>
                <a:latin typeface="Lucida Console"/>
                <a:cs typeface="Lucida Console"/>
              </a:rPr>
              <a:t>deployment,</a:t>
            </a:r>
            <a:r>
              <a:rPr sz="1150" spc="-114" dirty="0">
                <a:solidFill>
                  <a:srgbClr val="0E0E0E"/>
                </a:solidFill>
                <a:latin typeface="Lucida Console"/>
                <a:cs typeface="Lucida Console"/>
              </a:rPr>
              <a:t> </a:t>
            </a:r>
            <a:r>
              <a:rPr sz="1150" spc="-65" dirty="0">
                <a:solidFill>
                  <a:srgbClr val="0E0E0E"/>
                </a:solidFill>
                <a:latin typeface="Lucida Console"/>
                <a:cs typeface="Lucida Console"/>
              </a:rPr>
              <a:t>including</a:t>
            </a:r>
            <a:r>
              <a:rPr sz="1150" spc="-100" dirty="0">
                <a:solidFill>
                  <a:srgbClr val="0E0E0E"/>
                </a:solidFill>
                <a:latin typeface="Lucida Console"/>
                <a:cs typeface="Lucida Console"/>
              </a:rPr>
              <a:t> </a:t>
            </a:r>
            <a:r>
              <a:rPr sz="1150" spc="-60" dirty="0">
                <a:solidFill>
                  <a:srgbClr val="0E0E0E"/>
                </a:solidFill>
                <a:latin typeface="Lucida Console"/>
                <a:cs typeface="Lucida Console"/>
              </a:rPr>
              <a:t>bias</a:t>
            </a:r>
            <a:r>
              <a:rPr sz="1150" spc="-100" dirty="0">
                <a:solidFill>
                  <a:srgbClr val="0E0E0E"/>
                </a:solidFill>
                <a:latin typeface="Lucida Console"/>
                <a:cs typeface="Lucida Console"/>
              </a:rPr>
              <a:t> </a:t>
            </a:r>
            <a:r>
              <a:rPr sz="1150" spc="-10" dirty="0">
                <a:solidFill>
                  <a:srgbClr val="0E0E0E"/>
                </a:solidFill>
                <a:latin typeface="Lucida Console"/>
                <a:cs typeface="Lucida Console"/>
              </a:rPr>
              <a:t>monitoring, </a:t>
            </a:r>
            <a:r>
              <a:rPr sz="1150" spc="-65" dirty="0">
                <a:solidFill>
                  <a:srgbClr val="0E0E0E"/>
                </a:solidFill>
                <a:latin typeface="Lucida Console"/>
                <a:cs typeface="Lucida Console"/>
              </a:rPr>
              <a:t>fairness</a:t>
            </a:r>
            <a:r>
              <a:rPr sz="1150" spc="-105" dirty="0">
                <a:solidFill>
                  <a:srgbClr val="0E0E0E"/>
                </a:solidFill>
                <a:latin typeface="Lucida Console"/>
                <a:cs typeface="Lucida Console"/>
              </a:rPr>
              <a:t> </a:t>
            </a:r>
            <a:r>
              <a:rPr sz="1150" spc="-65" dirty="0">
                <a:solidFill>
                  <a:srgbClr val="0E0E0E"/>
                </a:solidFill>
                <a:latin typeface="Lucida Console"/>
                <a:cs typeface="Lucida Console"/>
              </a:rPr>
              <a:t>metrics,</a:t>
            </a:r>
            <a:r>
              <a:rPr sz="1150" spc="-105" dirty="0">
                <a:solidFill>
                  <a:srgbClr val="0E0E0E"/>
                </a:solidFill>
                <a:latin typeface="Lucida Console"/>
                <a:cs typeface="Lucida Console"/>
              </a:rPr>
              <a:t> </a:t>
            </a:r>
            <a:r>
              <a:rPr sz="1150" spc="-50" dirty="0">
                <a:solidFill>
                  <a:srgbClr val="0E0E0E"/>
                </a:solidFill>
                <a:latin typeface="Lucida Console"/>
                <a:cs typeface="Lucida Console"/>
              </a:rPr>
              <a:t>and</a:t>
            </a:r>
            <a:r>
              <a:rPr sz="1150" spc="-105" dirty="0">
                <a:solidFill>
                  <a:srgbClr val="0E0E0E"/>
                </a:solidFill>
                <a:latin typeface="Lucida Console"/>
                <a:cs typeface="Lucida Console"/>
              </a:rPr>
              <a:t> </a:t>
            </a:r>
            <a:r>
              <a:rPr sz="1150" spc="-10" dirty="0">
                <a:solidFill>
                  <a:srgbClr val="0E0E0E"/>
                </a:solidFill>
                <a:latin typeface="Lucida Console"/>
                <a:cs typeface="Lucida Console"/>
              </a:rPr>
              <a:t>transparency </a:t>
            </a:r>
            <a:r>
              <a:rPr sz="1150" spc="-65" dirty="0">
                <a:solidFill>
                  <a:srgbClr val="0E0E0E"/>
                </a:solidFill>
                <a:latin typeface="Lucida Console"/>
                <a:cs typeface="Lucida Console"/>
              </a:rPr>
              <a:t>measures.</a:t>
            </a:r>
            <a:r>
              <a:rPr sz="1150" spc="-110" dirty="0">
                <a:solidFill>
                  <a:srgbClr val="0E0E0E"/>
                </a:solidFill>
                <a:latin typeface="Lucida Console"/>
                <a:cs typeface="Lucida Console"/>
              </a:rPr>
              <a:t> </a:t>
            </a:r>
            <a:r>
              <a:rPr sz="1150" spc="-65" dirty="0">
                <a:solidFill>
                  <a:srgbClr val="0E0E0E"/>
                </a:solidFill>
                <a:latin typeface="Lucida Console"/>
                <a:cs typeface="Lucida Console"/>
              </a:rPr>
              <a:t>Implement</a:t>
            </a:r>
            <a:r>
              <a:rPr sz="1150" spc="-100" dirty="0">
                <a:solidFill>
                  <a:srgbClr val="0E0E0E"/>
                </a:solidFill>
                <a:latin typeface="Lucida Console"/>
                <a:cs typeface="Lucida Console"/>
              </a:rPr>
              <a:t> </a:t>
            </a:r>
            <a:r>
              <a:rPr sz="1150" spc="-65" dirty="0">
                <a:solidFill>
                  <a:srgbClr val="0E0E0E"/>
                </a:solidFill>
                <a:latin typeface="Lucida Console"/>
                <a:cs typeface="Lucida Console"/>
              </a:rPr>
              <a:t>continuous</a:t>
            </a:r>
            <a:r>
              <a:rPr sz="1150" spc="-100" dirty="0">
                <a:solidFill>
                  <a:srgbClr val="0E0E0E"/>
                </a:solidFill>
                <a:latin typeface="Lucida Console"/>
                <a:cs typeface="Lucida Console"/>
              </a:rPr>
              <a:t> </a:t>
            </a:r>
            <a:r>
              <a:rPr sz="1150" spc="-25" dirty="0">
                <a:solidFill>
                  <a:srgbClr val="0E0E0E"/>
                </a:solidFill>
                <a:latin typeface="Lucida Console"/>
                <a:cs typeface="Lucida Console"/>
              </a:rPr>
              <a:t>feedback </a:t>
            </a:r>
            <a:r>
              <a:rPr sz="1150" spc="-65" dirty="0">
                <a:solidFill>
                  <a:srgbClr val="0E0E0E"/>
                </a:solidFill>
                <a:latin typeface="Lucida Console"/>
                <a:cs typeface="Lucida Console"/>
              </a:rPr>
              <a:t>loops</a:t>
            </a:r>
            <a:r>
              <a:rPr sz="1150" spc="-100" dirty="0">
                <a:solidFill>
                  <a:srgbClr val="0E0E0E"/>
                </a:solidFill>
                <a:latin typeface="Lucida Console"/>
                <a:cs typeface="Lucida Console"/>
              </a:rPr>
              <a:t> </a:t>
            </a:r>
            <a:r>
              <a:rPr sz="1150" spc="-60" dirty="0">
                <a:solidFill>
                  <a:srgbClr val="0E0E0E"/>
                </a:solidFill>
                <a:latin typeface="Lucida Console"/>
                <a:cs typeface="Lucida Console"/>
              </a:rPr>
              <a:t>with</a:t>
            </a:r>
            <a:r>
              <a:rPr sz="1150" spc="-100" dirty="0">
                <a:solidFill>
                  <a:srgbClr val="0E0E0E"/>
                </a:solidFill>
                <a:latin typeface="Lucida Console"/>
                <a:cs typeface="Lucida Console"/>
              </a:rPr>
              <a:t> </a:t>
            </a:r>
            <a:r>
              <a:rPr sz="1150" spc="-65" dirty="0">
                <a:solidFill>
                  <a:srgbClr val="0E0E0E"/>
                </a:solidFill>
                <a:latin typeface="Lucida Console"/>
                <a:cs typeface="Lucida Console"/>
              </a:rPr>
              <a:t>human</a:t>
            </a:r>
            <a:r>
              <a:rPr sz="1150" spc="-100" dirty="0">
                <a:solidFill>
                  <a:srgbClr val="0E0E0E"/>
                </a:solidFill>
                <a:latin typeface="Lucida Console"/>
                <a:cs typeface="Lucida Console"/>
              </a:rPr>
              <a:t> </a:t>
            </a:r>
            <a:r>
              <a:rPr sz="1150" spc="-65" dirty="0">
                <a:solidFill>
                  <a:srgbClr val="0E0E0E"/>
                </a:solidFill>
                <a:latin typeface="Lucida Console"/>
                <a:cs typeface="Lucida Console"/>
              </a:rPr>
              <a:t>oversight</a:t>
            </a:r>
            <a:r>
              <a:rPr sz="1150" spc="-100" dirty="0">
                <a:solidFill>
                  <a:srgbClr val="0E0E0E"/>
                </a:solidFill>
                <a:latin typeface="Lucida Console"/>
                <a:cs typeface="Lucida Console"/>
              </a:rPr>
              <a:t> </a:t>
            </a:r>
            <a:r>
              <a:rPr sz="1150" spc="-35" dirty="0">
                <a:solidFill>
                  <a:srgbClr val="0E0E0E"/>
                </a:solidFill>
                <a:latin typeface="Lucida Console"/>
                <a:cs typeface="Lucida Console"/>
              </a:rPr>
              <a:t>to</a:t>
            </a:r>
            <a:r>
              <a:rPr sz="1150" spc="-100" dirty="0">
                <a:solidFill>
                  <a:srgbClr val="0E0E0E"/>
                </a:solidFill>
                <a:latin typeface="Lucida Console"/>
                <a:cs typeface="Lucida Console"/>
              </a:rPr>
              <a:t> </a:t>
            </a:r>
            <a:r>
              <a:rPr sz="1150" spc="-10" dirty="0">
                <a:solidFill>
                  <a:srgbClr val="0E0E0E"/>
                </a:solidFill>
                <a:latin typeface="Lucida Console"/>
                <a:cs typeface="Lucida Console"/>
              </a:rPr>
              <a:t>ensure </a:t>
            </a:r>
            <a:r>
              <a:rPr sz="1150" spc="-65" dirty="0">
                <a:solidFill>
                  <a:srgbClr val="0E0E0E"/>
                </a:solidFill>
                <a:latin typeface="Lucida Console"/>
                <a:cs typeface="Lucida Console"/>
              </a:rPr>
              <a:t>responsible</a:t>
            </a:r>
            <a:r>
              <a:rPr sz="1150" spc="-110" dirty="0">
                <a:solidFill>
                  <a:srgbClr val="0E0E0E"/>
                </a:solidFill>
                <a:latin typeface="Lucida Console"/>
                <a:cs typeface="Lucida Console"/>
              </a:rPr>
              <a:t> </a:t>
            </a:r>
            <a:r>
              <a:rPr sz="1150" spc="-35" dirty="0">
                <a:solidFill>
                  <a:srgbClr val="0E0E0E"/>
                </a:solidFill>
                <a:latin typeface="Lucida Console"/>
                <a:cs typeface="Lucida Console"/>
              </a:rPr>
              <a:t>AI</a:t>
            </a:r>
            <a:r>
              <a:rPr sz="1150" spc="-100" dirty="0">
                <a:solidFill>
                  <a:srgbClr val="0E0E0E"/>
                </a:solidFill>
                <a:latin typeface="Lucida Console"/>
                <a:cs typeface="Lucida Console"/>
              </a:rPr>
              <a:t> </a:t>
            </a:r>
            <a:r>
              <a:rPr sz="1150" spc="-65" dirty="0">
                <a:solidFill>
                  <a:srgbClr val="0E0E0E"/>
                </a:solidFill>
                <a:latin typeface="Lucida Console"/>
                <a:cs typeface="Lucida Console"/>
              </a:rPr>
              <a:t>operation</a:t>
            </a:r>
            <a:r>
              <a:rPr sz="1150" spc="-100" dirty="0">
                <a:solidFill>
                  <a:srgbClr val="0E0E0E"/>
                </a:solidFill>
                <a:latin typeface="Lucida Console"/>
                <a:cs typeface="Lucida Console"/>
              </a:rPr>
              <a:t> </a:t>
            </a:r>
            <a:r>
              <a:rPr sz="1150" spc="-70" dirty="0">
                <a:solidFill>
                  <a:srgbClr val="0E0E0E"/>
                </a:solidFill>
                <a:latin typeface="Lucida Console"/>
                <a:cs typeface="Lucida Console"/>
              </a:rPr>
              <a:t>across</a:t>
            </a:r>
            <a:r>
              <a:rPr sz="1150" spc="-95" dirty="0">
                <a:solidFill>
                  <a:srgbClr val="0E0E0E"/>
                </a:solidFill>
                <a:latin typeface="Lucida Console"/>
                <a:cs typeface="Lucida Console"/>
              </a:rPr>
              <a:t> </a:t>
            </a:r>
            <a:r>
              <a:rPr sz="1150" spc="-25" dirty="0">
                <a:solidFill>
                  <a:srgbClr val="0E0E0E"/>
                </a:solidFill>
                <a:latin typeface="Lucida Console"/>
                <a:cs typeface="Lucida Console"/>
              </a:rPr>
              <a:t>all </a:t>
            </a:r>
            <a:r>
              <a:rPr sz="1150" spc="-10" dirty="0">
                <a:solidFill>
                  <a:srgbClr val="0E0E0E"/>
                </a:solidFill>
                <a:latin typeface="Lucida Console"/>
                <a:cs typeface="Lucida Console"/>
              </a:rPr>
              <a:t>components.</a:t>
            </a:r>
            <a:endParaRPr sz="1150">
              <a:latin typeface="Lucida Console"/>
              <a:cs typeface="Lucida Consol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1999" cy="6858000"/>
            </a:xfrm>
            <a:prstGeom prst="rect">
              <a:avLst/>
            </a:prstGeom>
          </p:spPr>
        </p:pic>
        <p:pic>
          <p:nvPicPr>
            <p:cNvPr id="4" name="object 4"/>
            <p:cNvPicPr/>
            <p:nvPr/>
          </p:nvPicPr>
          <p:blipFill>
            <a:blip r:embed="rId3" cstate="print"/>
            <a:stretch>
              <a:fillRect/>
            </a:stretch>
          </p:blipFill>
          <p:spPr>
            <a:xfrm>
              <a:off x="571500" y="314324"/>
              <a:ext cx="190499" cy="152399"/>
            </a:xfrm>
            <a:prstGeom prst="rect">
              <a:avLst/>
            </a:prstGeom>
          </p:spPr>
        </p:pic>
      </p:grpSp>
      <p:sp>
        <p:nvSpPr>
          <p:cNvPr id="5" name="object 5"/>
          <p:cNvSpPr txBox="1"/>
          <p:nvPr/>
        </p:nvSpPr>
        <p:spPr>
          <a:xfrm>
            <a:off x="749299" y="270496"/>
            <a:ext cx="1945005" cy="222885"/>
          </a:xfrm>
          <a:prstGeom prst="rect">
            <a:avLst/>
          </a:prstGeom>
        </p:spPr>
        <p:txBody>
          <a:bodyPr vert="horz" wrap="square" lIns="0" tIns="12065" rIns="0" bIns="0" rtlCol="0">
            <a:spAutoFit/>
          </a:bodyPr>
          <a:lstStyle/>
          <a:p>
            <a:pPr marL="12700">
              <a:lnSpc>
                <a:spcPct val="100000"/>
              </a:lnSpc>
              <a:spcBef>
                <a:spcPts val="95"/>
              </a:spcBef>
            </a:pPr>
            <a:r>
              <a:rPr sz="1300" b="1" dirty="0">
                <a:solidFill>
                  <a:srgbClr val="CBF400"/>
                </a:solidFill>
                <a:latin typeface="Courier New"/>
                <a:cs typeface="Courier New"/>
              </a:rPr>
              <a:t>AI</a:t>
            </a:r>
            <a:r>
              <a:rPr sz="1300" b="1" spc="-114" dirty="0">
                <a:solidFill>
                  <a:srgbClr val="CBF400"/>
                </a:solidFill>
                <a:latin typeface="Courier New"/>
                <a:cs typeface="Courier New"/>
              </a:rPr>
              <a:t> </a:t>
            </a:r>
            <a:r>
              <a:rPr sz="1300" b="1" spc="-20" dirty="0">
                <a:solidFill>
                  <a:srgbClr val="CBF400"/>
                </a:solidFill>
                <a:latin typeface="Courier New"/>
                <a:cs typeface="Courier New"/>
              </a:rPr>
              <a:t>TRAINING</a:t>
            </a:r>
            <a:r>
              <a:rPr sz="1300" b="1" spc="-114" dirty="0">
                <a:solidFill>
                  <a:srgbClr val="CBF400"/>
                </a:solidFill>
                <a:latin typeface="Courier New"/>
                <a:cs typeface="Courier New"/>
              </a:rPr>
              <a:t> </a:t>
            </a:r>
            <a:r>
              <a:rPr sz="1300" b="1" spc="-10" dirty="0">
                <a:solidFill>
                  <a:srgbClr val="CBF400"/>
                </a:solidFill>
                <a:latin typeface="Courier New"/>
                <a:cs typeface="Courier New"/>
              </a:rPr>
              <a:t>ADVANCED</a:t>
            </a:r>
            <a:endParaRPr sz="1300">
              <a:latin typeface="Courier New"/>
              <a:cs typeface="Courier New"/>
            </a:endParaRPr>
          </a:p>
        </p:txBody>
      </p:sp>
      <p:sp>
        <p:nvSpPr>
          <p:cNvPr id="6" name="object 6"/>
          <p:cNvSpPr txBox="1"/>
          <p:nvPr/>
        </p:nvSpPr>
        <p:spPr>
          <a:xfrm>
            <a:off x="10235901" y="265429"/>
            <a:ext cx="1397635" cy="229235"/>
          </a:xfrm>
          <a:prstGeom prst="rect">
            <a:avLst/>
          </a:prstGeom>
        </p:spPr>
        <p:txBody>
          <a:bodyPr vert="horz" wrap="square" lIns="0" tIns="17145" rIns="0" bIns="0" rtlCol="0">
            <a:spAutoFit/>
          </a:bodyPr>
          <a:lstStyle/>
          <a:p>
            <a:pPr marL="12700">
              <a:lnSpc>
                <a:spcPct val="100000"/>
              </a:lnSpc>
              <a:spcBef>
                <a:spcPts val="135"/>
              </a:spcBef>
            </a:pPr>
            <a:r>
              <a:rPr sz="1300" spc="-65" dirty="0">
                <a:solidFill>
                  <a:srgbClr val="CBF400"/>
                </a:solidFill>
                <a:latin typeface="Lucida Console"/>
                <a:cs typeface="Lucida Console"/>
              </a:rPr>
              <a:t>August</a:t>
            </a:r>
            <a:r>
              <a:rPr sz="1300" spc="-125" dirty="0">
                <a:solidFill>
                  <a:srgbClr val="CBF400"/>
                </a:solidFill>
                <a:latin typeface="Lucida Console"/>
                <a:cs typeface="Lucida Console"/>
              </a:rPr>
              <a:t> </a:t>
            </a:r>
            <a:r>
              <a:rPr sz="1300" spc="-45" dirty="0">
                <a:solidFill>
                  <a:srgbClr val="CBF400"/>
                </a:solidFill>
                <a:latin typeface="Lucida Console"/>
                <a:cs typeface="Lucida Console"/>
              </a:rPr>
              <a:t>30,</a:t>
            </a:r>
            <a:r>
              <a:rPr sz="1300" spc="-120" dirty="0">
                <a:solidFill>
                  <a:srgbClr val="CBF400"/>
                </a:solidFill>
                <a:latin typeface="Lucida Console"/>
                <a:cs typeface="Lucida Console"/>
              </a:rPr>
              <a:t> </a:t>
            </a:r>
            <a:r>
              <a:rPr sz="1300" spc="-55" dirty="0">
                <a:solidFill>
                  <a:srgbClr val="CBF400"/>
                </a:solidFill>
                <a:latin typeface="Lucida Console"/>
                <a:cs typeface="Lucida Console"/>
              </a:rPr>
              <a:t>2025</a:t>
            </a:r>
            <a:endParaRPr sz="1300">
              <a:latin typeface="Lucida Console"/>
              <a:cs typeface="Lucida Console"/>
            </a:endParaRPr>
          </a:p>
        </p:txBody>
      </p:sp>
      <p:sp>
        <p:nvSpPr>
          <p:cNvPr id="7" name="object 7"/>
          <p:cNvSpPr txBox="1">
            <a:spLocks noGrp="1"/>
          </p:cNvSpPr>
          <p:nvPr>
            <p:ph type="body" idx="1"/>
          </p:nvPr>
        </p:nvSpPr>
        <p:spPr>
          <a:prstGeom prst="rect">
            <a:avLst/>
          </a:prstGeom>
        </p:spPr>
        <p:txBody>
          <a:bodyPr vert="horz" wrap="square" lIns="0" tIns="12700" rIns="0" bIns="0" rtlCol="0">
            <a:spAutoFit/>
          </a:bodyPr>
          <a:lstStyle/>
          <a:p>
            <a:pPr marL="31750">
              <a:lnSpc>
                <a:spcPct val="100000"/>
              </a:lnSpc>
              <a:spcBef>
                <a:spcPts val="100"/>
              </a:spcBef>
            </a:pPr>
            <a:r>
              <a:rPr spc="-165" dirty="0"/>
              <a:t>Thank</a:t>
            </a:r>
            <a:r>
              <a:rPr spc="-615" dirty="0"/>
              <a:t> </a:t>
            </a:r>
            <a:r>
              <a:rPr spc="-1045" dirty="0"/>
              <a:t>Y</a:t>
            </a:r>
            <a:r>
              <a:rPr spc="-215" dirty="0"/>
              <a:t>ou</a:t>
            </a:r>
            <a:r>
              <a:rPr spc="-60" dirty="0"/>
              <a:t>!</a:t>
            </a:r>
          </a:p>
        </p:txBody>
      </p:sp>
      <p:sp>
        <p:nvSpPr>
          <p:cNvPr id="8" name="object 8"/>
          <p:cNvSpPr txBox="1"/>
          <p:nvPr/>
        </p:nvSpPr>
        <p:spPr>
          <a:xfrm>
            <a:off x="3724274" y="3086099"/>
            <a:ext cx="4743450" cy="409575"/>
          </a:xfrm>
          <a:prstGeom prst="rect">
            <a:avLst/>
          </a:prstGeom>
          <a:solidFill>
            <a:srgbClr val="CBF400"/>
          </a:solidFill>
        </p:spPr>
        <p:txBody>
          <a:bodyPr vert="horz" wrap="square" lIns="0" tIns="76200" rIns="0" bIns="0" rtlCol="0">
            <a:spAutoFit/>
          </a:bodyPr>
          <a:lstStyle/>
          <a:p>
            <a:pPr marL="384175">
              <a:lnSpc>
                <a:spcPct val="100000"/>
              </a:lnSpc>
              <a:spcBef>
                <a:spcPts val="600"/>
              </a:spcBef>
            </a:pPr>
            <a:r>
              <a:rPr sz="1500" spc="-20" dirty="0">
                <a:solidFill>
                  <a:srgbClr val="0E0E0E"/>
                </a:solidFill>
                <a:latin typeface="Liberation Sans"/>
                <a:cs typeface="Liberation Sans"/>
              </a:rPr>
              <a:t>Your</a:t>
            </a:r>
            <a:r>
              <a:rPr sz="1500" spc="-70" dirty="0">
                <a:solidFill>
                  <a:srgbClr val="0E0E0E"/>
                </a:solidFill>
                <a:latin typeface="Liberation Sans"/>
                <a:cs typeface="Liberation Sans"/>
              </a:rPr>
              <a:t> </a:t>
            </a:r>
            <a:r>
              <a:rPr sz="1500" dirty="0">
                <a:solidFill>
                  <a:srgbClr val="0E0E0E"/>
                </a:solidFill>
                <a:latin typeface="Liberation Sans"/>
                <a:cs typeface="Liberation Sans"/>
              </a:rPr>
              <a:t>Journey</a:t>
            </a:r>
            <a:r>
              <a:rPr sz="1500" spc="-50" dirty="0">
                <a:solidFill>
                  <a:srgbClr val="0E0E0E"/>
                </a:solidFill>
                <a:latin typeface="Liberation Sans"/>
                <a:cs typeface="Liberation Sans"/>
              </a:rPr>
              <a:t> </a:t>
            </a:r>
            <a:r>
              <a:rPr sz="1500" dirty="0">
                <a:solidFill>
                  <a:srgbClr val="0E0E0E"/>
                </a:solidFill>
                <a:latin typeface="Liberation Sans"/>
                <a:cs typeface="Liberation Sans"/>
              </a:rPr>
              <a:t>to</a:t>
            </a:r>
            <a:r>
              <a:rPr sz="1500" spc="-105" dirty="0">
                <a:solidFill>
                  <a:srgbClr val="0E0E0E"/>
                </a:solidFill>
                <a:latin typeface="Liberation Sans"/>
                <a:cs typeface="Liberation Sans"/>
              </a:rPr>
              <a:t> </a:t>
            </a:r>
            <a:r>
              <a:rPr sz="1500" dirty="0">
                <a:solidFill>
                  <a:srgbClr val="0E0E0E"/>
                </a:solidFill>
                <a:latin typeface="Liberation Sans"/>
                <a:cs typeface="Liberation Sans"/>
              </a:rPr>
              <a:t>AI</a:t>
            </a:r>
            <a:r>
              <a:rPr sz="1500" spc="-50" dirty="0">
                <a:solidFill>
                  <a:srgbClr val="0E0E0E"/>
                </a:solidFill>
                <a:latin typeface="Liberation Sans"/>
                <a:cs typeface="Liberation Sans"/>
              </a:rPr>
              <a:t> </a:t>
            </a:r>
            <a:r>
              <a:rPr sz="1500" dirty="0">
                <a:solidFill>
                  <a:srgbClr val="0E0E0E"/>
                </a:solidFill>
                <a:latin typeface="Liberation Sans"/>
                <a:cs typeface="Liberation Sans"/>
              </a:rPr>
              <a:t>Implementation</a:t>
            </a:r>
            <a:r>
              <a:rPr sz="1500" spc="-45" dirty="0">
                <a:solidFill>
                  <a:srgbClr val="0E0E0E"/>
                </a:solidFill>
                <a:latin typeface="Liberation Sans"/>
                <a:cs typeface="Liberation Sans"/>
              </a:rPr>
              <a:t> </a:t>
            </a:r>
            <a:r>
              <a:rPr sz="1500" dirty="0">
                <a:solidFill>
                  <a:srgbClr val="0E0E0E"/>
                </a:solidFill>
                <a:latin typeface="Liberation Sans"/>
                <a:cs typeface="Liberation Sans"/>
              </a:rPr>
              <a:t>Begins</a:t>
            </a:r>
            <a:r>
              <a:rPr sz="1500" spc="-50" dirty="0">
                <a:solidFill>
                  <a:srgbClr val="0E0E0E"/>
                </a:solidFill>
                <a:latin typeface="Liberation Sans"/>
                <a:cs typeface="Liberation Sans"/>
              </a:rPr>
              <a:t> </a:t>
            </a:r>
            <a:r>
              <a:rPr sz="1500" spc="-25" dirty="0">
                <a:solidFill>
                  <a:srgbClr val="0E0E0E"/>
                </a:solidFill>
                <a:latin typeface="Liberation Sans"/>
                <a:cs typeface="Liberation Sans"/>
              </a:rPr>
              <a:t>Now</a:t>
            </a:r>
            <a:endParaRPr sz="1500">
              <a:latin typeface="Liberation Sans"/>
              <a:cs typeface="Liberation Sans"/>
            </a:endParaRPr>
          </a:p>
        </p:txBody>
      </p:sp>
      <p:grpSp>
        <p:nvGrpSpPr>
          <p:cNvPr id="9" name="object 9"/>
          <p:cNvGrpSpPr/>
          <p:nvPr/>
        </p:nvGrpSpPr>
        <p:grpSpPr>
          <a:xfrm>
            <a:off x="2752724" y="3876674"/>
            <a:ext cx="2038350" cy="1466850"/>
            <a:chOff x="2752724" y="3876674"/>
            <a:chExt cx="2038350" cy="1466850"/>
          </a:xfrm>
        </p:grpSpPr>
        <p:sp>
          <p:nvSpPr>
            <p:cNvPr id="10" name="object 10"/>
            <p:cNvSpPr/>
            <p:nvPr/>
          </p:nvSpPr>
          <p:spPr>
            <a:xfrm>
              <a:off x="2752724" y="3876674"/>
              <a:ext cx="2038350" cy="1466850"/>
            </a:xfrm>
            <a:custGeom>
              <a:avLst/>
              <a:gdLst/>
              <a:ahLst/>
              <a:cxnLst/>
              <a:rect l="l" t="t" r="r" b="b"/>
              <a:pathLst>
                <a:path w="2038350" h="1466850">
                  <a:moveTo>
                    <a:pt x="2038349" y="1466849"/>
                  </a:moveTo>
                  <a:lnTo>
                    <a:pt x="0" y="1466849"/>
                  </a:lnTo>
                  <a:lnTo>
                    <a:pt x="0" y="0"/>
                  </a:lnTo>
                  <a:lnTo>
                    <a:pt x="2038349" y="0"/>
                  </a:lnTo>
                  <a:lnTo>
                    <a:pt x="2038349" y="1466849"/>
                  </a:lnTo>
                  <a:close/>
                </a:path>
              </a:pathLst>
            </a:custGeom>
            <a:solidFill>
              <a:srgbClr val="0E0E0E">
                <a:alpha val="70199"/>
              </a:srgbClr>
            </a:solidFill>
          </p:spPr>
          <p:txBody>
            <a:bodyPr wrap="square" lIns="0" tIns="0" rIns="0" bIns="0" rtlCol="0"/>
            <a:lstStyle/>
            <a:p>
              <a:endParaRPr/>
            </a:p>
          </p:txBody>
        </p:sp>
        <p:pic>
          <p:nvPicPr>
            <p:cNvPr id="11" name="object 11"/>
            <p:cNvPicPr/>
            <p:nvPr/>
          </p:nvPicPr>
          <p:blipFill>
            <a:blip r:embed="rId4" cstate="print"/>
            <a:stretch>
              <a:fillRect/>
            </a:stretch>
          </p:blipFill>
          <p:spPr>
            <a:xfrm>
              <a:off x="3676649" y="4076699"/>
              <a:ext cx="200025" cy="228600"/>
            </a:xfrm>
            <a:prstGeom prst="rect">
              <a:avLst/>
            </a:prstGeom>
          </p:spPr>
        </p:pic>
      </p:grpSp>
      <p:sp>
        <p:nvSpPr>
          <p:cNvPr id="12" name="object 12"/>
          <p:cNvSpPr txBox="1"/>
          <p:nvPr/>
        </p:nvSpPr>
        <p:spPr>
          <a:xfrm>
            <a:off x="2762249" y="3886199"/>
            <a:ext cx="2019300" cy="1447800"/>
          </a:xfrm>
          <a:prstGeom prst="rect">
            <a:avLst/>
          </a:prstGeom>
          <a:ln w="19049">
            <a:solidFill>
              <a:srgbClr val="CBF400"/>
            </a:solidFill>
          </a:ln>
        </p:spPr>
        <p:txBody>
          <a:bodyPr vert="horz" wrap="square" lIns="0" tIns="0" rIns="0" bIns="0" rtlCol="0">
            <a:spAutoFit/>
          </a:bodyPr>
          <a:lstStyle/>
          <a:p>
            <a:pPr>
              <a:lnSpc>
                <a:spcPct val="100000"/>
              </a:lnSpc>
            </a:pPr>
            <a:endParaRPr sz="1050">
              <a:latin typeface="Times New Roman"/>
              <a:cs typeface="Times New Roman"/>
            </a:endParaRPr>
          </a:p>
          <a:p>
            <a:pPr>
              <a:lnSpc>
                <a:spcPct val="100000"/>
              </a:lnSpc>
            </a:pPr>
            <a:endParaRPr sz="1050">
              <a:latin typeface="Times New Roman"/>
              <a:cs typeface="Times New Roman"/>
            </a:endParaRPr>
          </a:p>
          <a:p>
            <a:pPr>
              <a:lnSpc>
                <a:spcPct val="100000"/>
              </a:lnSpc>
              <a:spcBef>
                <a:spcPts val="605"/>
              </a:spcBef>
            </a:pPr>
            <a:endParaRPr sz="1050">
              <a:latin typeface="Times New Roman"/>
              <a:cs typeface="Times New Roman"/>
            </a:endParaRPr>
          </a:p>
          <a:p>
            <a:pPr marL="208915" marR="201295" indent="-635" algn="ctr">
              <a:lnSpc>
                <a:spcPct val="106900"/>
              </a:lnSpc>
            </a:pPr>
            <a:r>
              <a:rPr sz="1150" spc="-70" dirty="0">
                <a:solidFill>
                  <a:srgbClr val="DDDDDD"/>
                </a:solidFill>
                <a:latin typeface="Lucida Console"/>
                <a:cs typeface="Lucida Console"/>
              </a:rPr>
              <a:t>Access</a:t>
            </a:r>
            <a:r>
              <a:rPr sz="1150" spc="-60" dirty="0">
                <a:solidFill>
                  <a:srgbClr val="DDDDDD"/>
                </a:solidFill>
                <a:latin typeface="Lucida Console"/>
                <a:cs typeface="Lucida Console"/>
              </a:rPr>
              <a:t> </a:t>
            </a:r>
            <a:r>
              <a:rPr sz="1150" spc="-25" dirty="0">
                <a:solidFill>
                  <a:srgbClr val="DDDDDD"/>
                </a:solidFill>
                <a:latin typeface="Lucida Console"/>
                <a:cs typeface="Lucida Console"/>
              </a:rPr>
              <a:t>our </a:t>
            </a:r>
            <a:r>
              <a:rPr sz="1150" spc="-10" dirty="0">
                <a:solidFill>
                  <a:srgbClr val="DDDDDD"/>
                </a:solidFill>
                <a:latin typeface="Lucida Console"/>
                <a:cs typeface="Lucida Console"/>
              </a:rPr>
              <a:t>comprehensive </a:t>
            </a:r>
            <a:r>
              <a:rPr sz="1150" spc="-65" dirty="0">
                <a:solidFill>
                  <a:srgbClr val="DDDDDD"/>
                </a:solidFill>
                <a:latin typeface="Lucida Console"/>
                <a:cs typeface="Lucida Console"/>
              </a:rPr>
              <a:t>resource</a:t>
            </a:r>
            <a:r>
              <a:rPr sz="1150" spc="-80" dirty="0">
                <a:solidFill>
                  <a:srgbClr val="DDDDDD"/>
                </a:solidFill>
                <a:latin typeface="Lucida Console"/>
                <a:cs typeface="Lucida Console"/>
              </a:rPr>
              <a:t> </a:t>
            </a:r>
            <a:r>
              <a:rPr sz="1150" spc="-70" dirty="0">
                <a:solidFill>
                  <a:srgbClr val="DDDDDD"/>
                </a:solidFill>
                <a:latin typeface="Lucida Console"/>
                <a:cs typeface="Lucida Console"/>
              </a:rPr>
              <a:t>library</a:t>
            </a:r>
            <a:r>
              <a:rPr sz="1150" spc="-75" dirty="0">
                <a:solidFill>
                  <a:srgbClr val="DDDDDD"/>
                </a:solidFill>
                <a:latin typeface="Lucida Console"/>
                <a:cs typeface="Lucida Console"/>
              </a:rPr>
              <a:t> </a:t>
            </a:r>
            <a:r>
              <a:rPr sz="1150" spc="-25" dirty="0">
                <a:solidFill>
                  <a:srgbClr val="DDDDDD"/>
                </a:solidFill>
                <a:latin typeface="Lucida Console"/>
                <a:cs typeface="Lucida Console"/>
              </a:rPr>
              <a:t>for </a:t>
            </a:r>
            <a:r>
              <a:rPr sz="1150" spc="-65" dirty="0">
                <a:solidFill>
                  <a:srgbClr val="DDDDDD"/>
                </a:solidFill>
                <a:latin typeface="Lucida Console"/>
                <a:cs typeface="Lucida Console"/>
              </a:rPr>
              <a:t>continued</a:t>
            </a:r>
            <a:r>
              <a:rPr sz="1150" spc="-100" dirty="0">
                <a:solidFill>
                  <a:srgbClr val="DDDDDD"/>
                </a:solidFill>
                <a:latin typeface="Lucida Console"/>
                <a:cs typeface="Lucida Console"/>
              </a:rPr>
              <a:t> </a:t>
            </a:r>
            <a:r>
              <a:rPr sz="1150" spc="-10" dirty="0">
                <a:solidFill>
                  <a:srgbClr val="DDDDDD"/>
                </a:solidFill>
                <a:latin typeface="Lucida Console"/>
                <a:cs typeface="Lucida Console"/>
              </a:rPr>
              <a:t>learning</a:t>
            </a:r>
            <a:endParaRPr sz="1150">
              <a:latin typeface="Lucida Console"/>
              <a:cs typeface="Lucida Console"/>
            </a:endParaRPr>
          </a:p>
        </p:txBody>
      </p:sp>
      <p:grpSp>
        <p:nvGrpSpPr>
          <p:cNvPr id="13" name="object 13"/>
          <p:cNvGrpSpPr/>
          <p:nvPr/>
        </p:nvGrpSpPr>
        <p:grpSpPr>
          <a:xfrm>
            <a:off x="5076824" y="3876674"/>
            <a:ext cx="2038350" cy="1466850"/>
            <a:chOff x="5076824" y="3876674"/>
            <a:chExt cx="2038350" cy="1466850"/>
          </a:xfrm>
        </p:grpSpPr>
        <p:sp>
          <p:nvSpPr>
            <p:cNvPr id="14" name="object 14"/>
            <p:cNvSpPr/>
            <p:nvPr/>
          </p:nvSpPr>
          <p:spPr>
            <a:xfrm>
              <a:off x="5076824" y="3876674"/>
              <a:ext cx="2038350" cy="1466850"/>
            </a:xfrm>
            <a:custGeom>
              <a:avLst/>
              <a:gdLst/>
              <a:ahLst/>
              <a:cxnLst/>
              <a:rect l="l" t="t" r="r" b="b"/>
              <a:pathLst>
                <a:path w="2038350" h="1466850">
                  <a:moveTo>
                    <a:pt x="2038349" y="1466849"/>
                  </a:moveTo>
                  <a:lnTo>
                    <a:pt x="0" y="1466849"/>
                  </a:lnTo>
                  <a:lnTo>
                    <a:pt x="0" y="0"/>
                  </a:lnTo>
                  <a:lnTo>
                    <a:pt x="2038349" y="0"/>
                  </a:lnTo>
                  <a:lnTo>
                    <a:pt x="2038349" y="1466849"/>
                  </a:lnTo>
                  <a:close/>
                </a:path>
              </a:pathLst>
            </a:custGeom>
            <a:solidFill>
              <a:srgbClr val="0E0E0E">
                <a:alpha val="70199"/>
              </a:srgbClr>
            </a:solidFill>
          </p:spPr>
          <p:txBody>
            <a:bodyPr wrap="square" lIns="0" tIns="0" rIns="0" bIns="0" rtlCol="0"/>
            <a:lstStyle/>
            <a:p>
              <a:endParaRPr/>
            </a:p>
          </p:txBody>
        </p:sp>
        <p:sp>
          <p:nvSpPr>
            <p:cNvPr id="15" name="object 15"/>
            <p:cNvSpPr/>
            <p:nvPr/>
          </p:nvSpPr>
          <p:spPr>
            <a:xfrm>
              <a:off x="5951740" y="4075047"/>
              <a:ext cx="288925" cy="232410"/>
            </a:xfrm>
            <a:custGeom>
              <a:avLst/>
              <a:gdLst/>
              <a:ahLst/>
              <a:cxnLst/>
              <a:rect l="l" t="t" r="r" b="b"/>
              <a:pathLst>
                <a:path w="288925" h="232410">
                  <a:moveTo>
                    <a:pt x="119345" y="231903"/>
                  </a:moveTo>
                  <a:lnTo>
                    <a:pt x="104009" y="227483"/>
                  </a:lnTo>
                  <a:lnTo>
                    <a:pt x="104139" y="227483"/>
                  </a:lnTo>
                  <a:lnTo>
                    <a:pt x="99744" y="219625"/>
                  </a:lnTo>
                  <a:lnTo>
                    <a:pt x="101932" y="212035"/>
                  </a:lnTo>
                  <a:lnTo>
                    <a:pt x="159005" y="12278"/>
                  </a:lnTo>
                  <a:lnTo>
                    <a:pt x="161349" y="4375"/>
                  </a:lnTo>
                  <a:lnTo>
                    <a:pt x="169172" y="0"/>
                  </a:lnTo>
                  <a:lnTo>
                    <a:pt x="184353" y="4375"/>
                  </a:lnTo>
                  <a:lnTo>
                    <a:pt x="188773" y="12278"/>
                  </a:lnTo>
                  <a:lnTo>
                    <a:pt x="186585" y="19868"/>
                  </a:lnTo>
                  <a:lnTo>
                    <a:pt x="129512" y="219625"/>
                  </a:lnTo>
                  <a:lnTo>
                    <a:pt x="127248" y="227483"/>
                  </a:lnTo>
                  <a:lnTo>
                    <a:pt x="119345" y="231903"/>
                  </a:lnTo>
                  <a:close/>
                </a:path>
                <a:path w="288925" h="232410">
                  <a:moveTo>
                    <a:pt x="227349" y="181674"/>
                  </a:moveTo>
                  <a:lnTo>
                    <a:pt x="218286" y="181674"/>
                  </a:lnTo>
                  <a:lnTo>
                    <a:pt x="207124" y="170512"/>
                  </a:lnTo>
                  <a:lnTo>
                    <a:pt x="207124" y="161448"/>
                  </a:lnTo>
                  <a:lnTo>
                    <a:pt x="252620" y="115951"/>
                  </a:lnTo>
                  <a:lnTo>
                    <a:pt x="207168" y="70455"/>
                  </a:lnTo>
                  <a:lnTo>
                    <a:pt x="207168" y="61391"/>
                  </a:lnTo>
                  <a:lnTo>
                    <a:pt x="218286" y="50274"/>
                  </a:lnTo>
                  <a:lnTo>
                    <a:pt x="227349" y="50274"/>
                  </a:lnTo>
                  <a:lnTo>
                    <a:pt x="288518" y="111442"/>
                  </a:lnTo>
                  <a:lnTo>
                    <a:pt x="288518" y="120506"/>
                  </a:lnTo>
                  <a:lnTo>
                    <a:pt x="227349" y="181674"/>
                  </a:lnTo>
                  <a:close/>
                </a:path>
                <a:path w="288925" h="232410">
                  <a:moveTo>
                    <a:pt x="70231" y="181629"/>
                  </a:moveTo>
                  <a:lnTo>
                    <a:pt x="61168" y="181629"/>
                  </a:lnTo>
                  <a:lnTo>
                    <a:pt x="0" y="120461"/>
                  </a:lnTo>
                  <a:lnTo>
                    <a:pt x="0" y="111397"/>
                  </a:lnTo>
                  <a:lnTo>
                    <a:pt x="61168" y="50229"/>
                  </a:lnTo>
                  <a:lnTo>
                    <a:pt x="70231" y="50229"/>
                  </a:lnTo>
                  <a:lnTo>
                    <a:pt x="81394" y="61391"/>
                  </a:lnTo>
                  <a:lnTo>
                    <a:pt x="81394" y="70455"/>
                  </a:lnTo>
                  <a:lnTo>
                    <a:pt x="35897" y="115951"/>
                  </a:lnTo>
                  <a:lnTo>
                    <a:pt x="81394" y="161404"/>
                  </a:lnTo>
                  <a:lnTo>
                    <a:pt x="81394" y="170467"/>
                  </a:lnTo>
                  <a:lnTo>
                    <a:pt x="70231" y="181629"/>
                  </a:lnTo>
                  <a:close/>
                </a:path>
              </a:pathLst>
            </a:custGeom>
            <a:solidFill>
              <a:srgbClr val="CBF400"/>
            </a:solidFill>
          </p:spPr>
          <p:txBody>
            <a:bodyPr wrap="square" lIns="0" tIns="0" rIns="0" bIns="0" rtlCol="0"/>
            <a:lstStyle/>
            <a:p>
              <a:endParaRPr/>
            </a:p>
          </p:txBody>
        </p:sp>
      </p:grpSp>
      <p:sp>
        <p:nvSpPr>
          <p:cNvPr id="16" name="object 16"/>
          <p:cNvSpPr txBox="1"/>
          <p:nvPr/>
        </p:nvSpPr>
        <p:spPr>
          <a:xfrm>
            <a:off x="5086349" y="3886199"/>
            <a:ext cx="2019300" cy="1447800"/>
          </a:xfrm>
          <a:prstGeom prst="rect">
            <a:avLst/>
          </a:prstGeom>
          <a:ln w="19049">
            <a:solidFill>
              <a:srgbClr val="CBF400"/>
            </a:solidFill>
          </a:ln>
        </p:spPr>
        <p:txBody>
          <a:bodyPr vert="horz" wrap="square" lIns="0" tIns="0" rIns="0" bIns="0" rtlCol="0">
            <a:spAutoFit/>
          </a:bodyPr>
          <a:lstStyle/>
          <a:p>
            <a:pPr>
              <a:lnSpc>
                <a:spcPct val="100000"/>
              </a:lnSpc>
            </a:pPr>
            <a:endParaRPr sz="1050">
              <a:latin typeface="Times New Roman"/>
              <a:cs typeface="Times New Roman"/>
            </a:endParaRPr>
          </a:p>
          <a:p>
            <a:pPr>
              <a:lnSpc>
                <a:spcPct val="100000"/>
              </a:lnSpc>
            </a:pPr>
            <a:endParaRPr sz="1050">
              <a:latin typeface="Times New Roman"/>
              <a:cs typeface="Times New Roman"/>
            </a:endParaRPr>
          </a:p>
          <a:p>
            <a:pPr>
              <a:lnSpc>
                <a:spcPct val="100000"/>
              </a:lnSpc>
              <a:spcBef>
                <a:spcPts val="605"/>
              </a:spcBef>
            </a:pPr>
            <a:endParaRPr sz="1050">
              <a:latin typeface="Times New Roman"/>
              <a:cs typeface="Times New Roman"/>
            </a:endParaRPr>
          </a:p>
          <a:p>
            <a:pPr marL="408940" marR="401320" algn="ctr">
              <a:lnSpc>
                <a:spcPct val="106900"/>
              </a:lnSpc>
            </a:pPr>
            <a:r>
              <a:rPr sz="1150" spc="-60" dirty="0">
                <a:solidFill>
                  <a:srgbClr val="DDDDDD"/>
                </a:solidFill>
                <a:latin typeface="Lucida Console"/>
                <a:cs typeface="Lucida Console"/>
              </a:rPr>
              <a:t>Join</a:t>
            </a:r>
            <a:r>
              <a:rPr sz="1150" spc="-114" dirty="0">
                <a:solidFill>
                  <a:srgbClr val="DDDDDD"/>
                </a:solidFill>
                <a:latin typeface="Lucida Console"/>
                <a:cs typeface="Lucida Console"/>
              </a:rPr>
              <a:t> </a:t>
            </a:r>
            <a:r>
              <a:rPr sz="1150" spc="-50" dirty="0">
                <a:solidFill>
                  <a:srgbClr val="DDDDDD"/>
                </a:solidFill>
                <a:latin typeface="Lucida Console"/>
                <a:cs typeface="Lucida Console"/>
              </a:rPr>
              <a:t>our</a:t>
            </a:r>
            <a:r>
              <a:rPr sz="1150" spc="-110" dirty="0">
                <a:solidFill>
                  <a:srgbClr val="DDDDDD"/>
                </a:solidFill>
                <a:latin typeface="Lucida Console"/>
                <a:cs typeface="Lucida Console"/>
              </a:rPr>
              <a:t> </a:t>
            </a:r>
            <a:r>
              <a:rPr sz="1150" spc="-55" dirty="0">
                <a:solidFill>
                  <a:srgbClr val="DDDDDD"/>
                </a:solidFill>
                <a:latin typeface="Lucida Console"/>
                <a:cs typeface="Lucida Console"/>
              </a:rPr>
              <a:t>GitHub </a:t>
            </a:r>
            <a:r>
              <a:rPr sz="1150" spc="-65" dirty="0">
                <a:solidFill>
                  <a:srgbClr val="DDDDDD"/>
                </a:solidFill>
                <a:latin typeface="Lucida Console"/>
                <a:cs typeface="Lucida Console"/>
              </a:rPr>
              <a:t>repository</a:t>
            </a:r>
            <a:r>
              <a:rPr sz="1150" spc="-105" dirty="0">
                <a:solidFill>
                  <a:srgbClr val="DDDDDD"/>
                </a:solidFill>
                <a:latin typeface="Lucida Console"/>
                <a:cs typeface="Lucida Console"/>
              </a:rPr>
              <a:t> </a:t>
            </a:r>
            <a:r>
              <a:rPr sz="1150" spc="-25" dirty="0">
                <a:solidFill>
                  <a:srgbClr val="DDDDDD"/>
                </a:solidFill>
                <a:latin typeface="Lucida Console"/>
                <a:cs typeface="Lucida Console"/>
              </a:rPr>
              <a:t>for </a:t>
            </a:r>
            <a:r>
              <a:rPr sz="1150" spc="-20" dirty="0">
                <a:solidFill>
                  <a:srgbClr val="DDDDDD"/>
                </a:solidFill>
                <a:latin typeface="Lucida Console"/>
                <a:cs typeface="Lucida Console"/>
              </a:rPr>
              <a:t>implementation </a:t>
            </a:r>
            <a:r>
              <a:rPr sz="1150" spc="-10" dirty="0">
                <a:solidFill>
                  <a:srgbClr val="DDDDDD"/>
                </a:solidFill>
                <a:latin typeface="Lucida Console"/>
                <a:cs typeface="Lucida Console"/>
              </a:rPr>
              <a:t>examples</a:t>
            </a:r>
            <a:endParaRPr sz="1150">
              <a:latin typeface="Lucida Console"/>
              <a:cs typeface="Lucida Console"/>
            </a:endParaRPr>
          </a:p>
        </p:txBody>
      </p:sp>
      <p:grpSp>
        <p:nvGrpSpPr>
          <p:cNvPr id="17" name="object 17"/>
          <p:cNvGrpSpPr/>
          <p:nvPr/>
        </p:nvGrpSpPr>
        <p:grpSpPr>
          <a:xfrm>
            <a:off x="7400924" y="3876674"/>
            <a:ext cx="2038350" cy="1466850"/>
            <a:chOff x="7400924" y="3876674"/>
            <a:chExt cx="2038350" cy="1466850"/>
          </a:xfrm>
        </p:grpSpPr>
        <p:sp>
          <p:nvSpPr>
            <p:cNvPr id="18" name="object 18"/>
            <p:cNvSpPr/>
            <p:nvPr/>
          </p:nvSpPr>
          <p:spPr>
            <a:xfrm>
              <a:off x="7400924" y="3876674"/>
              <a:ext cx="2038350" cy="1466850"/>
            </a:xfrm>
            <a:custGeom>
              <a:avLst/>
              <a:gdLst/>
              <a:ahLst/>
              <a:cxnLst/>
              <a:rect l="l" t="t" r="r" b="b"/>
              <a:pathLst>
                <a:path w="2038350" h="1466850">
                  <a:moveTo>
                    <a:pt x="2038349" y="1466849"/>
                  </a:moveTo>
                  <a:lnTo>
                    <a:pt x="0" y="1466849"/>
                  </a:lnTo>
                  <a:lnTo>
                    <a:pt x="0" y="0"/>
                  </a:lnTo>
                  <a:lnTo>
                    <a:pt x="2038349" y="0"/>
                  </a:lnTo>
                  <a:lnTo>
                    <a:pt x="2038349" y="1466849"/>
                  </a:lnTo>
                  <a:close/>
                </a:path>
              </a:pathLst>
            </a:custGeom>
            <a:solidFill>
              <a:srgbClr val="0E0E0E">
                <a:alpha val="70199"/>
              </a:srgbClr>
            </a:solidFill>
          </p:spPr>
          <p:txBody>
            <a:bodyPr wrap="square" lIns="0" tIns="0" rIns="0" bIns="0" rtlCol="0"/>
            <a:lstStyle/>
            <a:p>
              <a:endParaRPr/>
            </a:p>
          </p:txBody>
        </p:sp>
        <p:sp>
          <p:nvSpPr>
            <p:cNvPr id="19" name="object 19"/>
            <p:cNvSpPr/>
            <p:nvPr/>
          </p:nvSpPr>
          <p:spPr>
            <a:xfrm>
              <a:off x="8277224" y="4076699"/>
              <a:ext cx="285750" cy="228600"/>
            </a:xfrm>
            <a:custGeom>
              <a:avLst/>
              <a:gdLst/>
              <a:ahLst/>
              <a:cxnLst/>
              <a:rect l="l" t="t" r="r" b="b"/>
              <a:pathLst>
                <a:path w="285750" h="228600">
                  <a:moveTo>
                    <a:pt x="69030" y="71437"/>
                  </a:moveTo>
                  <a:lnTo>
                    <a:pt x="59557" y="71437"/>
                  </a:lnTo>
                  <a:lnTo>
                    <a:pt x="55000" y="70531"/>
                  </a:lnTo>
                  <a:lnTo>
                    <a:pt x="28574" y="40455"/>
                  </a:lnTo>
                  <a:lnTo>
                    <a:pt x="28574" y="30982"/>
                  </a:lnTo>
                  <a:lnTo>
                    <a:pt x="55000" y="906"/>
                  </a:lnTo>
                  <a:lnTo>
                    <a:pt x="59557" y="0"/>
                  </a:lnTo>
                  <a:lnTo>
                    <a:pt x="69030" y="0"/>
                  </a:lnTo>
                  <a:lnTo>
                    <a:pt x="99106" y="26425"/>
                  </a:lnTo>
                  <a:lnTo>
                    <a:pt x="100012" y="30982"/>
                  </a:lnTo>
                  <a:lnTo>
                    <a:pt x="100012" y="40455"/>
                  </a:lnTo>
                  <a:lnTo>
                    <a:pt x="73586" y="70531"/>
                  </a:lnTo>
                  <a:lnTo>
                    <a:pt x="69030" y="71437"/>
                  </a:lnTo>
                  <a:close/>
                </a:path>
                <a:path w="285750" h="228600">
                  <a:moveTo>
                    <a:pt x="233336" y="71437"/>
                  </a:moveTo>
                  <a:lnTo>
                    <a:pt x="223863" y="71437"/>
                  </a:lnTo>
                  <a:lnTo>
                    <a:pt x="219307" y="70531"/>
                  </a:lnTo>
                  <a:lnTo>
                    <a:pt x="192881" y="40455"/>
                  </a:lnTo>
                  <a:lnTo>
                    <a:pt x="192881" y="30982"/>
                  </a:lnTo>
                  <a:lnTo>
                    <a:pt x="219307" y="906"/>
                  </a:lnTo>
                  <a:lnTo>
                    <a:pt x="223863" y="0"/>
                  </a:lnTo>
                  <a:lnTo>
                    <a:pt x="233336" y="0"/>
                  </a:lnTo>
                  <a:lnTo>
                    <a:pt x="263412" y="26425"/>
                  </a:lnTo>
                  <a:lnTo>
                    <a:pt x="264318" y="30982"/>
                  </a:lnTo>
                  <a:lnTo>
                    <a:pt x="264318" y="40455"/>
                  </a:lnTo>
                  <a:lnTo>
                    <a:pt x="237892" y="70531"/>
                  </a:lnTo>
                  <a:lnTo>
                    <a:pt x="233336" y="71437"/>
                  </a:lnTo>
                  <a:close/>
                </a:path>
                <a:path w="285750" h="228600">
                  <a:moveTo>
                    <a:pt x="148558" y="142874"/>
                  </a:moveTo>
                  <a:lnTo>
                    <a:pt x="137191" y="142874"/>
                  </a:lnTo>
                  <a:lnTo>
                    <a:pt x="131723" y="141787"/>
                  </a:lnTo>
                  <a:lnTo>
                    <a:pt x="101100" y="111164"/>
                  </a:lnTo>
                  <a:lnTo>
                    <a:pt x="100012" y="105696"/>
                  </a:lnTo>
                  <a:lnTo>
                    <a:pt x="100012" y="94328"/>
                  </a:lnTo>
                  <a:lnTo>
                    <a:pt x="100862" y="90055"/>
                  </a:lnTo>
                  <a:lnTo>
                    <a:pt x="100978" y="89470"/>
                  </a:lnTo>
                  <a:lnTo>
                    <a:pt x="131723" y="58237"/>
                  </a:lnTo>
                  <a:lnTo>
                    <a:pt x="137191" y="57150"/>
                  </a:lnTo>
                  <a:lnTo>
                    <a:pt x="148558" y="57150"/>
                  </a:lnTo>
                  <a:lnTo>
                    <a:pt x="180299" y="78358"/>
                  </a:lnTo>
                  <a:lnTo>
                    <a:pt x="185737" y="94328"/>
                  </a:lnTo>
                  <a:lnTo>
                    <a:pt x="185737" y="105696"/>
                  </a:lnTo>
                  <a:lnTo>
                    <a:pt x="164528" y="137437"/>
                  </a:lnTo>
                  <a:lnTo>
                    <a:pt x="154026" y="141787"/>
                  </a:lnTo>
                  <a:lnTo>
                    <a:pt x="148558" y="142874"/>
                  </a:lnTo>
                  <a:close/>
                </a:path>
                <a:path w="285750" h="228600">
                  <a:moveTo>
                    <a:pt x="105102" y="142874"/>
                  </a:moveTo>
                  <a:lnTo>
                    <a:pt x="4286" y="142874"/>
                  </a:lnTo>
                  <a:lnTo>
                    <a:pt x="0" y="138588"/>
                  </a:lnTo>
                  <a:lnTo>
                    <a:pt x="0" y="133364"/>
                  </a:lnTo>
                  <a:lnTo>
                    <a:pt x="3745" y="114826"/>
                  </a:lnTo>
                  <a:lnTo>
                    <a:pt x="13958" y="99683"/>
                  </a:lnTo>
                  <a:lnTo>
                    <a:pt x="29101" y="89470"/>
                  </a:lnTo>
                  <a:lnTo>
                    <a:pt x="47639" y="85725"/>
                  </a:lnTo>
                  <a:lnTo>
                    <a:pt x="73803" y="85725"/>
                  </a:lnTo>
                  <a:lnTo>
                    <a:pt x="80353" y="87243"/>
                  </a:lnTo>
                  <a:lnTo>
                    <a:pt x="83996" y="88860"/>
                  </a:lnTo>
                  <a:lnTo>
                    <a:pt x="86617" y="90055"/>
                  </a:lnTo>
                  <a:lnTo>
                    <a:pt x="86037" y="93270"/>
                  </a:lnTo>
                  <a:lnTo>
                    <a:pt x="85769" y="96619"/>
                  </a:lnTo>
                  <a:lnTo>
                    <a:pt x="85769" y="100012"/>
                  </a:lnTo>
                  <a:lnTo>
                    <a:pt x="87126" y="112429"/>
                  </a:lnTo>
                  <a:lnTo>
                    <a:pt x="90999" y="123904"/>
                  </a:lnTo>
                  <a:lnTo>
                    <a:pt x="97090" y="134149"/>
                  </a:lnTo>
                  <a:lnTo>
                    <a:pt x="105102" y="142874"/>
                  </a:lnTo>
                  <a:close/>
                </a:path>
                <a:path w="285750" h="228600">
                  <a:moveTo>
                    <a:pt x="281463" y="142874"/>
                  </a:moveTo>
                  <a:lnTo>
                    <a:pt x="180647" y="142874"/>
                  </a:lnTo>
                  <a:lnTo>
                    <a:pt x="188678" y="134149"/>
                  </a:lnTo>
                  <a:lnTo>
                    <a:pt x="194767" y="123904"/>
                  </a:lnTo>
                  <a:lnTo>
                    <a:pt x="198629" y="112429"/>
                  </a:lnTo>
                  <a:lnTo>
                    <a:pt x="199980" y="100012"/>
                  </a:lnTo>
                  <a:lnTo>
                    <a:pt x="199980" y="96619"/>
                  </a:lnTo>
                  <a:lnTo>
                    <a:pt x="199763" y="94328"/>
                  </a:lnTo>
                  <a:lnTo>
                    <a:pt x="199660" y="93270"/>
                  </a:lnTo>
                  <a:lnTo>
                    <a:pt x="199132" y="90055"/>
                  </a:lnTo>
                  <a:lnTo>
                    <a:pt x="205204" y="87243"/>
                  </a:lnTo>
                  <a:lnTo>
                    <a:pt x="211946" y="85725"/>
                  </a:lnTo>
                  <a:lnTo>
                    <a:pt x="238110" y="85725"/>
                  </a:lnTo>
                  <a:lnTo>
                    <a:pt x="256648" y="89470"/>
                  </a:lnTo>
                  <a:lnTo>
                    <a:pt x="271791" y="99683"/>
                  </a:lnTo>
                  <a:lnTo>
                    <a:pt x="282004" y="114826"/>
                  </a:lnTo>
                  <a:lnTo>
                    <a:pt x="285750" y="133364"/>
                  </a:lnTo>
                  <a:lnTo>
                    <a:pt x="285750" y="138588"/>
                  </a:lnTo>
                  <a:lnTo>
                    <a:pt x="281463" y="142874"/>
                  </a:lnTo>
                  <a:close/>
                </a:path>
                <a:path w="285750" h="228600">
                  <a:moveTo>
                    <a:pt x="223286" y="228600"/>
                  </a:moveTo>
                  <a:lnTo>
                    <a:pt x="62507" y="228600"/>
                  </a:lnTo>
                  <a:lnTo>
                    <a:pt x="57150" y="223242"/>
                  </a:lnTo>
                  <a:lnTo>
                    <a:pt x="57150" y="216678"/>
                  </a:lnTo>
                  <a:lnTo>
                    <a:pt x="61828" y="193516"/>
                  </a:lnTo>
                  <a:lnTo>
                    <a:pt x="74585" y="174597"/>
                  </a:lnTo>
                  <a:lnTo>
                    <a:pt x="93503" y="161840"/>
                  </a:lnTo>
                  <a:lnTo>
                    <a:pt x="116666" y="157162"/>
                  </a:lnTo>
                  <a:lnTo>
                    <a:pt x="169083" y="157162"/>
                  </a:lnTo>
                  <a:lnTo>
                    <a:pt x="192246" y="161840"/>
                  </a:lnTo>
                  <a:lnTo>
                    <a:pt x="211164" y="174597"/>
                  </a:lnTo>
                  <a:lnTo>
                    <a:pt x="223921" y="193516"/>
                  </a:lnTo>
                  <a:lnTo>
                    <a:pt x="228600" y="216678"/>
                  </a:lnTo>
                  <a:lnTo>
                    <a:pt x="228600" y="223242"/>
                  </a:lnTo>
                  <a:lnTo>
                    <a:pt x="223286" y="228600"/>
                  </a:lnTo>
                  <a:close/>
                </a:path>
              </a:pathLst>
            </a:custGeom>
            <a:solidFill>
              <a:srgbClr val="CBF400"/>
            </a:solidFill>
          </p:spPr>
          <p:txBody>
            <a:bodyPr wrap="square" lIns="0" tIns="0" rIns="0" bIns="0" rtlCol="0"/>
            <a:lstStyle/>
            <a:p>
              <a:endParaRPr/>
            </a:p>
          </p:txBody>
        </p:sp>
      </p:grpSp>
      <p:sp>
        <p:nvSpPr>
          <p:cNvPr id="20" name="object 20"/>
          <p:cNvSpPr txBox="1"/>
          <p:nvPr/>
        </p:nvSpPr>
        <p:spPr>
          <a:xfrm>
            <a:off x="7410449" y="3886199"/>
            <a:ext cx="2019300" cy="1447800"/>
          </a:xfrm>
          <a:prstGeom prst="rect">
            <a:avLst/>
          </a:prstGeom>
          <a:ln w="19049">
            <a:solidFill>
              <a:srgbClr val="CBF400"/>
            </a:solidFill>
          </a:ln>
        </p:spPr>
        <p:txBody>
          <a:bodyPr vert="horz" wrap="square" lIns="0" tIns="0" rIns="0" bIns="0" rtlCol="0">
            <a:spAutoFit/>
          </a:bodyPr>
          <a:lstStyle/>
          <a:p>
            <a:pPr>
              <a:lnSpc>
                <a:spcPct val="100000"/>
              </a:lnSpc>
            </a:pPr>
            <a:endParaRPr sz="1050">
              <a:latin typeface="Times New Roman"/>
              <a:cs typeface="Times New Roman"/>
            </a:endParaRPr>
          </a:p>
          <a:p>
            <a:pPr>
              <a:lnSpc>
                <a:spcPct val="100000"/>
              </a:lnSpc>
            </a:pPr>
            <a:endParaRPr sz="1050">
              <a:latin typeface="Times New Roman"/>
              <a:cs typeface="Times New Roman"/>
            </a:endParaRPr>
          </a:p>
          <a:p>
            <a:pPr>
              <a:lnSpc>
                <a:spcPct val="100000"/>
              </a:lnSpc>
              <a:spcBef>
                <a:spcPts val="605"/>
              </a:spcBef>
            </a:pPr>
            <a:endParaRPr sz="1050">
              <a:latin typeface="Times New Roman"/>
              <a:cs typeface="Times New Roman"/>
            </a:endParaRPr>
          </a:p>
          <a:p>
            <a:pPr marL="488950" marR="361315" indent="-120650">
              <a:lnSpc>
                <a:spcPct val="106900"/>
              </a:lnSpc>
            </a:pPr>
            <a:r>
              <a:rPr sz="1150" spc="-70" dirty="0">
                <a:solidFill>
                  <a:srgbClr val="DDDDDD"/>
                </a:solidFill>
                <a:latin typeface="Lucida Console"/>
                <a:cs typeface="Lucida Console"/>
              </a:rPr>
              <a:t>Connect</a:t>
            </a:r>
            <a:r>
              <a:rPr sz="1150" spc="-80" dirty="0">
                <a:solidFill>
                  <a:srgbClr val="DDDDDD"/>
                </a:solidFill>
                <a:latin typeface="Lucida Console"/>
                <a:cs typeface="Lucida Console"/>
              </a:rPr>
              <a:t> </a:t>
            </a:r>
            <a:r>
              <a:rPr sz="1150" spc="-60" dirty="0">
                <a:solidFill>
                  <a:srgbClr val="DDDDDD"/>
                </a:solidFill>
                <a:latin typeface="Lucida Console"/>
                <a:cs typeface="Lucida Console"/>
              </a:rPr>
              <a:t>with</a:t>
            </a:r>
            <a:r>
              <a:rPr sz="1150" spc="-80" dirty="0">
                <a:solidFill>
                  <a:srgbClr val="DDDDDD"/>
                </a:solidFill>
                <a:latin typeface="Lucida Console"/>
                <a:cs typeface="Lucida Console"/>
              </a:rPr>
              <a:t> </a:t>
            </a:r>
            <a:r>
              <a:rPr sz="1150" spc="-25" dirty="0">
                <a:solidFill>
                  <a:srgbClr val="DDDDDD"/>
                </a:solidFill>
                <a:latin typeface="Lucida Console"/>
                <a:cs typeface="Lucida Console"/>
              </a:rPr>
              <a:t>our </a:t>
            </a:r>
            <a:r>
              <a:rPr sz="1150" spc="-65" dirty="0">
                <a:solidFill>
                  <a:srgbClr val="DDDDDD"/>
                </a:solidFill>
                <a:latin typeface="Lucida Console"/>
                <a:cs typeface="Lucida Console"/>
              </a:rPr>
              <a:t>community</a:t>
            </a:r>
            <a:r>
              <a:rPr sz="1150" spc="-100" dirty="0">
                <a:solidFill>
                  <a:srgbClr val="DDDDDD"/>
                </a:solidFill>
                <a:latin typeface="Lucida Console"/>
                <a:cs typeface="Lucida Console"/>
              </a:rPr>
              <a:t> </a:t>
            </a:r>
            <a:r>
              <a:rPr sz="1150" spc="-25" dirty="0">
                <a:solidFill>
                  <a:srgbClr val="DDDDDD"/>
                </a:solidFill>
                <a:latin typeface="Lucida Console"/>
                <a:cs typeface="Lucida Console"/>
              </a:rPr>
              <a:t>for </a:t>
            </a:r>
            <a:r>
              <a:rPr sz="1150" spc="-10" dirty="0">
                <a:solidFill>
                  <a:srgbClr val="DDDDDD"/>
                </a:solidFill>
                <a:latin typeface="Lucida Console"/>
                <a:cs typeface="Lucida Console"/>
              </a:rPr>
              <a:t>collaboration opportunities</a:t>
            </a:r>
            <a:endParaRPr sz="1150">
              <a:latin typeface="Lucida Console"/>
              <a:cs typeface="Lucida Console"/>
            </a:endParaRPr>
          </a:p>
        </p:txBody>
      </p:sp>
      <p:sp>
        <p:nvSpPr>
          <p:cNvPr id="21" name="object 21"/>
          <p:cNvSpPr txBox="1"/>
          <p:nvPr/>
        </p:nvSpPr>
        <p:spPr>
          <a:xfrm>
            <a:off x="1188719" y="6165114"/>
            <a:ext cx="2687955" cy="217367"/>
          </a:xfrm>
          <a:prstGeom prst="rect">
            <a:avLst/>
          </a:prstGeom>
        </p:spPr>
        <p:txBody>
          <a:bodyPr vert="horz" wrap="square" lIns="0" tIns="17145" rIns="0" bIns="0" rtlCol="0">
            <a:spAutoFit/>
          </a:bodyPr>
          <a:lstStyle/>
          <a:p>
            <a:pPr marL="12700">
              <a:lnSpc>
                <a:spcPct val="100000"/>
              </a:lnSpc>
              <a:spcBef>
                <a:spcPts val="135"/>
              </a:spcBef>
            </a:pPr>
            <a:r>
              <a:rPr lang="en-US" sz="1300" spc="-80" dirty="0">
                <a:solidFill>
                  <a:srgbClr val="CBF400"/>
                </a:solidFill>
                <a:latin typeface="Lucida Console"/>
                <a:cs typeface="Lucida Console"/>
              </a:rPr>
              <a:t>https://hr-aisolutions.com/</a:t>
            </a:r>
            <a:endParaRPr sz="1300" dirty="0">
              <a:latin typeface="Lucida Console"/>
              <a:cs typeface="Lucida Console"/>
            </a:endParaRPr>
          </a:p>
        </p:txBody>
      </p:sp>
      <p:sp>
        <p:nvSpPr>
          <p:cNvPr id="24" name="object 24"/>
          <p:cNvSpPr txBox="1"/>
          <p:nvPr/>
        </p:nvSpPr>
        <p:spPr>
          <a:xfrm>
            <a:off x="9204026" y="6153246"/>
            <a:ext cx="1031875" cy="229235"/>
          </a:xfrm>
          <a:prstGeom prst="rect">
            <a:avLst/>
          </a:prstGeom>
        </p:spPr>
        <p:txBody>
          <a:bodyPr vert="horz" wrap="square" lIns="0" tIns="17145" rIns="0" bIns="0" rtlCol="0">
            <a:spAutoFit/>
          </a:bodyPr>
          <a:lstStyle/>
          <a:p>
            <a:pPr marL="12700">
              <a:lnSpc>
                <a:spcPct val="100000"/>
              </a:lnSpc>
              <a:spcBef>
                <a:spcPts val="135"/>
              </a:spcBef>
            </a:pPr>
            <a:r>
              <a:rPr sz="1300" spc="-10" dirty="0">
                <a:solidFill>
                  <a:srgbClr val="CBF400"/>
                </a:solidFill>
                <a:latin typeface="Lucida Console"/>
                <a:cs typeface="Lucida Console"/>
              </a:rPr>
              <a:t>AI</a:t>
            </a:r>
            <a:r>
              <a:rPr sz="1300" spc="-190" dirty="0">
                <a:solidFill>
                  <a:srgbClr val="CBF400"/>
                </a:solidFill>
                <a:latin typeface="Lucida Console"/>
                <a:cs typeface="Lucida Console"/>
              </a:rPr>
              <a:t> </a:t>
            </a:r>
            <a:r>
              <a:rPr sz="1300" spc="-70" dirty="0">
                <a:solidFill>
                  <a:srgbClr val="CBF400"/>
                </a:solidFill>
                <a:latin typeface="Lucida Console"/>
                <a:cs typeface="Lucida Console"/>
              </a:rPr>
              <a:t>Training</a:t>
            </a:r>
            <a:endParaRPr sz="1300" dirty="0">
              <a:latin typeface="Lucida Console"/>
              <a:cs typeface="Lucida Consol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0E0E0E"/>
          </a:solidFill>
        </p:spPr>
        <p:txBody>
          <a:bodyPr wrap="square" lIns="0" tIns="0" rIns="0" bIns="0" rtlCol="0"/>
          <a:lstStyle/>
          <a:p>
            <a:endParaRPr dirty="0"/>
          </a:p>
        </p:txBody>
      </p:sp>
      <p:sp>
        <p:nvSpPr>
          <p:cNvPr id="3" name="object 3"/>
          <p:cNvSpPr/>
          <p:nvPr/>
        </p:nvSpPr>
        <p:spPr>
          <a:xfrm>
            <a:off x="380999" y="238125"/>
            <a:ext cx="285750" cy="228600"/>
          </a:xfrm>
          <a:custGeom>
            <a:avLst/>
            <a:gdLst/>
            <a:ahLst/>
            <a:cxnLst/>
            <a:rect l="l" t="t" r="r" b="b"/>
            <a:pathLst>
              <a:path w="285750" h="228600">
                <a:moveTo>
                  <a:pt x="157162" y="42862"/>
                </a:moveTo>
                <a:lnTo>
                  <a:pt x="128587" y="42862"/>
                </a:lnTo>
                <a:lnTo>
                  <a:pt x="128587" y="6384"/>
                </a:lnTo>
                <a:lnTo>
                  <a:pt x="134972" y="0"/>
                </a:lnTo>
                <a:lnTo>
                  <a:pt x="150777" y="0"/>
                </a:lnTo>
                <a:lnTo>
                  <a:pt x="157162" y="6384"/>
                </a:lnTo>
                <a:lnTo>
                  <a:pt x="157162" y="42862"/>
                </a:lnTo>
                <a:close/>
              </a:path>
              <a:path w="285750" h="228600">
                <a:moveTo>
                  <a:pt x="210740" y="228600"/>
                </a:moveTo>
                <a:lnTo>
                  <a:pt x="75009" y="228600"/>
                </a:lnTo>
                <a:lnTo>
                  <a:pt x="62489" y="226075"/>
                </a:lnTo>
                <a:lnTo>
                  <a:pt x="52272" y="219190"/>
                </a:lnTo>
                <a:lnTo>
                  <a:pt x="45386" y="208972"/>
                </a:lnTo>
                <a:lnTo>
                  <a:pt x="42862" y="196453"/>
                </a:lnTo>
                <a:lnTo>
                  <a:pt x="42862" y="75009"/>
                </a:lnTo>
                <a:lnTo>
                  <a:pt x="45386" y="62489"/>
                </a:lnTo>
                <a:lnTo>
                  <a:pt x="52272" y="52272"/>
                </a:lnTo>
                <a:lnTo>
                  <a:pt x="62489" y="45386"/>
                </a:lnTo>
                <a:lnTo>
                  <a:pt x="75009" y="42862"/>
                </a:lnTo>
                <a:lnTo>
                  <a:pt x="210740" y="42862"/>
                </a:lnTo>
                <a:lnTo>
                  <a:pt x="223260" y="45386"/>
                </a:lnTo>
                <a:lnTo>
                  <a:pt x="233477" y="52272"/>
                </a:lnTo>
                <a:lnTo>
                  <a:pt x="240363" y="62489"/>
                </a:lnTo>
                <a:lnTo>
                  <a:pt x="242887" y="75009"/>
                </a:lnTo>
                <a:lnTo>
                  <a:pt x="242887" y="96440"/>
                </a:lnTo>
                <a:lnTo>
                  <a:pt x="97644" y="96440"/>
                </a:lnTo>
                <a:lnTo>
                  <a:pt x="95366" y="96893"/>
                </a:lnTo>
                <a:lnTo>
                  <a:pt x="82153" y="111931"/>
                </a:lnTo>
                <a:lnTo>
                  <a:pt x="82153" y="116668"/>
                </a:lnTo>
                <a:lnTo>
                  <a:pt x="97644" y="132159"/>
                </a:lnTo>
                <a:lnTo>
                  <a:pt x="242887" y="132159"/>
                </a:lnTo>
                <a:lnTo>
                  <a:pt x="242887" y="171450"/>
                </a:lnTo>
                <a:lnTo>
                  <a:pt x="88939" y="171450"/>
                </a:lnTo>
                <a:lnTo>
                  <a:pt x="85725" y="174664"/>
                </a:lnTo>
                <a:lnTo>
                  <a:pt x="85725" y="182522"/>
                </a:lnTo>
                <a:lnTo>
                  <a:pt x="88939" y="185737"/>
                </a:lnTo>
                <a:lnTo>
                  <a:pt x="242887" y="185737"/>
                </a:lnTo>
                <a:lnTo>
                  <a:pt x="242887" y="196453"/>
                </a:lnTo>
                <a:lnTo>
                  <a:pt x="240363" y="208972"/>
                </a:lnTo>
                <a:lnTo>
                  <a:pt x="233477" y="219190"/>
                </a:lnTo>
                <a:lnTo>
                  <a:pt x="223260" y="226075"/>
                </a:lnTo>
                <a:lnTo>
                  <a:pt x="210740" y="228600"/>
                </a:lnTo>
                <a:close/>
              </a:path>
              <a:path w="285750" h="228600">
                <a:moveTo>
                  <a:pt x="183369" y="132159"/>
                </a:moveTo>
                <a:lnTo>
                  <a:pt x="102380" y="132159"/>
                </a:lnTo>
                <a:lnTo>
                  <a:pt x="104658" y="131706"/>
                </a:lnTo>
                <a:lnTo>
                  <a:pt x="109035" y="129893"/>
                </a:lnTo>
                <a:lnTo>
                  <a:pt x="117871" y="116668"/>
                </a:lnTo>
                <a:lnTo>
                  <a:pt x="117871" y="111931"/>
                </a:lnTo>
                <a:lnTo>
                  <a:pt x="102380" y="96440"/>
                </a:lnTo>
                <a:lnTo>
                  <a:pt x="183369" y="96440"/>
                </a:lnTo>
                <a:lnTo>
                  <a:pt x="167878" y="111931"/>
                </a:lnTo>
                <a:lnTo>
                  <a:pt x="167878" y="116668"/>
                </a:lnTo>
                <a:lnTo>
                  <a:pt x="181091" y="131706"/>
                </a:lnTo>
                <a:lnTo>
                  <a:pt x="183369" y="132159"/>
                </a:lnTo>
                <a:close/>
              </a:path>
              <a:path w="285750" h="228600">
                <a:moveTo>
                  <a:pt x="242887" y="132159"/>
                </a:moveTo>
                <a:lnTo>
                  <a:pt x="188105" y="132159"/>
                </a:lnTo>
                <a:lnTo>
                  <a:pt x="190383" y="131706"/>
                </a:lnTo>
                <a:lnTo>
                  <a:pt x="194759" y="129893"/>
                </a:lnTo>
                <a:lnTo>
                  <a:pt x="203596" y="116668"/>
                </a:lnTo>
                <a:lnTo>
                  <a:pt x="203596" y="111931"/>
                </a:lnTo>
                <a:lnTo>
                  <a:pt x="188105" y="96440"/>
                </a:lnTo>
                <a:lnTo>
                  <a:pt x="242887" y="96440"/>
                </a:lnTo>
                <a:lnTo>
                  <a:pt x="242887" y="132159"/>
                </a:lnTo>
                <a:close/>
              </a:path>
              <a:path w="285750" h="228600">
                <a:moveTo>
                  <a:pt x="131802" y="185737"/>
                </a:moveTo>
                <a:lnTo>
                  <a:pt x="111085" y="185737"/>
                </a:lnTo>
                <a:lnTo>
                  <a:pt x="114300" y="182522"/>
                </a:lnTo>
                <a:lnTo>
                  <a:pt x="114300" y="174664"/>
                </a:lnTo>
                <a:lnTo>
                  <a:pt x="111085" y="171450"/>
                </a:lnTo>
                <a:lnTo>
                  <a:pt x="131802" y="171450"/>
                </a:lnTo>
                <a:lnTo>
                  <a:pt x="128587" y="174664"/>
                </a:lnTo>
                <a:lnTo>
                  <a:pt x="128587" y="182522"/>
                </a:lnTo>
                <a:lnTo>
                  <a:pt x="131802" y="185737"/>
                </a:lnTo>
                <a:close/>
              </a:path>
              <a:path w="285750" h="228600">
                <a:moveTo>
                  <a:pt x="174664" y="185737"/>
                </a:moveTo>
                <a:lnTo>
                  <a:pt x="153947" y="185737"/>
                </a:lnTo>
                <a:lnTo>
                  <a:pt x="157162" y="182522"/>
                </a:lnTo>
                <a:lnTo>
                  <a:pt x="157162" y="174664"/>
                </a:lnTo>
                <a:lnTo>
                  <a:pt x="153947" y="171450"/>
                </a:lnTo>
                <a:lnTo>
                  <a:pt x="174664" y="171450"/>
                </a:lnTo>
                <a:lnTo>
                  <a:pt x="171450" y="174664"/>
                </a:lnTo>
                <a:lnTo>
                  <a:pt x="171450" y="182522"/>
                </a:lnTo>
                <a:lnTo>
                  <a:pt x="174664" y="185737"/>
                </a:lnTo>
                <a:close/>
              </a:path>
              <a:path w="285750" h="228600">
                <a:moveTo>
                  <a:pt x="242887" y="185737"/>
                </a:moveTo>
                <a:lnTo>
                  <a:pt x="196810" y="185737"/>
                </a:lnTo>
                <a:lnTo>
                  <a:pt x="200025" y="182522"/>
                </a:lnTo>
                <a:lnTo>
                  <a:pt x="200025" y="174664"/>
                </a:lnTo>
                <a:lnTo>
                  <a:pt x="196810" y="171450"/>
                </a:lnTo>
                <a:lnTo>
                  <a:pt x="242887" y="171450"/>
                </a:lnTo>
                <a:lnTo>
                  <a:pt x="242887" y="185737"/>
                </a:lnTo>
                <a:close/>
              </a:path>
              <a:path w="285750" h="228600">
                <a:moveTo>
                  <a:pt x="28575" y="185737"/>
                </a:moveTo>
                <a:lnTo>
                  <a:pt x="21431" y="185737"/>
                </a:lnTo>
                <a:lnTo>
                  <a:pt x="13091" y="184052"/>
                </a:lnTo>
                <a:lnTo>
                  <a:pt x="6278" y="179458"/>
                </a:lnTo>
                <a:lnTo>
                  <a:pt x="1684" y="172646"/>
                </a:lnTo>
                <a:lnTo>
                  <a:pt x="0" y="164306"/>
                </a:lnTo>
                <a:lnTo>
                  <a:pt x="0" y="121443"/>
                </a:lnTo>
                <a:lnTo>
                  <a:pt x="1684" y="113103"/>
                </a:lnTo>
                <a:lnTo>
                  <a:pt x="6278" y="106291"/>
                </a:lnTo>
                <a:lnTo>
                  <a:pt x="13091" y="101697"/>
                </a:lnTo>
                <a:lnTo>
                  <a:pt x="21431" y="100012"/>
                </a:lnTo>
                <a:lnTo>
                  <a:pt x="28575" y="100012"/>
                </a:lnTo>
                <a:lnTo>
                  <a:pt x="28575" y="185737"/>
                </a:lnTo>
                <a:close/>
              </a:path>
              <a:path w="285750" h="228600">
                <a:moveTo>
                  <a:pt x="264318" y="185737"/>
                </a:moveTo>
                <a:lnTo>
                  <a:pt x="257175" y="185737"/>
                </a:lnTo>
                <a:lnTo>
                  <a:pt x="257175" y="100012"/>
                </a:lnTo>
                <a:lnTo>
                  <a:pt x="264318" y="100012"/>
                </a:lnTo>
                <a:lnTo>
                  <a:pt x="272658" y="101697"/>
                </a:lnTo>
                <a:lnTo>
                  <a:pt x="279471" y="106291"/>
                </a:lnTo>
                <a:lnTo>
                  <a:pt x="284065" y="113103"/>
                </a:lnTo>
                <a:lnTo>
                  <a:pt x="285750" y="121443"/>
                </a:lnTo>
                <a:lnTo>
                  <a:pt x="285750" y="164306"/>
                </a:lnTo>
                <a:lnTo>
                  <a:pt x="284065" y="172646"/>
                </a:lnTo>
                <a:lnTo>
                  <a:pt x="279471" y="179458"/>
                </a:lnTo>
                <a:lnTo>
                  <a:pt x="272658" y="184052"/>
                </a:lnTo>
                <a:lnTo>
                  <a:pt x="264318" y="185737"/>
                </a:lnTo>
                <a:close/>
              </a:path>
            </a:pathLst>
          </a:custGeom>
          <a:solidFill>
            <a:srgbClr val="CBF400"/>
          </a:solidFill>
        </p:spPr>
        <p:txBody>
          <a:bodyPr wrap="square" lIns="0" tIns="0" rIns="0" bIns="0" rtlCol="0"/>
          <a:lstStyle/>
          <a:p>
            <a:endParaRPr/>
          </a:p>
        </p:txBody>
      </p:sp>
      <p:sp>
        <p:nvSpPr>
          <p:cNvPr id="4" name="object 4"/>
          <p:cNvSpPr txBox="1"/>
          <p:nvPr/>
        </p:nvSpPr>
        <p:spPr>
          <a:xfrm>
            <a:off x="749299" y="244475"/>
            <a:ext cx="2446655"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CBF400"/>
                </a:solidFill>
                <a:latin typeface="DejaVu Sans Mono"/>
                <a:cs typeface="DejaVu Sans Mono"/>
              </a:rPr>
              <a:t>AI</a:t>
            </a:r>
            <a:r>
              <a:rPr sz="1200" b="1" spc="190" dirty="0">
                <a:solidFill>
                  <a:srgbClr val="CBF400"/>
                </a:solidFill>
                <a:latin typeface="DejaVu Sans Mono"/>
                <a:cs typeface="DejaVu Sans Mono"/>
              </a:rPr>
              <a:t> </a:t>
            </a:r>
            <a:r>
              <a:rPr sz="1200" b="1" spc="55" dirty="0">
                <a:solidFill>
                  <a:srgbClr val="CBF400"/>
                </a:solidFill>
                <a:latin typeface="DejaVu Sans Mono"/>
                <a:cs typeface="DejaVu Sans Mono"/>
              </a:rPr>
              <a:t>TRAINING</a:t>
            </a:r>
            <a:r>
              <a:rPr sz="1200" b="1" spc="195" dirty="0">
                <a:solidFill>
                  <a:srgbClr val="CBF400"/>
                </a:solidFill>
                <a:latin typeface="DejaVu Sans Mono"/>
                <a:cs typeface="DejaVu Sans Mono"/>
              </a:rPr>
              <a:t> </a:t>
            </a:r>
            <a:r>
              <a:rPr sz="1200" b="1" spc="50" dirty="0">
                <a:solidFill>
                  <a:srgbClr val="CBF400"/>
                </a:solidFill>
                <a:latin typeface="DejaVu Sans Mono"/>
                <a:cs typeface="DejaVu Sans Mono"/>
              </a:rPr>
              <a:t>FUNDAMENTALS</a:t>
            </a:r>
            <a:endParaRPr sz="1200">
              <a:latin typeface="DejaVu Sans Mono"/>
              <a:cs typeface="DejaVu Sans Mono"/>
            </a:endParaRPr>
          </a:p>
        </p:txBody>
      </p:sp>
      <p:sp>
        <p:nvSpPr>
          <p:cNvPr id="5" name="object 5"/>
          <p:cNvSpPr txBox="1"/>
          <p:nvPr/>
        </p:nvSpPr>
        <p:spPr>
          <a:xfrm>
            <a:off x="9982200" y="188914"/>
            <a:ext cx="1841816" cy="197490"/>
          </a:xfrm>
          <a:prstGeom prst="rect">
            <a:avLst/>
          </a:prstGeom>
        </p:spPr>
        <p:txBody>
          <a:bodyPr vert="horz" wrap="square" lIns="0" tIns="12700" rIns="0" bIns="0" rtlCol="0">
            <a:spAutoFit/>
          </a:bodyPr>
          <a:lstStyle/>
          <a:p>
            <a:pPr marL="12700">
              <a:lnSpc>
                <a:spcPct val="100000"/>
              </a:lnSpc>
              <a:spcBef>
                <a:spcPts val="135"/>
              </a:spcBef>
            </a:pPr>
            <a:r>
              <a:rPr lang="en-US" sz="1200" spc="-125" dirty="0">
                <a:solidFill>
                  <a:srgbClr val="CBF400"/>
                </a:solidFill>
                <a:latin typeface="Lucida Console"/>
                <a:cs typeface="Lucida Console"/>
              </a:rPr>
              <a:t>September 5</a:t>
            </a:r>
            <a:r>
              <a:rPr lang="en-US" sz="1200" spc="-125" baseline="30000" dirty="0">
                <a:solidFill>
                  <a:srgbClr val="CBF400"/>
                </a:solidFill>
                <a:latin typeface="Lucida Console"/>
                <a:cs typeface="Lucida Console"/>
              </a:rPr>
              <a:t>th</a:t>
            </a:r>
            <a:r>
              <a:rPr lang="en-US" sz="1200" spc="-125" dirty="0">
                <a:solidFill>
                  <a:srgbClr val="CBF400"/>
                </a:solidFill>
                <a:latin typeface="Lucida Console"/>
                <a:cs typeface="Lucida Console"/>
              </a:rPr>
              <a:t> ,</a:t>
            </a:r>
            <a:r>
              <a:rPr lang="en-US" sz="1200" spc="-120" dirty="0">
                <a:solidFill>
                  <a:srgbClr val="CBF400"/>
                </a:solidFill>
                <a:latin typeface="Lucida Console"/>
                <a:cs typeface="Lucida Console"/>
              </a:rPr>
              <a:t> </a:t>
            </a:r>
            <a:r>
              <a:rPr lang="en-US" sz="1200" spc="-55" dirty="0">
                <a:solidFill>
                  <a:srgbClr val="CBF400"/>
                </a:solidFill>
                <a:latin typeface="Lucida Console"/>
                <a:cs typeface="Lucida Console"/>
              </a:rPr>
              <a:t>2025</a:t>
            </a:r>
            <a:endParaRPr lang="en-US" sz="1200" dirty="0">
              <a:latin typeface="Lucida Console"/>
              <a:cs typeface="Lucida Console"/>
            </a:endParaRPr>
          </a:p>
        </p:txBody>
      </p:sp>
      <p:sp>
        <p:nvSpPr>
          <p:cNvPr id="6" name="object 6"/>
          <p:cNvSpPr txBox="1">
            <a:spLocks noGrp="1"/>
          </p:cNvSpPr>
          <p:nvPr>
            <p:ph type="title"/>
          </p:nvPr>
        </p:nvSpPr>
        <p:spPr>
          <a:xfrm>
            <a:off x="368299" y="796925"/>
            <a:ext cx="3959225" cy="1122680"/>
          </a:xfrm>
          <a:prstGeom prst="rect">
            <a:avLst/>
          </a:prstGeom>
        </p:spPr>
        <p:txBody>
          <a:bodyPr vert="horz" wrap="square" lIns="0" tIns="12700" rIns="0" bIns="0" rtlCol="0">
            <a:spAutoFit/>
          </a:bodyPr>
          <a:lstStyle/>
          <a:p>
            <a:pPr marL="12700">
              <a:lnSpc>
                <a:spcPct val="100000"/>
              </a:lnSpc>
              <a:spcBef>
                <a:spcPts val="100"/>
              </a:spcBef>
            </a:pPr>
            <a:r>
              <a:rPr sz="7200" spc="-130" dirty="0"/>
              <a:t>Overview</a:t>
            </a:r>
            <a:endParaRPr sz="7200" dirty="0"/>
          </a:p>
        </p:txBody>
      </p:sp>
      <p:sp>
        <p:nvSpPr>
          <p:cNvPr id="7" name="object 7"/>
          <p:cNvSpPr txBox="1"/>
          <p:nvPr/>
        </p:nvSpPr>
        <p:spPr>
          <a:xfrm>
            <a:off x="368299" y="2240914"/>
            <a:ext cx="9109075" cy="539750"/>
          </a:xfrm>
          <a:prstGeom prst="rect">
            <a:avLst/>
          </a:prstGeom>
        </p:spPr>
        <p:txBody>
          <a:bodyPr vert="horz" wrap="square" lIns="0" tIns="12700" rIns="0" bIns="0" rtlCol="0">
            <a:spAutoFit/>
          </a:bodyPr>
          <a:lstStyle/>
          <a:p>
            <a:pPr marL="12700" marR="5080">
              <a:lnSpc>
                <a:spcPct val="125000"/>
              </a:lnSpc>
              <a:spcBef>
                <a:spcPts val="100"/>
              </a:spcBef>
            </a:pPr>
            <a:r>
              <a:rPr sz="1350" dirty="0">
                <a:solidFill>
                  <a:srgbClr val="DDDDDD"/>
                </a:solidFill>
                <a:latin typeface="DejaVu Sans Mono"/>
                <a:cs typeface="DejaVu Sans Mono"/>
              </a:rPr>
              <a:t>A comprehensive exploration of AI training methodologies, from basic concepts </a:t>
            </a:r>
            <a:r>
              <a:rPr sz="1350" spc="-25" dirty="0">
                <a:solidFill>
                  <a:srgbClr val="DDDDDD"/>
                </a:solidFill>
                <a:latin typeface="DejaVu Sans Mono"/>
                <a:cs typeface="DejaVu Sans Mono"/>
              </a:rPr>
              <a:t>to </a:t>
            </a:r>
            <a:r>
              <a:rPr sz="1350" dirty="0">
                <a:solidFill>
                  <a:srgbClr val="DDDDDD"/>
                </a:solidFill>
                <a:latin typeface="DejaVu Sans Mono"/>
                <a:cs typeface="DejaVu Sans Mono"/>
              </a:rPr>
              <a:t>advanced implementation techniques, and specialized applications in agent-based </a:t>
            </a:r>
            <a:r>
              <a:rPr sz="1350" spc="-10" dirty="0">
                <a:solidFill>
                  <a:srgbClr val="DDDDDD"/>
                </a:solidFill>
                <a:latin typeface="DejaVu Sans Mono"/>
                <a:cs typeface="DejaVu Sans Mono"/>
              </a:rPr>
              <a:t>systems.</a:t>
            </a:r>
            <a:endParaRPr sz="1350" dirty="0">
              <a:latin typeface="DejaVu Sans Mono"/>
              <a:cs typeface="DejaVu Sans Mono"/>
            </a:endParaRPr>
          </a:p>
        </p:txBody>
      </p:sp>
      <p:sp>
        <p:nvSpPr>
          <p:cNvPr id="8" name="object 8"/>
          <p:cNvSpPr txBox="1"/>
          <p:nvPr/>
        </p:nvSpPr>
        <p:spPr>
          <a:xfrm>
            <a:off x="761999" y="3181349"/>
            <a:ext cx="2524125" cy="571500"/>
          </a:xfrm>
          <a:prstGeom prst="rect">
            <a:avLst/>
          </a:prstGeom>
          <a:solidFill>
            <a:srgbClr val="CBF400"/>
          </a:solidFill>
        </p:spPr>
        <p:txBody>
          <a:bodyPr vert="horz" wrap="square" lIns="0" tIns="5715" rIns="0" bIns="0" rtlCol="0">
            <a:spAutoFit/>
          </a:bodyPr>
          <a:lstStyle/>
          <a:p>
            <a:pPr>
              <a:lnSpc>
                <a:spcPct val="100000"/>
              </a:lnSpc>
              <a:spcBef>
                <a:spcPts val="45"/>
              </a:spcBef>
            </a:pPr>
            <a:endParaRPr sz="1200">
              <a:latin typeface="Times New Roman"/>
              <a:cs typeface="Times New Roman"/>
            </a:endParaRPr>
          </a:p>
          <a:p>
            <a:pPr marL="481965">
              <a:lnSpc>
                <a:spcPct val="100000"/>
              </a:lnSpc>
            </a:pPr>
            <a:r>
              <a:rPr sz="1200" dirty="0">
                <a:solidFill>
                  <a:srgbClr val="0E0E0E"/>
                </a:solidFill>
                <a:latin typeface="DejaVu Sans Mono"/>
                <a:cs typeface="DejaVu Sans Mono"/>
              </a:rPr>
              <a:t>Basic</a:t>
            </a:r>
            <a:r>
              <a:rPr sz="1200" spc="-30" dirty="0">
                <a:solidFill>
                  <a:srgbClr val="0E0E0E"/>
                </a:solidFill>
                <a:latin typeface="DejaVu Sans Mono"/>
                <a:cs typeface="DejaVu Sans Mono"/>
              </a:rPr>
              <a:t> </a:t>
            </a:r>
            <a:r>
              <a:rPr sz="1200" dirty="0">
                <a:solidFill>
                  <a:srgbClr val="0E0E0E"/>
                </a:solidFill>
                <a:latin typeface="DejaVu Sans Mono"/>
                <a:cs typeface="DejaVu Sans Mono"/>
              </a:rPr>
              <a:t>AI</a:t>
            </a:r>
            <a:r>
              <a:rPr sz="1200" spc="-25" dirty="0">
                <a:solidFill>
                  <a:srgbClr val="0E0E0E"/>
                </a:solidFill>
                <a:latin typeface="DejaVu Sans Mono"/>
                <a:cs typeface="DejaVu Sans Mono"/>
              </a:rPr>
              <a:t> </a:t>
            </a:r>
            <a:r>
              <a:rPr sz="1200" spc="-10" dirty="0">
                <a:solidFill>
                  <a:srgbClr val="0E0E0E"/>
                </a:solidFill>
                <a:latin typeface="DejaVu Sans Mono"/>
                <a:cs typeface="DejaVu Sans Mono"/>
              </a:rPr>
              <a:t>Training</a:t>
            </a:r>
            <a:endParaRPr sz="1200">
              <a:latin typeface="DejaVu Sans Mono"/>
              <a:cs typeface="DejaVu Sans Mono"/>
            </a:endParaRPr>
          </a:p>
        </p:txBody>
      </p:sp>
      <p:sp>
        <p:nvSpPr>
          <p:cNvPr id="9" name="object 9"/>
          <p:cNvSpPr txBox="1"/>
          <p:nvPr/>
        </p:nvSpPr>
        <p:spPr>
          <a:xfrm>
            <a:off x="3486149" y="3190874"/>
            <a:ext cx="2505075" cy="552450"/>
          </a:xfrm>
          <a:prstGeom prst="rect">
            <a:avLst/>
          </a:prstGeom>
          <a:ln w="19049">
            <a:solidFill>
              <a:srgbClr val="CBF400"/>
            </a:solidFill>
          </a:ln>
        </p:spPr>
        <p:txBody>
          <a:bodyPr vert="horz" wrap="square" lIns="0" tIns="171450" rIns="0" bIns="0" rtlCol="0">
            <a:spAutoFit/>
          </a:bodyPr>
          <a:lstStyle/>
          <a:p>
            <a:pPr marL="288925">
              <a:lnSpc>
                <a:spcPct val="100000"/>
              </a:lnSpc>
              <a:spcBef>
                <a:spcPts val="1350"/>
              </a:spcBef>
            </a:pPr>
            <a:r>
              <a:rPr sz="1200" dirty="0">
                <a:solidFill>
                  <a:srgbClr val="DDDDDD"/>
                </a:solidFill>
                <a:latin typeface="DejaVu Sans Mono"/>
                <a:cs typeface="DejaVu Sans Mono"/>
              </a:rPr>
              <a:t>Intermediate</a:t>
            </a:r>
            <a:r>
              <a:rPr sz="1200" spc="-90" dirty="0">
                <a:solidFill>
                  <a:srgbClr val="DDDDDD"/>
                </a:solidFill>
                <a:latin typeface="DejaVu Sans Mono"/>
                <a:cs typeface="DejaVu Sans Mono"/>
              </a:rPr>
              <a:t> </a:t>
            </a:r>
            <a:r>
              <a:rPr sz="1200" spc="-10" dirty="0">
                <a:solidFill>
                  <a:srgbClr val="DDDDDD"/>
                </a:solidFill>
                <a:latin typeface="DejaVu Sans Mono"/>
                <a:cs typeface="DejaVu Sans Mono"/>
              </a:rPr>
              <a:t>Training</a:t>
            </a:r>
            <a:endParaRPr sz="1200">
              <a:latin typeface="DejaVu Sans Mono"/>
              <a:cs typeface="DejaVu Sans Mono"/>
            </a:endParaRPr>
          </a:p>
        </p:txBody>
      </p:sp>
      <p:sp>
        <p:nvSpPr>
          <p:cNvPr id="10" name="object 10"/>
          <p:cNvSpPr txBox="1"/>
          <p:nvPr/>
        </p:nvSpPr>
        <p:spPr>
          <a:xfrm>
            <a:off x="6191249" y="3181349"/>
            <a:ext cx="2524125" cy="571500"/>
          </a:xfrm>
          <a:prstGeom prst="rect">
            <a:avLst/>
          </a:prstGeom>
          <a:solidFill>
            <a:srgbClr val="CBF400"/>
          </a:solidFill>
        </p:spPr>
        <p:txBody>
          <a:bodyPr vert="horz" wrap="square" lIns="0" tIns="5715" rIns="0" bIns="0" rtlCol="0">
            <a:spAutoFit/>
          </a:bodyPr>
          <a:lstStyle/>
          <a:p>
            <a:pPr>
              <a:lnSpc>
                <a:spcPct val="100000"/>
              </a:lnSpc>
              <a:spcBef>
                <a:spcPts val="45"/>
              </a:spcBef>
            </a:pPr>
            <a:endParaRPr sz="1200">
              <a:latin typeface="Times New Roman"/>
              <a:cs typeface="Times New Roman"/>
            </a:endParaRPr>
          </a:p>
          <a:p>
            <a:pPr marL="481965">
              <a:lnSpc>
                <a:spcPct val="100000"/>
              </a:lnSpc>
            </a:pPr>
            <a:r>
              <a:rPr sz="1200" dirty="0">
                <a:solidFill>
                  <a:srgbClr val="0E0E0E"/>
                </a:solidFill>
                <a:latin typeface="DejaVu Sans Mono"/>
                <a:cs typeface="DejaVu Sans Mono"/>
              </a:rPr>
              <a:t>Advanced</a:t>
            </a:r>
            <a:r>
              <a:rPr sz="1200" spc="-60" dirty="0">
                <a:solidFill>
                  <a:srgbClr val="0E0E0E"/>
                </a:solidFill>
                <a:latin typeface="DejaVu Sans Mono"/>
                <a:cs typeface="DejaVu Sans Mono"/>
              </a:rPr>
              <a:t> </a:t>
            </a:r>
            <a:r>
              <a:rPr sz="1200" spc="-10" dirty="0">
                <a:solidFill>
                  <a:srgbClr val="0E0E0E"/>
                </a:solidFill>
                <a:latin typeface="DejaVu Sans Mono"/>
                <a:cs typeface="DejaVu Sans Mono"/>
              </a:rPr>
              <a:t>Training</a:t>
            </a:r>
            <a:endParaRPr sz="1200">
              <a:latin typeface="DejaVu Sans Mono"/>
              <a:cs typeface="DejaVu Sans Mono"/>
            </a:endParaRPr>
          </a:p>
        </p:txBody>
      </p:sp>
      <p:sp>
        <p:nvSpPr>
          <p:cNvPr id="11" name="object 11"/>
          <p:cNvSpPr txBox="1"/>
          <p:nvPr/>
        </p:nvSpPr>
        <p:spPr>
          <a:xfrm>
            <a:off x="8915399" y="3190874"/>
            <a:ext cx="2505075" cy="552450"/>
          </a:xfrm>
          <a:prstGeom prst="rect">
            <a:avLst/>
          </a:prstGeom>
          <a:ln w="19049">
            <a:solidFill>
              <a:srgbClr val="CBF400"/>
            </a:solidFill>
          </a:ln>
        </p:spPr>
        <p:txBody>
          <a:bodyPr vert="horz" wrap="square" lIns="0" tIns="171450" rIns="0" bIns="0" rtlCol="0">
            <a:spAutoFit/>
          </a:bodyPr>
          <a:lstStyle/>
          <a:p>
            <a:pPr algn="ctr">
              <a:lnSpc>
                <a:spcPct val="100000"/>
              </a:lnSpc>
              <a:spcBef>
                <a:spcPts val="1350"/>
              </a:spcBef>
            </a:pPr>
            <a:r>
              <a:rPr sz="1200" dirty="0">
                <a:solidFill>
                  <a:srgbClr val="DDDDDD"/>
                </a:solidFill>
                <a:latin typeface="DejaVu Sans Mono"/>
                <a:cs typeface="DejaVu Sans Mono"/>
              </a:rPr>
              <a:t>AI</a:t>
            </a:r>
            <a:r>
              <a:rPr sz="1200" spc="-15" dirty="0">
                <a:solidFill>
                  <a:srgbClr val="DDDDDD"/>
                </a:solidFill>
                <a:latin typeface="DejaVu Sans Mono"/>
                <a:cs typeface="DejaVu Sans Mono"/>
              </a:rPr>
              <a:t> </a:t>
            </a:r>
            <a:r>
              <a:rPr sz="1200" spc="-10" dirty="0">
                <a:solidFill>
                  <a:srgbClr val="DDDDDD"/>
                </a:solidFill>
                <a:latin typeface="DejaVu Sans Mono"/>
                <a:cs typeface="DejaVu Sans Mono"/>
              </a:rPr>
              <a:t>Agents</a:t>
            </a:r>
            <a:endParaRPr sz="1200">
              <a:latin typeface="DejaVu Sans Mono"/>
              <a:cs typeface="DejaVu Sans Mono"/>
            </a:endParaRPr>
          </a:p>
        </p:txBody>
      </p:sp>
      <p:sp>
        <p:nvSpPr>
          <p:cNvPr id="12" name="object 12"/>
          <p:cNvSpPr txBox="1"/>
          <p:nvPr/>
        </p:nvSpPr>
        <p:spPr>
          <a:xfrm>
            <a:off x="771524" y="3952874"/>
            <a:ext cx="2505075" cy="552450"/>
          </a:xfrm>
          <a:prstGeom prst="rect">
            <a:avLst/>
          </a:prstGeom>
          <a:ln w="19049">
            <a:solidFill>
              <a:srgbClr val="CBF400"/>
            </a:solidFill>
          </a:ln>
        </p:spPr>
        <p:txBody>
          <a:bodyPr vert="horz" wrap="square" lIns="0" tIns="171450" rIns="0" bIns="0" rtlCol="0">
            <a:spAutoFit/>
          </a:bodyPr>
          <a:lstStyle/>
          <a:p>
            <a:pPr marL="380365">
              <a:lnSpc>
                <a:spcPct val="100000"/>
              </a:lnSpc>
              <a:spcBef>
                <a:spcPts val="1350"/>
              </a:spcBef>
            </a:pPr>
            <a:r>
              <a:rPr sz="1200" spc="-10" dirty="0">
                <a:solidFill>
                  <a:srgbClr val="DDDDDD"/>
                </a:solidFill>
                <a:latin typeface="DejaVu Sans Mono"/>
                <a:cs typeface="DejaVu Sans Mono"/>
              </a:rPr>
              <a:t>Multi-</a:t>
            </a:r>
            <a:r>
              <a:rPr sz="1200" dirty="0">
                <a:solidFill>
                  <a:srgbClr val="DDDDDD"/>
                </a:solidFill>
                <a:latin typeface="DejaVu Sans Mono"/>
                <a:cs typeface="DejaVu Sans Mono"/>
              </a:rPr>
              <a:t>Agent</a:t>
            </a:r>
            <a:r>
              <a:rPr sz="1200" spc="-20" dirty="0">
                <a:solidFill>
                  <a:srgbClr val="DDDDDD"/>
                </a:solidFill>
                <a:latin typeface="DejaVu Sans Mono"/>
                <a:cs typeface="DejaVu Sans Mono"/>
              </a:rPr>
              <a:t> </a:t>
            </a:r>
            <a:r>
              <a:rPr sz="1200" spc="-10" dirty="0">
                <a:solidFill>
                  <a:srgbClr val="DDDDDD"/>
                </a:solidFill>
                <a:latin typeface="DejaVu Sans Mono"/>
                <a:cs typeface="DejaVu Sans Mono"/>
              </a:rPr>
              <a:t>Systems</a:t>
            </a:r>
            <a:endParaRPr sz="1200">
              <a:latin typeface="DejaVu Sans Mono"/>
              <a:cs typeface="DejaVu Sans Mono"/>
            </a:endParaRPr>
          </a:p>
        </p:txBody>
      </p:sp>
      <p:sp>
        <p:nvSpPr>
          <p:cNvPr id="13" name="object 13"/>
          <p:cNvSpPr txBox="1"/>
          <p:nvPr/>
        </p:nvSpPr>
        <p:spPr>
          <a:xfrm>
            <a:off x="3476624" y="3943349"/>
            <a:ext cx="2524125" cy="571500"/>
          </a:xfrm>
          <a:prstGeom prst="rect">
            <a:avLst/>
          </a:prstGeom>
          <a:solidFill>
            <a:srgbClr val="CBF400"/>
          </a:solidFill>
        </p:spPr>
        <p:txBody>
          <a:bodyPr vert="horz" wrap="square" lIns="0" tIns="5715" rIns="0" bIns="0" rtlCol="0">
            <a:spAutoFit/>
          </a:bodyPr>
          <a:lstStyle/>
          <a:p>
            <a:pPr>
              <a:lnSpc>
                <a:spcPct val="100000"/>
              </a:lnSpc>
              <a:spcBef>
                <a:spcPts val="45"/>
              </a:spcBef>
            </a:pPr>
            <a:endParaRPr sz="1200">
              <a:latin typeface="Times New Roman"/>
              <a:cs typeface="Times New Roman"/>
            </a:endParaRPr>
          </a:p>
          <a:p>
            <a:pPr marL="527685">
              <a:lnSpc>
                <a:spcPct val="100000"/>
              </a:lnSpc>
            </a:pPr>
            <a:r>
              <a:rPr sz="1200" dirty="0">
                <a:solidFill>
                  <a:srgbClr val="0E0E0E"/>
                </a:solidFill>
                <a:latin typeface="DejaVu Sans Mono"/>
                <a:cs typeface="DejaVu Sans Mono"/>
              </a:rPr>
              <a:t>Vector</a:t>
            </a:r>
            <a:r>
              <a:rPr sz="1200" spc="-45" dirty="0">
                <a:solidFill>
                  <a:srgbClr val="0E0E0E"/>
                </a:solidFill>
                <a:latin typeface="DejaVu Sans Mono"/>
                <a:cs typeface="DejaVu Sans Mono"/>
              </a:rPr>
              <a:t> </a:t>
            </a:r>
            <a:r>
              <a:rPr sz="1200" spc="-10" dirty="0">
                <a:solidFill>
                  <a:srgbClr val="0E0E0E"/>
                </a:solidFill>
                <a:latin typeface="DejaVu Sans Mono"/>
                <a:cs typeface="DejaVu Sans Mono"/>
              </a:rPr>
              <a:t>Databases</a:t>
            </a:r>
            <a:endParaRPr sz="1200">
              <a:latin typeface="DejaVu Sans Mono"/>
              <a:cs typeface="DejaVu Sans Mono"/>
            </a:endParaRPr>
          </a:p>
        </p:txBody>
      </p:sp>
      <p:sp>
        <p:nvSpPr>
          <p:cNvPr id="14" name="object 14"/>
          <p:cNvSpPr txBox="1"/>
          <p:nvPr/>
        </p:nvSpPr>
        <p:spPr>
          <a:xfrm>
            <a:off x="6200774" y="3952874"/>
            <a:ext cx="2505075" cy="552450"/>
          </a:xfrm>
          <a:prstGeom prst="rect">
            <a:avLst/>
          </a:prstGeom>
          <a:ln w="19049">
            <a:solidFill>
              <a:srgbClr val="CBF400"/>
            </a:solidFill>
          </a:ln>
        </p:spPr>
        <p:txBody>
          <a:bodyPr vert="horz" wrap="square" lIns="0" tIns="171450" rIns="0" bIns="0" rtlCol="0">
            <a:spAutoFit/>
          </a:bodyPr>
          <a:lstStyle/>
          <a:p>
            <a:pPr marL="334645">
              <a:lnSpc>
                <a:spcPct val="100000"/>
              </a:lnSpc>
              <a:spcBef>
                <a:spcPts val="1350"/>
              </a:spcBef>
            </a:pPr>
            <a:r>
              <a:rPr sz="1200" dirty="0">
                <a:solidFill>
                  <a:srgbClr val="DDDDDD"/>
                </a:solidFill>
                <a:latin typeface="DejaVu Sans Mono"/>
                <a:cs typeface="DejaVu Sans Mono"/>
              </a:rPr>
              <a:t>Image</a:t>
            </a:r>
            <a:r>
              <a:rPr sz="1200" spc="-40" dirty="0">
                <a:solidFill>
                  <a:srgbClr val="DDDDDD"/>
                </a:solidFill>
                <a:latin typeface="DejaVu Sans Mono"/>
                <a:cs typeface="DejaVu Sans Mono"/>
              </a:rPr>
              <a:t> </a:t>
            </a:r>
            <a:r>
              <a:rPr sz="1200" spc="-10" dirty="0">
                <a:solidFill>
                  <a:srgbClr val="DDDDDD"/>
                </a:solidFill>
                <a:latin typeface="DejaVu Sans Mono"/>
                <a:cs typeface="DejaVu Sans Mono"/>
              </a:rPr>
              <a:t>Implementation</a:t>
            </a:r>
            <a:endParaRPr sz="1200">
              <a:latin typeface="DejaVu Sans Mono"/>
              <a:cs typeface="DejaVu Sans Mono"/>
            </a:endParaRPr>
          </a:p>
        </p:txBody>
      </p:sp>
      <p:sp>
        <p:nvSpPr>
          <p:cNvPr id="15" name="object 15"/>
          <p:cNvSpPr txBox="1"/>
          <p:nvPr/>
        </p:nvSpPr>
        <p:spPr>
          <a:xfrm>
            <a:off x="8905874" y="3943349"/>
            <a:ext cx="2524125" cy="571500"/>
          </a:xfrm>
          <a:prstGeom prst="rect">
            <a:avLst/>
          </a:prstGeom>
          <a:solidFill>
            <a:srgbClr val="CBF400"/>
          </a:solidFill>
        </p:spPr>
        <p:txBody>
          <a:bodyPr vert="horz" wrap="square" lIns="0" tIns="5715" rIns="0" bIns="0" rtlCol="0">
            <a:spAutoFit/>
          </a:bodyPr>
          <a:lstStyle/>
          <a:p>
            <a:pPr>
              <a:lnSpc>
                <a:spcPct val="100000"/>
              </a:lnSpc>
              <a:spcBef>
                <a:spcPts val="45"/>
              </a:spcBef>
            </a:pPr>
            <a:endParaRPr sz="1200">
              <a:latin typeface="Times New Roman"/>
              <a:cs typeface="Times New Roman"/>
            </a:endParaRPr>
          </a:p>
          <a:p>
            <a:pPr marL="344170">
              <a:lnSpc>
                <a:spcPct val="100000"/>
              </a:lnSpc>
            </a:pPr>
            <a:r>
              <a:rPr sz="1200" dirty="0">
                <a:solidFill>
                  <a:srgbClr val="0E0E0E"/>
                </a:solidFill>
                <a:latin typeface="DejaVu Sans Mono"/>
                <a:cs typeface="DejaVu Sans Mono"/>
              </a:rPr>
              <a:t>Voice</a:t>
            </a:r>
            <a:r>
              <a:rPr sz="1200" spc="-40" dirty="0">
                <a:solidFill>
                  <a:srgbClr val="0E0E0E"/>
                </a:solidFill>
                <a:latin typeface="DejaVu Sans Mono"/>
                <a:cs typeface="DejaVu Sans Mono"/>
              </a:rPr>
              <a:t> </a:t>
            </a:r>
            <a:r>
              <a:rPr sz="1200" spc="-10" dirty="0">
                <a:solidFill>
                  <a:srgbClr val="0E0E0E"/>
                </a:solidFill>
                <a:latin typeface="DejaVu Sans Mono"/>
                <a:cs typeface="DejaVu Sans Mono"/>
              </a:rPr>
              <a:t>Implementation</a:t>
            </a:r>
            <a:endParaRPr sz="1200">
              <a:latin typeface="DejaVu Sans Mono"/>
              <a:cs typeface="DejaVu Sans Mono"/>
            </a:endParaRPr>
          </a:p>
        </p:txBody>
      </p:sp>
      <p:sp>
        <p:nvSpPr>
          <p:cNvPr id="16" name="object 16"/>
          <p:cNvSpPr txBox="1"/>
          <p:nvPr/>
        </p:nvSpPr>
        <p:spPr>
          <a:xfrm>
            <a:off x="761999" y="4705349"/>
            <a:ext cx="2524125" cy="571500"/>
          </a:xfrm>
          <a:prstGeom prst="rect">
            <a:avLst/>
          </a:prstGeom>
          <a:solidFill>
            <a:srgbClr val="CBF400"/>
          </a:solidFill>
        </p:spPr>
        <p:txBody>
          <a:bodyPr vert="horz" wrap="square" lIns="0" tIns="5715" rIns="0" bIns="0" rtlCol="0">
            <a:spAutoFit/>
          </a:bodyPr>
          <a:lstStyle/>
          <a:p>
            <a:pPr>
              <a:lnSpc>
                <a:spcPct val="100000"/>
              </a:lnSpc>
              <a:spcBef>
                <a:spcPts val="45"/>
              </a:spcBef>
            </a:pPr>
            <a:endParaRPr sz="1200">
              <a:latin typeface="Times New Roman"/>
              <a:cs typeface="Times New Roman"/>
            </a:endParaRPr>
          </a:p>
          <a:p>
            <a:pPr marL="756920">
              <a:lnSpc>
                <a:spcPct val="100000"/>
              </a:lnSpc>
            </a:pPr>
            <a:r>
              <a:rPr sz="1200" spc="-10" dirty="0">
                <a:solidFill>
                  <a:srgbClr val="0E0E0E"/>
                </a:solidFill>
                <a:latin typeface="DejaVu Sans Mono"/>
                <a:cs typeface="DejaVu Sans Mono"/>
              </a:rPr>
              <a:t>Integration</a:t>
            </a:r>
            <a:endParaRPr sz="1200">
              <a:latin typeface="DejaVu Sans Mono"/>
              <a:cs typeface="DejaVu Sans Mono"/>
            </a:endParaRPr>
          </a:p>
        </p:txBody>
      </p:sp>
      <p:sp>
        <p:nvSpPr>
          <p:cNvPr id="17" name="object 17"/>
          <p:cNvSpPr txBox="1"/>
          <p:nvPr/>
        </p:nvSpPr>
        <p:spPr>
          <a:xfrm>
            <a:off x="3486149" y="4714874"/>
            <a:ext cx="2505075" cy="552450"/>
          </a:xfrm>
          <a:prstGeom prst="rect">
            <a:avLst/>
          </a:prstGeom>
          <a:ln w="19049">
            <a:solidFill>
              <a:srgbClr val="CBF400"/>
            </a:solidFill>
          </a:ln>
        </p:spPr>
        <p:txBody>
          <a:bodyPr vert="horz" wrap="square" lIns="0" tIns="171450" rIns="0" bIns="0" rtlCol="0">
            <a:spAutoFit/>
          </a:bodyPr>
          <a:lstStyle/>
          <a:p>
            <a:pPr marL="609600">
              <a:lnSpc>
                <a:spcPct val="100000"/>
              </a:lnSpc>
              <a:spcBef>
                <a:spcPts val="1350"/>
              </a:spcBef>
            </a:pPr>
            <a:r>
              <a:rPr sz="1200" dirty="0">
                <a:solidFill>
                  <a:srgbClr val="DDDDDD"/>
                </a:solidFill>
                <a:latin typeface="DejaVu Sans Mono"/>
                <a:cs typeface="DejaVu Sans Mono"/>
              </a:rPr>
              <a:t>Best</a:t>
            </a:r>
            <a:r>
              <a:rPr sz="1200" spc="-30" dirty="0">
                <a:solidFill>
                  <a:srgbClr val="DDDDDD"/>
                </a:solidFill>
                <a:latin typeface="DejaVu Sans Mono"/>
                <a:cs typeface="DejaVu Sans Mono"/>
              </a:rPr>
              <a:t> </a:t>
            </a:r>
            <a:r>
              <a:rPr sz="1200" spc="-10" dirty="0">
                <a:solidFill>
                  <a:srgbClr val="DDDDDD"/>
                </a:solidFill>
                <a:latin typeface="DejaVu Sans Mono"/>
                <a:cs typeface="DejaVu Sans Mono"/>
              </a:rPr>
              <a:t>Practices</a:t>
            </a:r>
            <a:endParaRPr sz="1200">
              <a:latin typeface="DejaVu Sans Mono"/>
              <a:cs typeface="DejaVu Sans Mono"/>
            </a:endParaRPr>
          </a:p>
        </p:txBody>
      </p:sp>
      <p:sp>
        <p:nvSpPr>
          <p:cNvPr id="18" name="object 18"/>
          <p:cNvSpPr txBox="1"/>
          <p:nvPr/>
        </p:nvSpPr>
        <p:spPr>
          <a:xfrm>
            <a:off x="6191249" y="4705349"/>
            <a:ext cx="2524125" cy="571500"/>
          </a:xfrm>
          <a:prstGeom prst="rect">
            <a:avLst/>
          </a:prstGeom>
          <a:solidFill>
            <a:srgbClr val="CBF400"/>
          </a:solidFill>
        </p:spPr>
        <p:txBody>
          <a:bodyPr vert="horz" wrap="square" lIns="0" tIns="5715" rIns="0" bIns="0" rtlCol="0">
            <a:spAutoFit/>
          </a:bodyPr>
          <a:lstStyle/>
          <a:p>
            <a:pPr>
              <a:lnSpc>
                <a:spcPct val="100000"/>
              </a:lnSpc>
              <a:spcBef>
                <a:spcPts val="45"/>
              </a:spcBef>
            </a:pPr>
            <a:endParaRPr sz="1200">
              <a:latin typeface="Times New Roman"/>
              <a:cs typeface="Times New Roman"/>
            </a:endParaRPr>
          </a:p>
          <a:p>
            <a:pPr marL="481965">
              <a:lnSpc>
                <a:spcPct val="100000"/>
              </a:lnSpc>
            </a:pPr>
            <a:r>
              <a:rPr sz="1200" dirty="0">
                <a:solidFill>
                  <a:srgbClr val="0E0E0E"/>
                </a:solidFill>
                <a:latin typeface="DejaVu Sans Mono"/>
                <a:cs typeface="DejaVu Sans Mono"/>
              </a:rPr>
              <a:t>Future</a:t>
            </a:r>
            <a:r>
              <a:rPr sz="1200" spc="-45" dirty="0">
                <a:solidFill>
                  <a:srgbClr val="0E0E0E"/>
                </a:solidFill>
                <a:latin typeface="DejaVu Sans Mono"/>
                <a:cs typeface="DejaVu Sans Mono"/>
              </a:rPr>
              <a:t> </a:t>
            </a:r>
            <a:r>
              <a:rPr sz="1200" spc="-10" dirty="0">
                <a:solidFill>
                  <a:srgbClr val="0E0E0E"/>
                </a:solidFill>
                <a:latin typeface="DejaVu Sans Mono"/>
                <a:cs typeface="DejaVu Sans Mono"/>
              </a:rPr>
              <a:t>Directions</a:t>
            </a:r>
            <a:endParaRPr sz="1200">
              <a:latin typeface="DejaVu Sans Mono"/>
              <a:cs typeface="DejaVu Sans Mono"/>
            </a:endParaRPr>
          </a:p>
        </p:txBody>
      </p:sp>
      <p:sp>
        <p:nvSpPr>
          <p:cNvPr id="19" name="object 19"/>
          <p:cNvSpPr txBox="1"/>
          <p:nvPr/>
        </p:nvSpPr>
        <p:spPr>
          <a:xfrm>
            <a:off x="8915399" y="4714874"/>
            <a:ext cx="2505075" cy="357790"/>
          </a:xfrm>
          <a:prstGeom prst="rect">
            <a:avLst/>
          </a:prstGeom>
          <a:ln w="19049">
            <a:solidFill>
              <a:srgbClr val="CBF400"/>
            </a:solidFill>
          </a:ln>
        </p:spPr>
        <p:txBody>
          <a:bodyPr vert="horz" wrap="square" lIns="0" tIns="171450" rIns="0" bIns="0" rtlCol="0">
            <a:spAutoFit/>
          </a:bodyPr>
          <a:lstStyle/>
          <a:p>
            <a:pPr algn="ctr">
              <a:lnSpc>
                <a:spcPct val="100000"/>
              </a:lnSpc>
              <a:spcBef>
                <a:spcPts val="1350"/>
              </a:spcBef>
            </a:pPr>
            <a:r>
              <a:rPr lang="en-US" sz="1200" dirty="0">
                <a:solidFill>
                  <a:srgbClr val="DDDDDD"/>
                </a:solidFill>
                <a:latin typeface="DejaVu Sans Mono"/>
                <a:cs typeface="DejaVu Sans Mono"/>
              </a:rPr>
              <a:t>Automation Infra</a:t>
            </a:r>
            <a:endParaRPr lang="en-US" sz="1200" dirty="0">
              <a:latin typeface="DejaVu Sans Mono"/>
              <a:cs typeface="DejaVu Sans Mon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9299" y="270564"/>
            <a:ext cx="2233930" cy="222885"/>
          </a:xfrm>
          <a:prstGeom prst="rect">
            <a:avLst/>
          </a:prstGeom>
        </p:spPr>
        <p:txBody>
          <a:bodyPr vert="horz" wrap="square" lIns="0" tIns="12065" rIns="0" bIns="0" rtlCol="0">
            <a:spAutoFit/>
          </a:bodyPr>
          <a:lstStyle/>
          <a:p>
            <a:pPr marL="12700">
              <a:lnSpc>
                <a:spcPct val="100000"/>
              </a:lnSpc>
              <a:spcBef>
                <a:spcPts val="95"/>
              </a:spcBef>
            </a:pPr>
            <a:r>
              <a:rPr sz="1300" b="1" dirty="0">
                <a:solidFill>
                  <a:srgbClr val="0E0E0E"/>
                </a:solidFill>
                <a:latin typeface="Courier New"/>
                <a:cs typeface="Courier New"/>
              </a:rPr>
              <a:t>AI</a:t>
            </a:r>
            <a:r>
              <a:rPr sz="1300" b="1" spc="-114" dirty="0">
                <a:solidFill>
                  <a:srgbClr val="0E0E0E"/>
                </a:solidFill>
                <a:latin typeface="Courier New"/>
                <a:cs typeface="Courier New"/>
              </a:rPr>
              <a:t> </a:t>
            </a:r>
            <a:r>
              <a:rPr sz="1300" b="1" spc="-20" dirty="0">
                <a:solidFill>
                  <a:srgbClr val="0E0E0E"/>
                </a:solidFill>
                <a:latin typeface="Courier New"/>
                <a:cs typeface="Courier New"/>
              </a:rPr>
              <a:t>TRAINING</a:t>
            </a:r>
            <a:r>
              <a:rPr sz="1300" b="1" spc="-114" dirty="0">
                <a:solidFill>
                  <a:srgbClr val="0E0E0E"/>
                </a:solidFill>
                <a:latin typeface="Courier New"/>
                <a:cs typeface="Courier New"/>
              </a:rPr>
              <a:t> </a:t>
            </a:r>
            <a:r>
              <a:rPr sz="1300" b="1" spc="-10" dirty="0">
                <a:solidFill>
                  <a:srgbClr val="0E0E0E"/>
                </a:solidFill>
                <a:latin typeface="Courier New"/>
                <a:cs typeface="Courier New"/>
              </a:rPr>
              <a:t>FOUNDATIONS</a:t>
            </a:r>
            <a:endParaRPr sz="1300">
              <a:latin typeface="Courier New"/>
              <a:cs typeface="Courier New"/>
            </a:endParaRPr>
          </a:p>
        </p:txBody>
      </p:sp>
      <p:sp>
        <p:nvSpPr>
          <p:cNvPr id="3" name="object 3"/>
          <p:cNvSpPr txBox="1"/>
          <p:nvPr/>
        </p:nvSpPr>
        <p:spPr>
          <a:xfrm>
            <a:off x="5997276" y="265429"/>
            <a:ext cx="1397635" cy="229235"/>
          </a:xfrm>
          <a:prstGeom prst="rect">
            <a:avLst/>
          </a:prstGeom>
        </p:spPr>
        <p:txBody>
          <a:bodyPr vert="horz" wrap="square" lIns="0" tIns="17145" rIns="0" bIns="0" rtlCol="0">
            <a:spAutoFit/>
          </a:bodyPr>
          <a:lstStyle/>
          <a:p>
            <a:pPr marL="12700">
              <a:lnSpc>
                <a:spcPct val="100000"/>
              </a:lnSpc>
              <a:spcBef>
                <a:spcPts val="135"/>
              </a:spcBef>
            </a:pPr>
            <a:r>
              <a:rPr sz="1300" spc="-65" dirty="0">
                <a:solidFill>
                  <a:srgbClr val="0E0E0E"/>
                </a:solidFill>
                <a:latin typeface="Lucida Console"/>
                <a:cs typeface="Lucida Console"/>
              </a:rPr>
              <a:t>August</a:t>
            </a:r>
            <a:r>
              <a:rPr sz="1300" spc="-125" dirty="0">
                <a:solidFill>
                  <a:srgbClr val="0E0E0E"/>
                </a:solidFill>
                <a:latin typeface="Lucida Console"/>
                <a:cs typeface="Lucida Console"/>
              </a:rPr>
              <a:t> </a:t>
            </a:r>
            <a:r>
              <a:rPr sz="1300" spc="-45" dirty="0">
                <a:solidFill>
                  <a:srgbClr val="0E0E0E"/>
                </a:solidFill>
                <a:latin typeface="Lucida Console"/>
                <a:cs typeface="Lucida Console"/>
              </a:rPr>
              <a:t>30,</a:t>
            </a:r>
            <a:r>
              <a:rPr sz="1300" spc="-120" dirty="0">
                <a:solidFill>
                  <a:srgbClr val="0E0E0E"/>
                </a:solidFill>
                <a:latin typeface="Lucida Console"/>
                <a:cs typeface="Lucida Console"/>
              </a:rPr>
              <a:t> </a:t>
            </a:r>
            <a:r>
              <a:rPr sz="1300" spc="-55" dirty="0">
                <a:solidFill>
                  <a:srgbClr val="0E0E0E"/>
                </a:solidFill>
                <a:latin typeface="Lucida Console"/>
                <a:cs typeface="Lucida Console"/>
              </a:rPr>
              <a:t>2025</a:t>
            </a:r>
            <a:endParaRPr sz="1300">
              <a:latin typeface="Lucida Console"/>
              <a:cs typeface="Lucida Console"/>
            </a:endParaRPr>
          </a:p>
        </p:txBody>
      </p:sp>
      <p:sp>
        <p:nvSpPr>
          <p:cNvPr id="4" name="object 4"/>
          <p:cNvSpPr txBox="1"/>
          <p:nvPr/>
        </p:nvSpPr>
        <p:spPr>
          <a:xfrm>
            <a:off x="558800" y="673100"/>
            <a:ext cx="5212080" cy="5226050"/>
          </a:xfrm>
          <a:prstGeom prst="rect">
            <a:avLst/>
          </a:prstGeom>
        </p:spPr>
        <p:txBody>
          <a:bodyPr vert="horz" wrap="square" lIns="0" tIns="12700" rIns="0" bIns="0" rtlCol="0">
            <a:spAutoFit/>
          </a:bodyPr>
          <a:lstStyle/>
          <a:p>
            <a:pPr marL="12700">
              <a:lnSpc>
                <a:spcPts val="11025"/>
              </a:lnSpc>
              <a:spcBef>
                <a:spcPts val="100"/>
              </a:spcBef>
            </a:pPr>
            <a:r>
              <a:rPr sz="10500" b="1" spc="-25" dirty="0">
                <a:solidFill>
                  <a:srgbClr val="0E0E0E"/>
                </a:solidFill>
                <a:latin typeface="Liberation Sans"/>
                <a:cs typeface="Liberation Sans"/>
              </a:rPr>
              <a:t>AI</a:t>
            </a:r>
            <a:endParaRPr sz="10500">
              <a:latin typeface="Liberation Sans"/>
              <a:cs typeface="Liberation Sans"/>
            </a:endParaRPr>
          </a:p>
          <a:p>
            <a:pPr marL="12700" marR="5080">
              <a:lnSpc>
                <a:spcPct val="75000"/>
              </a:lnSpc>
              <a:spcBef>
                <a:spcPts val="1575"/>
              </a:spcBef>
            </a:pPr>
            <a:r>
              <a:rPr sz="10500" b="1" spc="-590" dirty="0">
                <a:solidFill>
                  <a:srgbClr val="0E0E0E"/>
                </a:solidFill>
                <a:latin typeface="Liberation Sans"/>
                <a:cs typeface="Liberation Sans"/>
              </a:rPr>
              <a:t>T</a:t>
            </a:r>
            <a:r>
              <a:rPr sz="10500" b="1" spc="-10" dirty="0">
                <a:solidFill>
                  <a:srgbClr val="0E0E0E"/>
                </a:solidFill>
                <a:latin typeface="Liberation Sans"/>
                <a:cs typeface="Liberation Sans"/>
              </a:rPr>
              <a:t>raining</a:t>
            </a:r>
            <a:r>
              <a:rPr sz="10500" b="1" spc="-85" dirty="0">
                <a:solidFill>
                  <a:srgbClr val="0E0E0E"/>
                </a:solidFill>
                <a:latin typeface="Liberation Sans"/>
                <a:cs typeface="Liberation Sans"/>
              </a:rPr>
              <a:t> </a:t>
            </a:r>
            <a:r>
              <a:rPr sz="10500" b="1" spc="-10" dirty="0">
                <a:solidFill>
                  <a:srgbClr val="0E0E0E"/>
                </a:solidFill>
                <a:latin typeface="Liberation Sans"/>
                <a:cs typeface="Liberation Sans"/>
              </a:rPr>
              <a:t>Basic Level</a:t>
            </a:r>
            <a:endParaRPr sz="10500">
              <a:latin typeface="Liberation Sans"/>
              <a:cs typeface="Liberation Sans"/>
            </a:endParaRPr>
          </a:p>
        </p:txBody>
      </p:sp>
      <p:sp>
        <p:nvSpPr>
          <p:cNvPr id="5" name="object 5"/>
          <p:cNvSpPr txBox="1"/>
          <p:nvPr/>
        </p:nvSpPr>
        <p:spPr>
          <a:xfrm>
            <a:off x="558800" y="6188122"/>
            <a:ext cx="6507480" cy="1120775"/>
          </a:xfrm>
          <a:prstGeom prst="rect">
            <a:avLst/>
          </a:prstGeom>
        </p:spPr>
        <p:txBody>
          <a:bodyPr vert="horz" wrap="square" lIns="0" tIns="15875" rIns="0" bIns="0" rtlCol="0">
            <a:spAutoFit/>
          </a:bodyPr>
          <a:lstStyle/>
          <a:p>
            <a:pPr marL="12700" marR="5080">
              <a:lnSpc>
                <a:spcPct val="119400"/>
              </a:lnSpc>
              <a:spcBef>
                <a:spcPts val="125"/>
              </a:spcBef>
            </a:pPr>
            <a:r>
              <a:rPr sz="1500" spc="-90" dirty="0">
                <a:solidFill>
                  <a:srgbClr val="0E0E0E"/>
                </a:solidFill>
                <a:latin typeface="Lucida Console"/>
                <a:cs typeface="Lucida Console"/>
              </a:rPr>
              <a:t>The</a:t>
            </a:r>
            <a:r>
              <a:rPr sz="1500" spc="-100" dirty="0">
                <a:solidFill>
                  <a:srgbClr val="0E0E0E"/>
                </a:solidFill>
                <a:latin typeface="Lucida Console"/>
                <a:cs typeface="Lucida Console"/>
              </a:rPr>
              <a:t> </a:t>
            </a:r>
            <a:r>
              <a:rPr sz="1500" spc="-105" dirty="0">
                <a:solidFill>
                  <a:srgbClr val="0E0E0E"/>
                </a:solidFill>
                <a:latin typeface="Lucida Console"/>
                <a:cs typeface="Lucida Console"/>
              </a:rPr>
              <a:t>foundational</a:t>
            </a:r>
            <a:r>
              <a:rPr sz="1500" spc="-100" dirty="0">
                <a:solidFill>
                  <a:srgbClr val="0E0E0E"/>
                </a:solidFill>
                <a:latin typeface="Lucida Console"/>
                <a:cs typeface="Lucida Console"/>
              </a:rPr>
              <a:t> </a:t>
            </a:r>
            <a:r>
              <a:rPr sz="1500" spc="-95" dirty="0">
                <a:solidFill>
                  <a:srgbClr val="0E0E0E"/>
                </a:solidFill>
                <a:latin typeface="Lucida Console"/>
                <a:cs typeface="Lucida Console"/>
              </a:rPr>
              <a:t>level</a:t>
            </a:r>
            <a:r>
              <a:rPr sz="1500" spc="-100" dirty="0">
                <a:solidFill>
                  <a:srgbClr val="0E0E0E"/>
                </a:solidFill>
                <a:latin typeface="Lucida Console"/>
                <a:cs typeface="Lucida Console"/>
              </a:rPr>
              <a:t> </a:t>
            </a:r>
            <a:r>
              <a:rPr sz="1500" spc="-75" dirty="0">
                <a:solidFill>
                  <a:srgbClr val="0E0E0E"/>
                </a:solidFill>
                <a:latin typeface="Lucida Console"/>
                <a:cs typeface="Lucida Console"/>
              </a:rPr>
              <a:t>of</a:t>
            </a:r>
            <a:r>
              <a:rPr sz="1500" spc="-100" dirty="0">
                <a:solidFill>
                  <a:srgbClr val="0E0E0E"/>
                </a:solidFill>
                <a:latin typeface="Lucida Console"/>
                <a:cs typeface="Lucida Console"/>
              </a:rPr>
              <a:t> </a:t>
            </a:r>
            <a:r>
              <a:rPr sz="1500" spc="-75" dirty="0">
                <a:solidFill>
                  <a:srgbClr val="0E0E0E"/>
                </a:solidFill>
                <a:latin typeface="Lucida Console"/>
                <a:cs typeface="Lucida Console"/>
              </a:rPr>
              <a:t>AI</a:t>
            </a:r>
            <a:r>
              <a:rPr sz="1500" spc="-100" dirty="0">
                <a:solidFill>
                  <a:srgbClr val="0E0E0E"/>
                </a:solidFill>
                <a:latin typeface="Lucida Console"/>
                <a:cs typeface="Lucida Console"/>
              </a:rPr>
              <a:t> training</a:t>
            </a:r>
            <a:r>
              <a:rPr sz="1500" spc="-95" dirty="0">
                <a:solidFill>
                  <a:srgbClr val="0E0E0E"/>
                </a:solidFill>
                <a:latin typeface="Lucida Console"/>
                <a:cs typeface="Lucida Console"/>
              </a:rPr>
              <a:t> </a:t>
            </a:r>
            <a:r>
              <a:rPr sz="1500" spc="-105" dirty="0">
                <a:solidFill>
                  <a:srgbClr val="0E0E0E"/>
                </a:solidFill>
                <a:latin typeface="Lucida Console"/>
                <a:cs typeface="Lucida Console"/>
              </a:rPr>
              <a:t>establishes</a:t>
            </a:r>
            <a:r>
              <a:rPr sz="1500" spc="-100" dirty="0">
                <a:solidFill>
                  <a:srgbClr val="0E0E0E"/>
                </a:solidFill>
                <a:latin typeface="Lucida Console"/>
                <a:cs typeface="Lucida Console"/>
              </a:rPr>
              <a:t> </a:t>
            </a:r>
            <a:r>
              <a:rPr sz="1500" spc="-90" dirty="0">
                <a:solidFill>
                  <a:srgbClr val="0E0E0E"/>
                </a:solidFill>
                <a:latin typeface="Lucida Console"/>
                <a:cs typeface="Lucida Console"/>
              </a:rPr>
              <a:t>core</a:t>
            </a:r>
            <a:r>
              <a:rPr sz="1500" spc="-100" dirty="0">
                <a:solidFill>
                  <a:srgbClr val="0E0E0E"/>
                </a:solidFill>
                <a:latin typeface="Lucida Console"/>
                <a:cs typeface="Lucida Console"/>
              </a:rPr>
              <a:t> </a:t>
            </a:r>
            <a:r>
              <a:rPr sz="1500" spc="-45" dirty="0">
                <a:solidFill>
                  <a:srgbClr val="0E0E0E"/>
                </a:solidFill>
                <a:latin typeface="Lucida Console"/>
                <a:cs typeface="Lucida Console"/>
              </a:rPr>
              <a:t>concepts </a:t>
            </a:r>
            <a:r>
              <a:rPr sz="1500" spc="-90" dirty="0">
                <a:solidFill>
                  <a:srgbClr val="0E0E0E"/>
                </a:solidFill>
                <a:latin typeface="Lucida Console"/>
                <a:cs typeface="Lucida Console"/>
              </a:rPr>
              <a:t>and</a:t>
            </a:r>
            <a:r>
              <a:rPr sz="1500" spc="-80" dirty="0">
                <a:solidFill>
                  <a:srgbClr val="0E0E0E"/>
                </a:solidFill>
                <a:latin typeface="Lucida Console"/>
                <a:cs typeface="Lucida Console"/>
              </a:rPr>
              <a:t> </a:t>
            </a:r>
            <a:r>
              <a:rPr sz="1500" spc="-105" dirty="0">
                <a:solidFill>
                  <a:srgbClr val="0E0E0E"/>
                </a:solidFill>
                <a:latin typeface="Lucida Console"/>
                <a:cs typeface="Lucida Console"/>
              </a:rPr>
              <a:t>terminology</a:t>
            </a:r>
            <a:r>
              <a:rPr sz="1500" spc="-75" dirty="0">
                <a:solidFill>
                  <a:srgbClr val="0E0E0E"/>
                </a:solidFill>
                <a:latin typeface="Lucida Console"/>
                <a:cs typeface="Lucida Console"/>
              </a:rPr>
              <a:t> </a:t>
            </a:r>
            <a:r>
              <a:rPr sz="1500" spc="-100" dirty="0">
                <a:solidFill>
                  <a:srgbClr val="0E0E0E"/>
                </a:solidFill>
                <a:latin typeface="Lucida Console"/>
                <a:cs typeface="Lucida Console"/>
              </a:rPr>
              <a:t>essential</a:t>
            </a:r>
            <a:r>
              <a:rPr sz="1500" spc="-75" dirty="0">
                <a:solidFill>
                  <a:srgbClr val="0E0E0E"/>
                </a:solidFill>
                <a:latin typeface="Lucida Console"/>
                <a:cs typeface="Lucida Console"/>
              </a:rPr>
              <a:t> </a:t>
            </a:r>
            <a:r>
              <a:rPr sz="1500" spc="-90" dirty="0">
                <a:solidFill>
                  <a:srgbClr val="0E0E0E"/>
                </a:solidFill>
                <a:latin typeface="Lucida Console"/>
                <a:cs typeface="Lucida Console"/>
              </a:rPr>
              <a:t>for</a:t>
            </a:r>
            <a:r>
              <a:rPr sz="1500" spc="-75" dirty="0">
                <a:solidFill>
                  <a:srgbClr val="0E0E0E"/>
                </a:solidFill>
                <a:latin typeface="Lucida Console"/>
                <a:cs typeface="Lucida Console"/>
              </a:rPr>
              <a:t> </a:t>
            </a:r>
            <a:r>
              <a:rPr sz="1500" spc="-105" dirty="0">
                <a:solidFill>
                  <a:srgbClr val="0E0E0E"/>
                </a:solidFill>
                <a:latin typeface="Lucida Console"/>
                <a:cs typeface="Lucida Console"/>
              </a:rPr>
              <a:t>understanding</a:t>
            </a:r>
            <a:r>
              <a:rPr sz="1500" spc="-75" dirty="0">
                <a:solidFill>
                  <a:srgbClr val="0E0E0E"/>
                </a:solidFill>
                <a:latin typeface="Lucida Console"/>
                <a:cs typeface="Lucida Console"/>
              </a:rPr>
              <a:t> </a:t>
            </a:r>
            <a:r>
              <a:rPr sz="1500" spc="-10" dirty="0">
                <a:solidFill>
                  <a:srgbClr val="0E0E0E"/>
                </a:solidFill>
                <a:latin typeface="Lucida Console"/>
                <a:cs typeface="Lucida Console"/>
              </a:rPr>
              <a:t>artificial </a:t>
            </a:r>
            <a:r>
              <a:rPr sz="1500" spc="-105" dirty="0">
                <a:solidFill>
                  <a:srgbClr val="0E0E0E"/>
                </a:solidFill>
                <a:latin typeface="Lucida Console"/>
                <a:cs typeface="Lucida Console"/>
              </a:rPr>
              <a:t>intelligence.</a:t>
            </a:r>
            <a:r>
              <a:rPr sz="1500" spc="-114" dirty="0">
                <a:solidFill>
                  <a:srgbClr val="0E0E0E"/>
                </a:solidFill>
                <a:latin typeface="Lucida Console"/>
                <a:cs typeface="Lucida Console"/>
              </a:rPr>
              <a:t> </a:t>
            </a:r>
            <a:r>
              <a:rPr sz="1500" spc="-90" dirty="0">
                <a:solidFill>
                  <a:srgbClr val="0E0E0E"/>
                </a:solidFill>
                <a:latin typeface="Lucida Console"/>
                <a:cs typeface="Lucida Console"/>
              </a:rPr>
              <a:t>This</a:t>
            </a:r>
            <a:r>
              <a:rPr sz="1500" spc="-110" dirty="0">
                <a:solidFill>
                  <a:srgbClr val="0E0E0E"/>
                </a:solidFill>
                <a:latin typeface="Lucida Console"/>
                <a:cs typeface="Lucida Console"/>
              </a:rPr>
              <a:t> </a:t>
            </a:r>
            <a:r>
              <a:rPr sz="1500" spc="-95" dirty="0">
                <a:solidFill>
                  <a:srgbClr val="0E0E0E"/>
                </a:solidFill>
                <a:latin typeface="Lucida Console"/>
                <a:cs typeface="Lucida Console"/>
              </a:rPr>
              <a:t>level</a:t>
            </a:r>
            <a:r>
              <a:rPr sz="1500" spc="-110" dirty="0">
                <a:solidFill>
                  <a:srgbClr val="0E0E0E"/>
                </a:solidFill>
                <a:latin typeface="Lucida Console"/>
                <a:cs typeface="Lucida Console"/>
              </a:rPr>
              <a:t> </a:t>
            </a:r>
            <a:r>
              <a:rPr sz="1500" spc="-100" dirty="0">
                <a:solidFill>
                  <a:srgbClr val="0E0E0E"/>
                </a:solidFill>
                <a:latin typeface="Lucida Console"/>
                <a:cs typeface="Lucida Console"/>
              </a:rPr>
              <a:t>focuses</a:t>
            </a:r>
            <a:r>
              <a:rPr sz="1500" spc="-110" dirty="0">
                <a:solidFill>
                  <a:srgbClr val="0E0E0E"/>
                </a:solidFill>
                <a:latin typeface="Lucida Console"/>
                <a:cs typeface="Lucida Console"/>
              </a:rPr>
              <a:t> </a:t>
            </a:r>
            <a:r>
              <a:rPr sz="1500" spc="-75" dirty="0">
                <a:solidFill>
                  <a:srgbClr val="0E0E0E"/>
                </a:solidFill>
                <a:latin typeface="Lucida Console"/>
                <a:cs typeface="Lucida Console"/>
              </a:rPr>
              <a:t>on</a:t>
            </a:r>
            <a:r>
              <a:rPr sz="1500" spc="-114" dirty="0">
                <a:solidFill>
                  <a:srgbClr val="0E0E0E"/>
                </a:solidFill>
                <a:latin typeface="Lucida Console"/>
                <a:cs typeface="Lucida Console"/>
              </a:rPr>
              <a:t> </a:t>
            </a:r>
            <a:r>
              <a:rPr sz="1500" spc="-100" dirty="0">
                <a:solidFill>
                  <a:srgbClr val="0E0E0E"/>
                </a:solidFill>
                <a:latin typeface="Lucida Console"/>
                <a:cs typeface="Lucida Console"/>
              </a:rPr>
              <a:t>building</a:t>
            </a:r>
            <a:r>
              <a:rPr sz="1500" spc="-110" dirty="0">
                <a:solidFill>
                  <a:srgbClr val="0E0E0E"/>
                </a:solidFill>
                <a:latin typeface="Lucida Console"/>
                <a:cs typeface="Lucida Console"/>
              </a:rPr>
              <a:t> </a:t>
            </a:r>
            <a:r>
              <a:rPr sz="1500" dirty="0">
                <a:solidFill>
                  <a:srgbClr val="0E0E0E"/>
                </a:solidFill>
                <a:latin typeface="Lucida Console"/>
                <a:cs typeface="Lucida Console"/>
              </a:rPr>
              <a:t>a</a:t>
            </a:r>
            <a:r>
              <a:rPr sz="1500" spc="-110" dirty="0">
                <a:solidFill>
                  <a:srgbClr val="0E0E0E"/>
                </a:solidFill>
                <a:latin typeface="Lucida Console"/>
                <a:cs typeface="Lucida Console"/>
              </a:rPr>
              <a:t> </a:t>
            </a:r>
            <a:r>
              <a:rPr sz="1500" spc="-95" dirty="0">
                <a:solidFill>
                  <a:srgbClr val="0E0E0E"/>
                </a:solidFill>
                <a:latin typeface="Lucida Console"/>
                <a:cs typeface="Lucida Console"/>
              </a:rPr>
              <a:t>solid</a:t>
            </a:r>
            <a:r>
              <a:rPr sz="1500" spc="-110" dirty="0">
                <a:solidFill>
                  <a:srgbClr val="0E0E0E"/>
                </a:solidFill>
                <a:latin typeface="Lucida Console"/>
                <a:cs typeface="Lucida Console"/>
              </a:rPr>
              <a:t> </a:t>
            </a:r>
            <a:r>
              <a:rPr sz="1500" spc="-55" dirty="0">
                <a:solidFill>
                  <a:srgbClr val="0E0E0E"/>
                </a:solidFill>
                <a:latin typeface="Lucida Console"/>
                <a:cs typeface="Lucida Console"/>
              </a:rPr>
              <a:t>conceptual </a:t>
            </a:r>
            <a:r>
              <a:rPr sz="1500" spc="-105" dirty="0">
                <a:solidFill>
                  <a:srgbClr val="0E0E0E"/>
                </a:solidFill>
                <a:latin typeface="Lucida Console"/>
                <a:cs typeface="Lucida Console"/>
              </a:rPr>
              <a:t>understanding</a:t>
            </a:r>
            <a:r>
              <a:rPr sz="1500" spc="-75" dirty="0">
                <a:solidFill>
                  <a:srgbClr val="0E0E0E"/>
                </a:solidFill>
                <a:latin typeface="Lucida Console"/>
                <a:cs typeface="Lucida Console"/>
              </a:rPr>
              <a:t> </a:t>
            </a:r>
            <a:r>
              <a:rPr sz="1500" spc="-100" dirty="0">
                <a:solidFill>
                  <a:srgbClr val="0E0E0E"/>
                </a:solidFill>
                <a:latin typeface="Lucida Console"/>
                <a:cs typeface="Lucida Console"/>
              </a:rPr>
              <a:t>without</a:t>
            </a:r>
            <a:r>
              <a:rPr sz="1500" spc="-75" dirty="0">
                <a:solidFill>
                  <a:srgbClr val="0E0E0E"/>
                </a:solidFill>
                <a:latin typeface="Lucida Console"/>
                <a:cs typeface="Lucida Console"/>
              </a:rPr>
              <a:t> </a:t>
            </a:r>
            <a:r>
              <a:rPr sz="1500" spc="-100" dirty="0">
                <a:solidFill>
                  <a:srgbClr val="0E0E0E"/>
                </a:solidFill>
                <a:latin typeface="Lucida Console"/>
                <a:cs typeface="Lucida Console"/>
              </a:rPr>
              <a:t>requiring</a:t>
            </a:r>
            <a:r>
              <a:rPr sz="1500" spc="-70" dirty="0">
                <a:solidFill>
                  <a:srgbClr val="0E0E0E"/>
                </a:solidFill>
                <a:latin typeface="Lucida Console"/>
                <a:cs typeface="Lucida Console"/>
              </a:rPr>
              <a:t> </a:t>
            </a:r>
            <a:r>
              <a:rPr sz="1500" spc="-100" dirty="0">
                <a:solidFill>
                  <a:srgbClr val="0E0E0E"/>
                </a:solidFill>
                <a:latin typeface="Lucida Console"/>
                <a:cs typeface="Lucida Console"/>
              </a:rPr>
              <a:t>advanced</a:t>
            </a:r>
            <a:r>
              <a:rPr sz="1500" spc="-75" dirty="0">
                <a:solidFill>
                  <a:srgbClr val="0E0E0E"/>
                </a:solidFill>
                <a:latin typeface="Lucida Console"/>
                <a:cs typeface="Lucida Console"/>
              </a:rPr>
              <a:t> </a:t>
            </a:r>
            <a:r>
              <a:rPr sz="1500" spc="-100" dirty="0">
                <a:solidFill>
                  <a:srgbClr val="0E0E0E"/>
                </a:solidFill>
                <a:latin typeface="Lucida Console"/>
                <a:cs typeface="Lucida Console"/>
              </a:rPr>
              <a:t>technical</a:t>
            </a:r>
            <a:r>
              <a:rPr sz="1500" spc="-70" dirty="0">
                <a:solidFill>
                  <a:srgbClr val="0E0E0E"/>
                </a:solidFill>
                <a:latin typeface="Lucida Console"/>
                <a:cs typeface="Lucida Console"/>
              </a:rPr>
              <a:t> </a:t>
            </a:r>
            <a:r>
              <a:rPr sz="1500" spc="-10" dirty="0">
                <a:solidFill>
                  <a:srgbClr val="0E0E0E"/>
                </a:solidFill>
                <a:latin typeface="Lucida Console"/>
                <a:cs typeface="Lucida Console"/>
              </a:rPr>
              <a:t>expertise.</a:t>
            </a:r>
            <a:endParaRPr sz="1500">
              <a:latin typeface="Lucida Console"/>
              <a:cs typeface="Lucida Console"/>
            </a:endParaRPr>
          </a:p>
        </p:txBody>
      </p:sp>
      <p:sp>
        <p:nvSpPr>
          <p:cNvPr id="6" name="object 6"/>
          <p:cNvSpPr txBox="1"/>
          <p:nvPr/>
        </p:nvSpPr>
        <p:spPr>
          <a:xfrm>
            <a:off x="8226425" y="1196975"/>
            <a:ext cx="3626485" cy="1369695"/>
          </a:xfrm>
          <a:prstGeom prst="rect">
            <a:avLst/>
          </a:prstGeom>
        </p:spPr>
        <p:txBody>
          <a:bodyPr vert="horz" wrap="square" lIns="0" tIns="12700" rIns="0" bIns="0" rtlCol="0">
            <a:spAutoFit/>
          </a:bodyPr>
          <a:lstStyle/>
          <a:p>
            <a:pPr marL="12700">
              <a:lnSpc>
                <a:spcPct val="100000"/>
              </a:lnSpc>
              <a:spcBef>
                <a:spcPts val="100"/>
              </a:spcBef>
            </a:pPr>
            <a:r>
              <a:rPr sz="1650" b="1" dirty="0">
                <a:solidFill>
                  <a:srgbClr val="0E0E0E"/>
                </a:solidFill>
                <a:latin typeface="Liberation Sans"/>
                <a:cs typeface="Liberation Sans"/>
              </a:rPr>
              <a:t>Core </a:t>
            </a:r>
            <a:r>
              <a:rPr sz="1650" b="1" spc="-10" dirty="0">
                <a:solidFill>
                  <a:srgbClr val="0E0E0E"/>
                </a:solidFill>
                <a:latin typeface="Liberation Sans"/>
                <a:cs typeface="Liberation Sans"/>
              </a:rPr>
              <a:t>Terminology</a:t>
            </a:r>
            <a:endParaRPr sz="1650">
              <a:latin typeface="Liberation Sans"/>
              <a:cs typeface="Liberation Sans"/>
            </a:endParaRPr>
          </a:p>
          <a:p>
            <a:pPr marL="12700" marR="5080">
              <a:lnSpc>
                <a:spcPct val="114100"/>
              </a:lnSpc>
              <a:spcBef>
                <a:spcPts val="725"/>
              </a:spcBef>
            </a:pPr>
            <a:r>
              <a:rPr sz="1150" spc="-75" dirty="0">
                <a:solidFill>
                  <a:srgbClr val="0E0E0E"/>
                </a:solidFill>
                <a:latin typeface="Lucida Console"/>
                <a:cs typeface="Lucida Console"/>
              </a:rPr>
              <a:t>Introduction</a:t>
            </a:r>
            <a:r>
              <a:rPr sz="1150" spc="-90" dirty="0">
                <a:solidFill>
                  <a:srgbClr val="0E0E0E"/>
                </a:solidFill>
                <a:latin typeface="Lucida Console"/>
                <a:cs typeface="Lucida Console"/>
              </a:rPr>
              <a:t> </a:t>
            </a:r>
            <a:r>
              <a:rPr sz="1150" spc="-35" dirty="0">
                <a:solidFill>
                  <a:srgbClr val="0E0E0E"/>
                </a:solidFill>
                <a:latin typeface="Lucida Console"/>
                <a:cs typeface="Lucida Console"/>
              </a:rPr>
              <a:t>to</a:t>
            </a:r>
            <a:r>
              <a:rPr sz="1150" spc="-90" dirty="0">
                <a:solidFill>
                  <a:srgbClr val="0E0E0E"/>
                </a:solidFill>
                <a:latin typeface="Lucida Console"/>
                <a:cs typeface="Lucida Console"/>
              </a:rPr>
              <a:t> </a:t>
            </a:r>
            <a:r>
              <a:rPr sz="1150" spc="-65" dirty="0">
                <a:solidFill>
                  <a:srgbClr val="0E0E0E"/>
                </a:solidFill>
                <a:latin typeface="Lucida Console"/>
                <a:cs typeface="Lucida Console"/>
              </a:rPr>
              <a:t>essential</a:t>
            </a:r>
            <a:r>
              <a:rPr sz="1150" spc="-90" dirty="0">
                <a:solidFill>
                  <a:srgbClr val="0E0E0E"/>
                </a:solidFill>
                <a:latin typeface="Lucida Console"/>
                <a:cs typeface="Lucida Console"/>
              </a:rPr>
              <a:t> </a:t>
            </a:r>
            <a:r>
              <a:rPr sz="1150" spc="-35" dirty="0">
                <a:solidFill>
                  <a:srgbClr val="0E0E0E"/>
                </a:solidFill>
                <a:latin typeface="Lucida Console"/>
                <a:cs typeface="Lucida Console"/>
              </a:rPr>
              <a:t>AI</a:t>
            </a:r>
            <a:r>
              <a:rPr sz="1150" spc="-85" dirty="0">
                <a:solidFill>
                  <a:srgbClr val="0E0E0E"/>
                </a:solidFill>
                <a:latin typeface="Lucida Console"/>
                <a:cs typeface="Lucida Console"/>
              </a:rPr>
              <a:t> </a:t>
            </a:r>
            <a:r>
              <a:rPr sz="1150" spc="-10" dirty="0">
                <a:solidFill>
                  <a:srgbClr val="0E0E0E"/>
                </a:solidFill>
                <a:latin typeface="Lucida Console"/>
                <a:cs typeface="Lucida Console"/>
              </a:rPr>
              <a:t>vocabulary </a:t>
            </a:r>
            <a:r>
              <a:rPr sz="1150" spc="-65" dirty="0">
                <a:solidFill>
                  <a:srgbClr val="0E0E0E"/>
                </a:solidFill>
                <a:latin typeface="Lucida Console"/>
                <a:cs typeface="Lucida Console"/>
              </a:rPr>
              <a:t>including</a:t>
            </a:r>
            <a:r>
              <a:rPr sz="1150" spc="-80" dirty="0">
                <a:solidFill>
                  <a:srgbClr val="0E0E0E"/>
                </a:solidFill>
                <a:latin typeface="Lucida Console"/>
                <a:cs typeface="Lucida Console"/>
              </a:rPr>
              <a:t> </a:t>
            </a:r>
            <a:r>
              <a:rPr sz="1150" spc="-70" dirty="0">
                <a:solidFill>
                  <a:srgbClr val="0E0E0E"/>
                </a:solidFill>
                <a:latin typeface="Lucida Console"/>
                <a:cs typeface="Lucida Console"/>
              </a:rPr>
              <a:t>machine</a:t>
            </a:r>
            <a:r>
              <a:rPr sz="1150" spc="-80" dirty="0">
                <a:solidFill>
                  <a:srgbClr val="0E0E0E"/>
                </a:solidFill>
                <a:latin typeface="Lucida Console"/>
                <a:cs typeface="Lucida Console"/>
              </a:rPr>
              <a:t> </a:t>
            </a:r>
            <a:r>
              <a:rPr sz="1150" spc="-65" dirty="0">
                <a:solidFill>
                  <a:srgbClr val="0E0E0E"/>
                </a:solidFill>
                <a:latin typeface="Lucida Console"/>
                <a:cs typeface="Lucida Console"/>
              </a:rPr>
              <a:t>learning,</a:t>
            </a:r>
            <a:r>
              <a:rPr sz="1150" spc="-75" dirty="0">
                <a:solidFill>
                  <a:srgbClr val="0E0E0E"/>
                </a:solidFill>
                <a:latin typeface="Lucida Console"/>
                <a:cs typeface="Lucida Console"/>
              </a:rPr>
              <a:t> </a:t>
            </a:r>
            <a:r>
              <a:rPr sz="1150" spc="-70" dirty="0">
                <a:solidFill>
                  <a:srgbClr val="0E0E0E"/>
                </a:solidFill>
                <a:latin typeface="Lucida Console"/>
                <a:cs typeface="Lucida Console"/>
              </a:rPr>
              <a:t>neural</a:t>
            </a:r>
            <a:r>
              <a:rPr sz="1150" spc="-80" dirty="0">
                <a:solidFill>
                  <a:srgbClr val="0E0E0E"/>
                </a:solidFill>
                <a:latin typeface="Lucida Console"/>
                <a:cs typeface="Lucida Console"/>
              </a:rPr>
              <a:t> </a:t>
            </a:r>
            <a:r>
              <a:rPr sz="1150" spc="-10" dirty="0">
                <a:solidFill>
                  <a:srgbClr val="0E0E0E"/>
                </a:solidFill>
                <a:latin typeface="Lucida Console"/>
                <a:cs typeface="Lucida Console"/>
              </a:rPr>
              <a:t>networks, </a:t>
            </a:r>
            <a:r>
              <a:rPr sz="1150" spc="-65" dirty="0">
                <a:solidFill>
                  <a:srgbClr val="0E0E0E"/>
                </a:solidFill>
                <a:latin typeface="Lucida Console"/>
                <a:cs typeface="Lucida Console"/>
              </a:rPr>
              <a:t>algorithms,</a:t>
            </a:r>
            <a:r>
              <a:rPr sz="1150" spc="-95" dirty="0">
                <a:solidFill>
                  <a:srgbClr val="0E0E0E"/>
                </a:solidFill>
                <a:latin typeface="Lucida Console"/>
                <a:cs typeface="Lucida Console"/>
              </a:rPr>
              <a:t> </a:t>
            </a:r>
            <a:r>
              <a:rPr sz="1150" spc="-50" dirty="0">
                <a:solidFill>
                  <a:srgbClr val="0E0E0E"/>
                </a:solidFill>
                <a:latin typeface="Lucida Console"/>
                <a:cs typeface="Lucida Console"/>
              </a:rPr>
              <a:t>and</a:t>
            </a:r>
            <a:r>
              <a:rPr sz="1150" spc="-95" dirty="0">
                <a:solidFill>
                  <a:srgbClr val="0E0E0E"/>
                </a:solidFill>
                <a:latin typeface="Lucida Console"/>
                <a:cs typeface="Lucida Console"/>
              </a:rPr>
              <a:t> </a:t>
            </a:r>
            <a:r>
              <a:rPr sz="1150" spc="-65" dirty="0">
                <a:solidFill>
                  <a:srgbClr val="0E0E0E"/>
                </a:solidFill>
                <a:latin typeface="Lucida Console"/>
                <a:cs typeface="Lucida Console"/>
              </a:rPr>
              <a:t>datasets.</a:t>
            </a:r>
            <a:r>
              <a:rPr sz="1150" spc="-95" dirty="0">
                <a:solidFill>
                  <a:srgbClr val="0E0E0E"/>
                </a:solidFill>
                <a:latin typeface="Lucida Console"/>
                <a:cs typeface="Lucida Console"/>
              </a:rPr>
              <a:t> </a:t>
            </a:r>
            <a:r>
              <a:rPr sz="1150" spc="-70" dirty="0">
                <a:solidFill>
                  <a:srgbClr val="0E0E0E"/>
                </a:solidFill>
                <a:latin typeface="Lucida Console"/>
                <a:cs typeface="Lucida Console"/>
              </a:rPr>
              <a:t>Understanding</a:t>
            </a:r>
            <a:r>
              <a:rPr sz="1150" spc="-90" dirty="0">
                <a:solidFill>
                  <a:srgbClr val="0E0E0E"/>
                </a:solidFill>
                <a:latin typeface="Lucida Console"/>
                <a:cs typeface="Lucida Console"/>
              </a:rPr>
              <a:t> </a:t>
            </a:r>
            <a:r>
              <a:rPr sz="1150" spc="-10" dirty="0">
                <a:solidFill>
                  <a:srgbClr val="0E0E0E"/>
                </a:solidFill>
                <a:latin typeface="Lucida Console"/>
                <a:cs typeface="Lucida Console"/>
              </a:rPr>
              <a:t>these </a:t>
            </a:r>
            <a:r>
              <a:rPr sz="1150" spc="-75" dirty="0">
                <a:solidFill>
                  <a:srgbClr val="0E0E0E"/>
                </a:solidFill>
                <a:latin typeface="Lucida Console"/>
                <a:cs typeface="Lucida Console"/>
              </a:rPr>
              <a:t>foundational</a:t>
            </a:r>
            <a:r>
              <a:rPr sz="1150" spc="-80" dirty="0">
                <a:solidFill>
                  <a:srgbClr val="0E0E0E"/>
                </a:solidFill>
                <a:latin typeface="Lucida Console"/>
                <a:cs typeface="Lucida Console"/>
              </a:rPr>
              <a:t> </a:t>
            </a:r>
            <a:r>
              <a:rPr sz="1150" spc="-65" dirty="0">
                <a:solidFill>
                  <a:srgbClr val="0E0E0E"/>
                </a:solidFill>
                <a:latin typeface="Lucida Console"/>
                <a:cs typeface="Lucida Console"/>
              </a:rPr>
              <a:t>terms </a:t>
            </a:r>
            <a:r>
              <a:rPr sz="1150" spc="-70" dirty="0">
                <a:solidFill>
                  <a:srgbClr val="0E0E0E"/>
                </a:solidFill>
                <a:latin typeface="Lucida Console"/>
                <a:cs typeface="Lucida Console"/>
              </a:rPr>
              <a:t>creates </a:t>
            </a:r>
            <a:r>
              <a:rPr sz="1150" spc="-50" dirty="0">
                <a:solidFill>
                  <a:srgbClr val="0E0E0E"/>
                </a:solidFill>
                <a:latin typeface="Lucida Console"/>
                <a:cs typeface="Lucida Console"/>
              </a:rPr>
              <a:t>the</a:t>
            </a:r>
            <a:r>
              <a:rPr sz="1150" spc="-65" dirty="0">
                <a:solidFill>
                  <a:srgbClr val="0E0E0E"/>
                </a:solidFill>
                <a:latin typeface="Lucida Console"/>
                <a:cs typeface="Lucida Console"/>
              </a:rPr>
              <a:t> basis </a:t>
            </a:r>
            <a:r>
              <a:rPr sz="1150" spc="-25" dirty="0">
                <a:solidFill>
                  <a:srgbClr val="0E0E0E"/>
                </a:solidFill>
                <a:latin typeface="Lucida Console"/>
                <a:cs typeface="Lucida Console"/>
              </a:rPr>
              <a:t>for </a:t>
            </a:r>
            <a:r>
              <a:rPr sz="1150" spc="-70" dirty="0">
                <a:solidFill>
                  <a:srgbClr val="0E0E0E"/>
                </a:solidFill>
                <a:latin typeface="Lucida Console"/>
                <a:cs typeface="Lucida Console"/>
              </a:rPr>
              <a:t>deeper</a:t>
            </a:r>
            <a:r>
              <a:rPr sz="1150" spc="-105" dirty="0">
                <a:solidFill>
                  <a:srgbClr val="0E0E0E"/>
                </a:solidFill>
                <a:latin typeface="Lucida Console"/>
                <a:cs typeface="Lucida Console"/>
              </a:rPr>
              <a:t> </a:t>
            </a:r>
            <a:r>
              <a:rPr sz="1150" spc="-65" dirty="0">
                <a:solidFill>
                  <a:srgbClr val="0E0E0E"/>
                </a:solidFill>
                <a:latin typeface="Lucida Console"/>
                <a:cs typeface="Lucida Console"/>
              </a:rPr>
              <a:t>exploration</a:t>
            </a:r>
            <a:r>
              <a:rPr sz="1150" spc="-105" dirty="0">
                <a:solidFill>
                  <a:srgbClr val="0E0E0E"/>
                </a:solidFill>
                <a:latin typeface="Lucida Console"/>
                <a:cs typeface="Lucida Console"/>
              </a:rPr>
              <a:t> </a:t>
            </a:r>
            <a:r>
              <a:rPr sz="1150" spc="-35" dirty="0">
                <a:solidFill>
                  <a:srgbClr val="0E0E0E"/>
                </a:solidFill>
                <a:latin typeface="Lucida Console"/>
                <a:cs typeface="Lucida Console"/>
              </a:rPr>
              <a:t>of</a:t>
            </a:r>
            <a:r>
              <a:rPr sz="1150" spc="-114" dirty="0">
                <a:solidFill>
                  <a:srgbClr val="0E0E0E"/>
                </a:solidFill>
                <a:latin typeface="Lucida Console"/>
                <a:cs typeface="Lucida Console"/>
              </a:rPr>
              <a:t> </a:t>
            </a:r>
            <a:r>
              <a:rPr sz="1150" spc="-35" dirty="0">
                <a:solidFill>
                  <a:srgbClr val="0E0E0E"/>
                </a:solidFill>
                <a:latin typeface="Lucida Console"/>
                <a:cs typeface="Lucida Console"/>
              </a:rPr>
              <a:t>AI</a:t>
            </a:r>
            <a:r>
              <a:rPr sz="1150" spc="-105" dirty="0">
                <a:solidFill>
                  <a:srgbClr val="0E0E0E"/>
                </a:solidFill>
                <a:latin typeface="Lucida Console"/>
                <a:cs typeface="Lucida Console"/>
              </a:rPr>
              <a:t> </a:t>
            </a:r>
            <a:r>
              <a:rPr sz="1150" spc="-10" dirty="0">
                <a:solidFill>
                  <a:srgbClr val="0E0E0E"/>
                </a:solidFill>
                <a:latin typeface="Lucida Console"/>
                <a:cs typeface="Lucida Console"/>
              </a:rPr>
              <a:t>concepts.</a:t>
            </a:r>
            <a:endParaRPr sz="1150">
              <a:latin typeface="Lucida Console"/>
              <a:cs typeface="Lucida Console"/>
            </a:endParaRPr>
          </a:p>
        </p:txBody>
      </p:sp>
      <p:sp>
        <p:nvSpPr>
          <p:cNvPr id="7" name="object 7"/>
          <p:cNvSpPr txBox="1"/>
          <p:nvPr/>
        </p:nvSpPr>
        <p:spPr>
          <a:xfrm>
            <a:off x="8226425" y="2921000"/>
            <a:ext cx="3626485" cy="1369695"/>
          </a:xfrm>
          <a:prstGeom prst="rect">
            <a:avLst/>
          </a:prstGeom>
        </p:spPr>
        <p:txBody>
          <a:bodyPr vert="horz" wrap="square" lIns="0" tIns="12700" rIns="0" bIns="0" rtlCol="0">
            <a:spAutoFit/>
          </a:bodyPr>
          <a:lstStyle/>
          <a:p>
            <a:pPr marL="12700">
              <a:lnSpc>
                <a:spcPct val="100000"/>
              </a:lnSpc>
              <a:spcBef>
                <a:spcPts val="100"/>
              </a:spcBef>
            </a:pPr>
            <a:r>
              <a:rPr sz="1650" b="1" dirty="0">
                <a:solidFill>
                  <a:srgbClr val="0E0E0E"/>
                </a:solidFill>
                <a:latin typeface="Liberation Sans"/>
                <a:cs typeface="Liberation Sans"/>
              </a:rPr>
              <a:t>Learning</a:t>
            </a:r>
            <a:r>
              <a:rPr sz="1650" b="1" spc="-70" dirty="0">
                <a:solidFill>
                  <a:srgbClr val="0E0E0E"/>
                </a:solidFill>
                <a:latin typeface="Liberation Sans"/>
                <a:cs typeface="Liberation Sans"/>
              </a:rPr>
              <a:t> </a:t>
            </a:r>
            <a:r>
              <a:rPr sz="1650" b="1" spc="-10" dirty="0">
                <a:solidFill>
                  <a:srgbClr val="0E0E0E"/>
                </a:solidFill>
                <a:latin typeface="Liberation Sans"/>
                <a:cs typeface="Liberation Sans"/>
              </a:rPr>
              <a:t>Paradigms</a:t>
            </a:r>
            <a:endParaRPr sz="1650">
              <a:latin typeface="Liberation Sans"/>
              <a:cs typeface="Liberation Sans"/>
            </a:endParaRPr>
          </a:p>
          <a:p>
            <a:pPr marL="12700" marR="5080">
              <a:lnSpc>
                <a:spcPct val="114100"/>
              </a:lnSpc>
              <a:spcBef>
                <a:spcPts val="725"/>
              </a:spcBef>
            </a:pPr>
            <a:r>
              <a:rPr sz="1150" spc="-65" dirty="0">
                <a:solidFill>
                  <a:srgbClr val="0E0E0E"/>
                </a:solidFill>
                <a:latin typeface="Lucida Console"/>
                <a:cs typeface="Lucida Console"/>
              </a:rPr>
              <a:t>Overview</a:t>
            </a:r>
            <a:r>
              <a:rPr sz="1150" spc="-105" dirty="0">
                <a:solidFill>
                  <a:srgbClr val="0E0E0E"/>
                </a:solidFill>
                <a:latin typeface="Lucida Console"/>
                <a:cs typeface="Lucida Console"/>
              </a:rPr>
              <a:t> </a:t>
            </a:r>
            <a:r>
              <a:rPr sz="1150" spc="-35" dirty="0">
                <a:solidFill>
                  <a:srgbClr val="0E0E0E"/>
                </a:solidFill>
                <a:latin typeface="Lucida Console"/>
                <a:cs typeface="Lucida Console"/>
              </a:rPr>
              <a:t>of</a:t>
            </a:r>
            <a:r>
              <a:rPr sz="1150" spc="-100" dirty="0">
                <a:solidFill>
                  <a:srgbClr val="0E0E0E"/>
                </a:solidFill>
                <a:latin typeface="Lucida Console"/>
                <a:cs typeface="Lucida Console"/>
              </a:rPr>
              <a:t> </a:t>
            </a:r>
            <a:r>
              <a:rPr sz="1150" spc="-65" dirty="0">
                <a:solidFill>
                  <a:srgbClr val="0E0E0E"/>
                </a:solidFill>
                <a:latin typeface="Lucida Console"/>
                <a:cs typeface="Lucida Console"/>
              </a:rPr>
              <a:t>basic</a:t>
            </a:r>
            <a:r>
              <a:rPr sz="1150" spc="-100" dirty="0">
                <a:solidFill>
                  <a:srgbClr val="0E0E0E"/>
                </a:solidFill>
                <a:latin typeface="Lucida Console"/>
                <a:cs typeface="Lucida Console"/>
              </a:rPr>
              <a:t> </a:t>
            </a:r>
            <a:r>
              <a:rPr sz="1150" spc="-65" dirty="0">
                <a:solidFill>
                  <a:srgbClr val="0E0E0E"/>
                </a:solidFill>
                <a:latin typeface="Lucida Console"/>
                <a:cs typeface="Lucida Console"/>
              </a:rPr>
              <a:t>learning</a:t>
            </a:r>
            <a:r>
              <a:rPr sz="1150" spc="-105" dirty="0">
                <a:solidFill>
                  <a:srgbClr val="0E0E0E"/>
                </a:solidFill>
                <a:latin typeface="Lucida Console"/>
                <a:cs typeface="Lucida Console"/>
              </a:rPr>
              <a:t> </a:t>
            </a:r>
            <a:r>
              <a:rPr sz="1150" spc="-10" dirty="0">
                <a:solidFill>
                  <a:srgbClr val="0E0E0E"/>
                </a:solidFill>
                <a:latin typeface="Lucida Console"/>
                <a:cs typeface="Lucida Console"/>
              </a:rPr>
              <a:t>approaches </a:t>
            </a:r>
            <a:r>
              <a:rPr sz="1150" spc="-65" dirty="0">
                <a:solidFill>
                  <a:srgbClr val="0E0E0E"/>
                </a:solidFill>
                <a:latin typeface="Lucida Console"/>
                <a:cs typeface="Lucida Console"/>
              </a:rPr>
              <a:t>including</a:t>
            </a:r>
            <a:r>
              <a:rPr sz="1150" spc="-105" dirty="0">
                <a:solidFill>
                  <a:srgbClr val="0E0E0E"/>
                </a:solidFill>
                <a:latin typeface="Lucida Console"/>
                <a:cs typeface="Lucida Console"/>
              </a:rPr>
              <a:t> </a:t>
            </a:r>
            <a:r>
              <a:rPr sz="1150" spc="-65" dirty="0">
                <a:solidFill>
                  <a:srgbClr val="0E0E0E"/>
                </a:solidFill>
                <a:latin typeface="Lucida Console"/>
                <a:cs typeface="Lucida Console"/>
              </a:rPr>
              <a:t>supervised</a:t>
            </a:r>
            <a:r>
              <a:rPr sz="1150" spc="-95" dirty="0">
                <a:solidFill>
                  <a:srgbClr val="0E0E0E"/>
                </a:solidFill>
                <a:latin typeface="Lucida Console"/>
                <a:cs typeface="Lucida Console"/>
              </a:rPr>
              <a:t> </a:t>
            </a:r>
            <a:r>
              <a:rPr sz="1150" spc="-65" dirty="0">
                <a:solidFill>
                  <a:srgbClr val="0E0E0E"/>
                </a:solidFill>
                <a:latin typeface="Lucida Console"/>
                <a:cs typeface="Lucida Console"/>
              </a:rPr>
              <a:t>learning</a:t>
            </a:r>
            <a:r>
              <a:rPr sz="1150" spc="-95" dirty="0">
                <a:solidFill>
                  <a:srgbClr val="0E0E0E"/>
                </a:solidFill>
                <a:latin typeface="Lucida Console"/>
                <a:cs typeface="Lucida Console"/>
              </a:rPr>
              <a:t> </a:t>
            </a:r>
            <a:r>
              <a:rPr sz="1150" spc="-65" dirty="0">
                <a:solidFill>
                  <a:srgbClr val="0E0E0E"/>
                </a:solidFill>
                <a:latin typeface="Lucida Console"/>
                <a:cs typeface="Lucida Console"/>
              </a:rPr>
              <a:t>(with</a:t>
            </a:r>
            <a:r>
              <a:rPr sz="1150" spc="-95" dirty="0">
                <a:solidFill>
                  <a:srgbClr val="0E0E0E"/>
                </a:solidFill>
                <a:latin typeface="Lucida Console"/>
                <a:cs typeface="Lucida Console"/>
              </a:rPr>
              <a:t> </a:t>
            </a:r>
            <a:r>
              <a:rPr sz="1150" spc="-10" dirty="0">
                <a:solidFill>
                  <a:srgbClr val="0E0E0E"/>
                </a:solidFill>
                <a:latin typeface="Lucida Console"/>
                <a:cs typeface="Lucida Console"/>
              </a:rPr>
              <a:t>labeled </a:t>
            </a:r>
            <a:r>
              <a:rPr sz="1150" spc="-70" dirty="0">
                <a:solidFill>
                  <a:srgbClr val="0E0E0E"/>
                </a:solidFill>
                <a:latin typeface="Lucida Console"/>
                <a:cs typeface="Lucida Console"/>
              </a:rPr>
              <a:t>data),</a:t>
            </a:r>
            <a:r>
              <a:rPr sz="1150" spc="-50" dirty="0">
                <a:solidFill>
                  <a:srgbClr val="0E0E0E"/>
                </a:solidFill>
                <a:latin typeface="Lucida Console"/>
                <a:cs typeface="Lucida Console"/>
              </a:rPr>
              <a:t> </a:t>
            </a:r>
            <a:r>
              <a:rPr sz="1150" spc="-75" dirty="0">
                <a:solidFill>
                  <a:srgbClr val="0E0E0E"/>
                </a:solidFill>
                <a:latin typeface="Lucida Console"/>
                <a:cs typeface="Lucida Console"/>
              </a:rPr>
              <a:t>unsupervised</a:t>
            </a:r>
            <a:r>
              <a:rPr sz="1150" spc="-45" dirty="0">
                <a:solidFill>
                  <a:srgbClr val="0E0E0E"/>
                </a:solidFill>
                <a:latin typeface="Lucida Console"/>
                <a:cs typeface="Lucida Console"/>
              </a:rPr>
              <a:t> </a:t>
            </a:r>
            <a:r>
              <a:rPr sz="1150" spc="-65" dirty="0">
                <a:solidFill>
                  <a:srgbClr val="0E0E0E"/>
                </a:solidFill>
                <a:latin typeface="Lucida Console"/>
                <a:cs typeface="Lucida Console"/>
              </a:rPr>
              <a:t>learning</a:t>
            </a:r>
            <a:r>
              <a:rPr sz="1150" spc="-50" dirty="0">
                <a:solidFill>
                  <a:srgbClr val="0E0E0E"/>
                </a:solidFill>
                <a:latin typeface="Lucida Console"/>
                <a:cs typeface="Lucida Console"/>
              </a:rPr>
              <a:t> </a:t>
            </a:r>
            <a:r>
              <a:rPr sz="1150" spc="-10" dirty="0">
                <a:solidFill>
                  <a:srgbClr val="0E0E0E"/>
                </a:solidFill>
                <a:latin typeface="Lucida Console"/>
                <a:cs typeface="Lucida Console"/>
              </a:rPr>
              <a:t>(finding </a:t>
            </a:r>
            <a:r>
              <a:rPr sz="1150" spc="-65" dirty="0">
                <a:solidFill>
                  <a:srgbClr val="0E0E0E"/>
                </a:solidFill>
                <a:latin typeface="Lucida Console"/>
                <a:cs typeface="Lucida Console"/>
              </a:rPr>
              <a:t>patterns</a:t>
            </a:r>
            <a:r>
              <a:rPr sz="1150" spc="-114" dirty="0">
                <a:solidFill>
                  <a:srgbClr val="0E0E0E"/>
                </a:solidFill>
                <a:latin typeface="Lucida Console"/>
                <a:cs typeface="Lucida Console"/>
              </a:rPr>
              <a:t> </a:t>
            </a:r>
            <a:r>
              <a:rPr sz="1150" spc="-35" dirty="0">
                <a:solidFill>
                  <a:srgbClr val="0E0E0E"/>
                </a:solidFill>
                <a:latin typeface="Lucida Console"/>
                <a:cs typeface="Lucida Console"/>
              </a:rPr>
              <a:t>in</a:t>
            </a:r>
            <a:r>
              <a:rPr sz="1150" spc="-100" dirty="0">
                <a:solidFill>
                  <a:srgbClr val="0E0E0E"/>
                </a:solidFill>
                <a:latin typeface="Lucida Console"/>
                <a:cs typeface="Lucida Console"/>
              </a:rPr>
              <a:t> </a:t>
            </a:r>
            <a:r>
              <a:rPr sz="1150" spc="-65" dirty="0">
                <a:solidFill>
                  <a:srgbClr val="0E0E0E"/>
                </a:solidFill>
                <a:latin typeface="Lucida Console"/>
                <a:cs typeface="Lucida Console"/>
              </a:rPr>
              <a:t>unlabeled</a:t>
            </a:r>
            <a:r>
              <a:rPr sz="1150" spc="-100" dirty="0">
                <a:solidFill>
                  <a:srgbClr val="0E0E0E"/>
                </a:solidFill>
                <a:latin typeface="Lucida Console"/>
                <a:cs typeface="Lucida Console"/>
              </a:rPr>
              <a:t> </a:t>
            </a:r>
            <a:r>
              <a:rPr sz="1150" spc="-70" dirty="0">
                <a:solidFill>
                  <a:srgbClr val="0E0E0E"/>
                </a:solidFill>
                <a:latin typeface="Lucida Console"/>
                <a:cs typeface="Lucida Console"/>
              </a:rPr>
              <a:t>data),</a:t>
            </a:r>
            <a:r>
              <a:rPr sz="1150" spc="-100" dirty="0">
                <a:solidFill>
                  <a:srgbClr val="0E0E0E"/>
                </a:solidFill>
                <a:latin typeface="Lucida Console"/>
                <a:cs typeface="Lucida Console"/>
              </a:rPr>
              <a:t> </a:t>
            </a:r>
            <a:r>
              <a:rPr sz="1150" spc="-50" dirty="0">
                <a:solidFill>
                  <a:srgbClr val="0E0E0E"/>
                </a:solidFill>
                <a:latin typeface="Lucida Console"/>
                <a:cs typeface="Lucida Console"/>
              </a:rPr>
              <a:t>and</a:t>
            </a:r>
            <a:r>
              <a:rPr sz="1150" spc="-100" dirty="0">
                <a:solidFill>
                  <a:srgbClr val="0E0E0E"/>
                </a:solidFill>
                <a:latin typeface="Lucida Console"/>
                <a:cs typeface="Lucida Console"/>
              </a:rPr>
              <a:t> </a:t>
            </a:r>
            <a:r>
              <a:rPr sz="1150" spc="-40" dirty="0">
                <a:solidFill>
                  <a:srgbClr val="0E0E0E"/>
                </a:solidFill>
                <a:latin typeface="Lucida Console"/>
                <a:cs typeface="Lucida Console"/>
              </a:rPr>
              <a:t>introduction </a:t>
            </a:r>
            <a:r>
              <a:rPr sz="1150" spc="-35" dirty="0">
                <a:solidFill>
                  <a:srgbClr val="0E0E0E"/>
                </a:solidFill>
                <a:latin typeface="Lucida Console"/>
                <a:cs typeface="Lucida Console"/>
              </a:rPr>
              <a:t>to</a:t>
            </a:r>
            <a:r>
              <a:rPr sz="1150" spc="-85" dirty="0">
                <a:solidFill>
                  <a:srgbClr val="0E0E0E"/>
                </a:solidFill>
                <a:latin typeface="Lucida Console"/>
                <a:cs typeface="Lucida Console"/>
              </a:rPr>
              <a:t> </a:t>
            </a:r>
            <a:r>
              <a:rPr sz="1150" spc="-70" dirty="0">
                <a:solidFill>
                  <a:srgbClr val="0E0E0E"/>
                </a:solidFill>
                <a:latin typeface="Lucida Console"/>
                <a:cs typeface="Lucida Console"/>
              </a:rPr>
              <a:t>simple</a:t>
            </a:r>
            <a:r>
              <a:rPr sz="1150" spc="-85" dirty="0">
                <a:solidFill>
                  <a:srgbClr val="0E0E0E"/>
                </a:solidFill>
                <a:latin typeface="Lucida Console"/>
                <a:cs typeface="Lucida Console"/>
              </a:rPr>
              <a:t> </a:t>
            </a:r>
            <a:r>
              <a:rPr sz="1150" spc="-70" dirty="0">
                <a:solidFill>
                  <a:srgbClr val="0E0E0E"/>
                </a:solidFill>
                <a:latin typeface="Lucida Console"/>
                <a:cs typeface="Lucida Console"/>
              </a:rPr>
              <a:t>reinforcement</a:t>
            </a:r>
            <a:r>
              <a:rPr sz="1150" spc="-85" dirty="0">
                <a:solidFill>
                  <a:srgbClr val="0E0E0E"/>
                </a:solidFill>
                <a:latin typeface="Lucida Console"/>
                <a:cs typeface="Lucida Console"/>
              </a:rPr>
              <a:t> </a:t>
            </a:r>
            <a:r>
              <a:rPr sz="1150" spc="-65" dirty="0">
                <a:solidFill>
                  <a:srgbClr val="0E0E0E"/>
                </a:solidFill>
                <a:latin typeface="Lucida Console"/>
                <a:cs typeface="Lucida Console"/>
              </a:rPr>
              <a:t>learning</a:t>
            </a:r>
            <a:r>
              <a:rPr sz="1150" spc="-80" dirty="0">
                <a:solidFill>
                  <a:srgbClr val="0E0E0E"/>
                </a:solidFill>
                <a:latin typeface="Lucida Console"/>
                <a:cs typeface="Lucida Console"/>
              </a:rPr>
              <a:t> </a:t>
            </a:r>
            <a:r>
              <a:rPr sz="1150" spc="-10" dirty="0">
                <a:solidFill>
                  <a:srgbClr val="0E0E0E"/>
                </a:solidFill>
                <a:latin typeface="Lucida Console"/>
                <a:cs typeface="Lucida Console"/>
              </a:rPr>
              <a:t>concepts.</a:t>
            </a:r>
            <a:endParaRPr sz="1150">
              <a:latin typeface="Lucida Console"/>
              <a:cs typeface="Lucida Console"/>
            </a:endParaRPr>
          </a:p>
        </p:txBody>
      </p:sp>
      <p:sp>
        <p:nvSpPr>
          <p:cNvPr id="8" name="object 8"/>
          <p:cNvSpPr txBox="1"/>
          <p:nvPr/>
        </p:nvSpPr>
        <p:spPr>
          <a:xfrm>
            <a:off x="8226425" y="4645025"/>
            <a:ext cx="3626485" cy="1369695"/>
          </a:xfrm>
          <a:prstGeom prst="rect">
            <a:avLst/>
          </a:prstGeom>
        </p:spPr>
        <p:txBody>
          <a:bodyPr vert="horz" wrap="square" lIns="0" tIns="12700" rIns="0" bIns="0" rtlCol="0">
            <a:spAutoFit/>
          </a:bodyPr>
          <a:lstStyle/>
          <a:p>
            <a:pPr marL="12700">
              <a:lnSpc>
                <a:spcPct val="100000"/>
              </a:lnSpc>
              <a:spcBef>
                <a:spcPts val="100"/>
              </a:spcBef>
            </a:pPr>
            <a:r>
              <a:rPr sz="1650" b="1" dirty="0">
                <a:solidFill>
                  <a:srgbClr val="0E0E0E"/>
                </a:solidFill>
                <a:latin typeface="Liberation Sans"/>
                <a:cs typeface="Liberation Sans"/>
              </a:rPr>
              <a:t>Introductory</a:t>
            </a:r>
            <a:r>
              <a:rPr sz="1650" b="1" spc="-100" dirty="0">
                <a:solidFill>
                  <a:srgbClr val="0E0E0E"/>
                </a:solidFill>
                <a:latin typeface="Liberation Sans"/>
                <a:cs typeface="Liberation Sans"/>
              </a:rPr>
              <a:t> </a:t>
            </a:r>
            <a:r>
              <a:rPr sz="1650" b="1" spc="-10" dirty="0">
                <a:solidFill>
                  <a:srgbClr val="0E0E0E"/>
                </a:solidFill>
                <a:latin typeface="Liberation Sans"/>
                <a:cs typeface="Liberation Sans"/>
              </a:rPr>
              <a:t>Tools</a:t>
            </a:r>
            <a:endParaRPr sz="1650">
              <a:latin typeface="Liberation Sans"/>
              <a:cs typeface="Liberation Sans"/>
            </a:endParaRPr>
          </a:p>
          <a:p>
            <a:pPr marL="12700" marR="5080">
              <a:lnSpc>
                <a:spcPct val="114100"/>
              </a:lnSpc>
              <a:spcBef>
                <a:spcPts val="725"/>
              </a:spcBef>
            </a:pPr>
            <a:r>
              <a:rPr sz="1150" spc="-65" dirty="0">
                <a:solidFill>
                  <a:srgbClr val="0E0E0E"/>
                </a:solidFill>
                <a:latin typeface="Lucida Console"/>
                <a:cs typeface="Lucida Console"/>
              </a:rPr>
              <a:t>Exploration</a:t>
            </a:r>
            <a:r>
              <a:rPr sz="1150" spc="-95" dirty="0">
                <a:solidFill>
                  <a:srgbClr val="0E0E0E"/>
                </a:solidFill>
                <a:latin typeface="Lucida Console"/>
                <a:cs typeface="Lucida Console"/>
              </a:rPr>
              <a:t> </a:t>
            </a:r>
            <a:r>
              <a:rPr sz="1150" spc="-35" dirty="0">
                <a:solidFill>
                  <a:srgbClr val="0E0E0E"/>
                </a:solidFill>
                <a:latin typeface="Lucida Console"/>
                <a:cs typeface="Lucida Console"/>
              </a:rPr>
              <a:t>of</a:t>
            </a:r>
            <a:r>
              <a:rPr sz="1150" spc="-90" dirty="0">
                <a:solidFill>
                  <a:srgbClr val="0E0E0E"/>
                </a:solidFill>
                <a:latin typeface="Lucida Console"/>
                <a:cs typeface="Lucida Console"/>
              </a:rPr>
              <a:t> </a:t>
            </a:r>
            <a:r>
              <a:rPr sz="1150" spc="-75" dirty="0">
                <a:solidFill>
                  <a:srgbClr val="0E0E0E"/>
                </a:solidFill>
                <a:latin typeface="Lucida Console"/>
                <a:cs typeface="Lucida Console"/>
              </a:rPr>
              <a:t>beginner-</a:t>
            </a:r>
            <a:r>
              <a:rPr sz="1150" spc="-65" dirty="0">
                <a:solidFill>
                  <a:srgbClr val="0E0E0E"/>
                </a:solidFill>
                <a:latin typeface="Lucida Console"/>
                <a:cs typeface="Lucida Console"/>
              </a:rPr>
              <a:t>friendly</a:t>
            </a:r>
            <a:r>
              <a:rPr sz="1150" spc="-95" dirty="0">
                <a:solidFill>
                  <a:srgbClr val="0E0E0E"/>
                </a:solidFill>
                <a:latin typeface="Lucida Console"/>
                <a:cs typeface="Lucida Console"/>
              </a:rPr>
              <a:t> </a:t>
            </a:r>
            <a:r>
              <a:rPr sz="1150" spc="-10" dirty="0">
                <a:solidFill>
                  <a:srgbClr val="0E0E0E"/>
                </a:solidFill>
                <a:latin typeface="Lucida Console"/>
                <a:cs typeface="Lucida Console"/>
              </a:rPr>
              <a:t>platforms </a:t>
            </a:r>
            <a:r>
              <a:rPr sz="1150" spc="-60" dirty="0">
                <a:solidFill>
                  <a:srgbClr val="0E0E0E"/>
                </a:solidFill>
                <a:latin typeface="Lucida Console"/>
                <a:cs typeface="Lucida Console"/>
              </a:rPr>
              <a:t>like</a:t>
            </a:r>
            <a:r>
              <a:rPr sz="1150" spc="-75" dirty="0">
                <a:solidFill>
                  <a:srgbClr val="0E0E0E"/>
                </a:solidFill>
                <a:latin typeface="Lucida Console"/>
                <a:cs typeface="Lucida Console"/>
              </a:rPr>
              <a:t> </a:t>
            </a:r>
            <a:r>
              <a:rPr sz="1150" spc="-70" dirty="0">
                <a:solidFill>
                  <a:srgbClr val="0E0E0E"/>
                </a:solidFill>
                <a:latin typeface="Lucida Console"/>
                <a:cs typeface="Lucida Console"/>
              </a:rPr>
              <a:t>Google Colab, </a:t>
            </a:r>
            <a:r>
              <a:rPr sz="1150" spc="-65" dirty="0">
                <a:solidFill>
                  <a:srgbClr val="0E0E0E"/>
                </a:solidFill>
                <a:latin typeface="Lucida Console"/>
                <a:cs typeface="Lucida Console"/>
              </a:rPr>
              <a:t>basic</a:t>
            </a:r>
            <a:r>
              <a:rPr sz="1150" spc="-70" dirty="0">
                <a:solidFill>
                  <a:srgbClr val="0E0E0E"/>
                </a:solidFill>
                <a:latin typeface="Lucida Console"/>
                <a:cs typeface="Lucida Console"/>
              </a:rPr>
              <a:t> Python</a:t>
            </a:r>
            <a:r>
              <a:rPr sz="1150" spc="-75" dirty="0">
                <a:solidFill>
                  <a:srgbClr val="0E0E0E"/>
                </a:solidFill>
                <a:latin typeface="Lucida Console"/>
                <a:cs typeface="Lucida Console"/>
              </a:rPr>
              <a:t> </a:t>
            </a:r>
            <a:r>
              <a:rPr sz="1150" spc="-10" dirty="0">
                <a:solidFill>
                  <a:srgbClr val="0E0E0E"/>
                </a:solidFill>
                <a:latin typeface="Lucida Console"/>
                <a:cs typeface="Lucida Console"/>
              </a:rPr>
              <a:t>libraries, </a:t>
            </a:r>
            <a:r>
              <a:rPr sz="1150" spc="-50" dirty="0">
                <a:solidFill>
                  <a:srgbClr val="0E0E0E"/>
                </a:solidFill>
                <a:latin typeface="Lucida Console"/>
                <a:cs typeface="Lucida Console"/>
              </a:rPr>
              <a:t>and</a:t>
            </a:r>
            <a:r>
              <a:rPr sz="1150" spc="-105" dirty="0">
                <a:solidFill>
                  <a:srgbClr val="0E0E0E"/>
                </a:solidFill>
                <a:latin typeface="Lucida Console"/>
                <a:cs typeface="Lucida Console"/>
              </a:rPr>
              <a:t> </a:t>
            </a:r>
            <a:r>
              <a:rPr sz="1150" spc="-75" dirty="0">
                <a:solidFill>
                  <a:srgbClr val="0E0E0E"/>
                </a:solidFill>
                <a:latin typeface="Lucida Console"/>
                <a:cs typeface="Lucida Console"/>
              </a:rPr>
              <a:t>no-</a:t>
            </a:r>
            <a:r>
              <a:rPr sz="1150" spc="-60" dirty="0">
                <a:solidFill>
                  <a:srgbClr val="0E0E0E"/>
                </a:solidFill>
                <a:latin typeface="Lucida Console"/>
                <a:cs typeface="Lucida Console"/>
              </a:rPr>
              <a:t>code</a:t>
            </a:r>
            <a:r>
              <a:rPr sz="1150" spc="-100" dirty="0">
                <a:solidFill>
                  <a:srgbClr val="0E0E0E"/>
                </a:solidFill>
                <a:latin typeface="Lucida Console"/>
                <a:cs typeface="Lucida Console"/>
              </a:rPr>
              <a:t> </a:t>
            </a:r>
            <a:r>
              <a:rPr sz="1150" spc="-35" dirty="0">
                <a:solidFill>
                  <a:srgbClr val="0E0E0E"/>
                </a:solidFill>
                <a:latin typeface="Lucida Console"/>
                <a:cs typeface="Lucida Console"/>
              </a:rPr>
              <a:t>AI</a:t>
            </a:r>
            <a:r>
              <a:rPr sz="1150" spc="-100" dirty="0">
                <a:solidFill>
                  <a:srgbClr val="0E0E0E"/>
                </a:solidFill>
                <a:latin typeface="Lucida Console"/>
                <a:cs typeface="Lucida Console"/>
              </a:rPr>
              <a:t> </a:t>
            </a:r>
            <a:r>
              <a:rPr sz="1150" spc="-65" dirty="0">
                <a:solidFill>
                  <a:srgbClr val="0E0E0E"/>
                </a:solidFill>
                <a:latin typeface="Lucida Console"/>
                <a:cs typeface="Lucida Console"/>
              </a:rPr>
              <a:t>tools</a:t>
            </a:r>
            <a:r>
              <a:rPr sz="1150" spc="-100" dirty="0">
                <a:solidFill>
                  <a:srgbClr val="0E0E0E"/>
                </a:solidFill>
                <a:latin typeface="Lucida Console"/>
                <a:cs typeface="Lucida Console"/>
              </a:rPr>
              <a:t> </a:t>
            </a:r>
            <a:r>
              <a:rPr sz="1150" spc="-60" dirty="0">
                <a:solidFill>
                  <a:srgbClr val="0E0E0E"/>
                </a:solidFill>
                <a:latin typeface="Lucida Console"/>
                <a:cs typeface="Lucida Console"/>
              </a:rPr>
              <a:t>that</a:t>
            </a:r>
            <a:r>
              <a:rPr sz="1150" spc="-100" dirty="0">
                <a:solidFill>
                  <a:srgbClr val="0E0E0E"/>
                </a:solidFill>
                <a:latin typeface="Lucida Console"/>
                <a:cs typeface="Lucida Console"/>
              </a:rPr>
              <a:t> </a:t>
            </a:r>
            <a:r>
              <a:rPr sz="1150" spc="-65" dirty="0">
                <a:solidFill>
                  <a:srgbClr val="0E0E0E"/>
                </a:solidFill>
                <a:latin typeface="Lucida Console"/>
                <a:cs typeface="Lucida Console"/>
              </a:rPr>
              <a:t>allow</a:t>
            </a:r>
            <a:r>
              <a:rPr sz="1150" spc="-100" dirty="0">
                <a:solidFill>
                  <a:srgbClr val="0E0E0E"/>
                </a:solidFill>
                <a:latin typeface="Lucida Console"/>
                <a:cs typeface="Lucida Console"/>
              </a:rPr>
              <a:t> </a:t>
            </a:r>
            <a:r>
              <a:rPr sz="1150" spc="-65" dirty="0">
                <a:solidFill>
                  <a:srgbClr val="0E0E0E"/>
                </a:solidFill>
                <a:latin typeface="Lucida Console"/>
                <a:cs typeface="Lucida Console"/>
              </a:rPr>
              <a:t>newcomers</a:t>
            </a:r>
            <a:r>
              <a:rPr sz="1150" spc="-100" dirty="0">
                <a:solidFill>
                  <a:srgbClr val="0E0E0E"/>
                </a:solidFill>
                <a:latin typeface="Lucida Console"/>
                <a:cs typeface="Lucida Console"/>
              </a:rPr>
              <a:t> </a:t>
            </a:r>
            <a:r>
              <a:rPr sz="1150" spc="-25" dirty="0">
                <a:solidFill>
                  <a:srgbClr val="0E0E0E"/>
                </a:solidFill>
                <a:latin typeface="Lucida Console"/>
                <a:cs typeface="Lucida Console"/>
              </a:rPr>
              <a:t>to </a:t>
            </a:r>
            <a:r>
              <a:rPr sz="1150" spc="-65" dirty="0">
                <a:solidFill>
                  <a:srgbClr val="0E0E0E"/>
                </a:solidFill>
                <a:latin typeface="Lucida Console"/>
                <a:cs typeface="Lucida Console"/>
              </a:rPr>
              <a:t>experiment</a:t>
            </a:r>
            <a:r>
              <a:rPr sz="1150" spc="-100" dirty="0">
                <a:solidFill>
                  <a:srgbClr val="0E0E0E"/>
                </a:solidFill>
                <a:latin typeface="Lucida Console"/>
                <a:cs typeface="Lucida Console"/>
              </a:rPr>
              <a:t> </a:t>
            </a:r>
            <a:r>
              <a:rPr sz="1150" spc="-60" dirty="0">
                <a:solidFill>
                  <a:srgbClr val="0E0E0E"/>
                </a:solidFill>
                <a:latin typeface="Lucida Console"/>
                <a:cs typeface="Lucida Console"/>
              </a:rPr>
              <a:t>with</a:t>
            </a:r>
            <a:r>
              <a:rPr sz="1150" spc="-95" dirty="0">
                <a:solidFill>
                  <a:srgbClr val="0E0E0E"/>
                </a:solidFill>
                <a:latin typeface="Lucida Console"/>
                <a:cs typeface="Lucida Console"/>
              </a:rPr>
              <a:t> </a:t>
            </a:r>
            <a:r>
              <a:rPr sz="1150" spc="-35" dirty="0">
                <a:solidFill>
                  <a:srgbClr val="0E0E0E"/>
                </a:solidFill>
                <a:latin typeface="Lucida Console"/>
                <a:cs typeface="Lucida Console"/>
              </a:rPr>
              <a:t>AI</a:t>
            </a:r>
            <a:r>
              <a:rPr sz="1150" spc="-100" dirty="0">
                <a:solidFill>
                  <a:srgbClr val="0E0E0E"/>
                </a:solidFill>
                <a:latin typeface="Lucida Console"/>
                <a:cs typeface="Lucida Console"/>
              </a:rPr>
              <a:t> </a:t>
            </a:r>
            <a:r>
              <a:rPr sz="1150" spc="-65" dirty="0">
                <a:solidFill>
                  <a:srgbClr val="0E0E0E"/>
                </a:solidFill>
                <a:latin typeface="Lucida Console"/>
                <a:cs typeface="Lucida Console"/>
              </a:rPr>
              <a:t>concepts</a:t>
            </a:r>
            <a:r>
              <a:rPr sz="1150" spc="-95" dirty="0">
                <a:solidFill>
                  <a:srgbClr val="0E0E0E"/>
                </a:solidFill>
                <a:latin typeface="Lucida Console"/>
                <a:cs typeface="Lucida Console"/>
              </a:rPr>
              <a:t> </a:t>
            </a:r>
            <a:r>
              <a:rPr sz="1150" spc="-70" dirty="0">
                <a:solidFill>
                  <a:srgbClr val="0E0E0E"/>
                </a:solidFill>
                <a:latin typeface="Lucida Console"/>
                <a:cs typeface="Lucida Console"/>
              </a:rPr>
              <a:t>without</a:t>
            </a:r>
            <a:r>
              <a:rPr sz="1150" spc="-100" dirty="0">
                <a:solidFill>
                  <a:srgbClr val="0E0E0E"/>
                </a:solidFill>
                <a:latin typeface="Lucida Console"/>
                <a:cs typeface="Lucida Console"/>
              </a:rPr>
              <a:t> </a:t>
            </a:r>
            <a:r>
              <a:rPr sz="1150" spc="-25" dirty="0">
                <a:solidFill>
                  <a:srgbClr val="0E0E0E"/>
                </a:solidFill>
                <a:latin typeface="Lucida Console"/>
                <a:cs typeface="Lucida Console"/>
              </a:rPr>
              <a:t>extensive </a:t>
            </a:r>
            <a:r>
              <a:rPr sz="1150" spc="-65" dirty="0">
                <a:solidFill>
                  <a:srgbClr val="0E0E0E"/>
                </a:solidFill>
                <a:latin typeface="Lucida Console"/>
                <a:cs typeface="Lucida Console"/>
              </a:rPr>
              <a:t>programming</a:t>
            </a:r>
            <a:r>
              <a:rPr sz="1150" spc="-110" dirty="0">
                <a:solidFill>
                  <a:srgbClr val="0E0E0E"/>
                </a:solidFill>
                <a:latin typeface="Lucida Console"/>
                <a:cs typeface="Lucida Console"/>
              </a:rPr>
              <a:t> </a:t>
            </a:r>
            <a:r>
              <a:rPr sz="1150" spc="-10" dirty="0">
                <a:solidFill>
                  <a:srgbClr val="0E0E0E"/>
                </a:solidFill>
                <a:latin typeface="Lucida Console"/>
                <a:cs typeface="Lucida Console"/>
              </a:rPr>
              <a:t>knowledge.</a:t>
            </a:r>
            <a:endParaRPr sz="1150">
              <a:latin typeface="Lucida Console"/>
              <a:cs typeface="Lucida Consol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0" cy="7226934"/>
          </a:xfrm>
          <a:custGeom>
            <a:avLst/>
            <a:gdLst/>
            <a:ahLst/>
            <a:cxnLst/>
            <a:rect l="l" t="t" r="r" b="b"/>
            <a:pathLst>
              <a:path h="7226934">
                <a:moveTo>
                  <a:pt x="0" y="7226807"/>
                </a:moveTo>
                <a:lnTo>
                  <a:pt x="0" y="0"/>
                </a:lnTo>
                <a:lnTo>
                  <a:pt x="0" y="7226807"/>
                </a:lnTo>
                <a:close/>
              </a:path>
            </a:pathLst>
          </a:custGeom>
          <a:solidFill>
            <a:srgbClr val="0E0E0E"/>
          </a:solidFill>
        </p:spPr>
        <p:txBody>
          <a:bodyPr wrap="square" lIns="0" tIns="0" rIns="0" bIns="0" rtlCol="0"/>
          <a:lstStyle/>
          <a:p>
            <a:endParaRPr/>
          </a:p>
        </p:txBody>
      </p:sp>
      <p:grpSp>
        <p:nvGrpSpPr>
          <p:cNvPr id="3" name="object 3"/>
          <p:cNvGrpSpPr/>
          <p:nvPr/>
        </p:nvGrpSpPr>
        <p:grpSpPr>
          <a:xfrm>
            <a:off x="0" y="0"/>
            <a:ext cx="12192000" cy="7210425"/>
            <a:chOff x="0" y="0"/>
            <a:chExt cx="12192000" cy="7210425"/>
          </a:xfrm>
        </p:grpSpPr>
        <p:sp>
          <p:nvSpPr>
            <p:cNvPr id="4" name="object 4"/>
            <p:cNvSpPr/>
            <p:nvPr/>
          </p:nvSpPr>
          <p:spPr>
            <a:xfrm>
              <a:off x="7953374" y="0"/>
              <a:ext cx="4238625" cy="7210425"/>
            </a:xfrm>
            <a:custGeom>
              <a:avLst/>
              <a:gdLst/>
              <a:ahLst/>
              <a:cxnLst/>
              <a:rect l="l" t="t" r="r" b="b"/>
              <a:pathLst>
                <a:path w="4238625" h="7210425">
                  <a:moveTo>
                    <a:pt x="4238624" y="7210424"/>
                  </a:moveTo>
                  <a:lnTo>
                    <a:pt x="0" y="7210424"/>
                  </a:lnTo>
                  <a:lnTo>
                    <a:pt x="0" y="0"/>
                  </a:lnTo>
                  <a:lnTo>
                    <a:pt x="4238624" y="0"/>
                  </a:lnTo>
                  <a:lnTo>
                    <a:pt x="4238624" y="7210424"/>
                  </a:lnTo>
                  <a:close/>
                </a:path>
              </a:pathLst>
            </a:custGeom>
            <a:solidFill>
              <a:srgbClr val="DDDDDD"/>
            </a:solidFill>
          </p:spPr>
          <p:txBody>
            <a:bodyPr wrap="square" lIns="0" tIns="0" rIns="0" bIns="0" rtlCol="0"/>
            <a:lstStyle/>
            <a:p>
              <a:endParaRPr/>
            </a:p>
          </p:txBody>
        </p:sp>
        <p:sp>
          <p:nvSpPr>
            <p:cNvPr id="5" name="object 5"/>
            <p:cNvSpPr/>
            <p:nvPr/>
          </p:nvSpPr>
          <p:spPr>
            <a:xfrm>
              <a:off x="0" y="0"/>
              <a:ext cx="7953375" cy="7210425"/>
            </a:xfrm>
            <a:custGeom>
              <a:avLst/>
              <a:gdLst/>
              <a:ahLst/>
              <a:cxnLst/>
              <a:rect l="l" t="t" r="r" b="b"/>
              <a:pathLst>
                <a:path w="7953375" h="7210425">
                  <a:moveTo>
                    <a:pt x="7953374" y="7210424"/>
                  </a:moveTo>
                  <a:lnTo>
                    <a:pt x="0" y="7210424"/>
                  </a:lnTo>
                  <a:lnTo>
                    <a:pt x="0" y="0"/>
                  </a:lnTo>
                  <a:lnTo>
                    <a:pt x="7953374" y="0"/>
                  </a:lnTo>
                  <a:lnTo>
                    <a:pt x="7953374" y="7210424"/>
                  </a:lnTo>
                  <a:close/>
                </a:path>
              </a:pathLst>
            </a:custGeom>
            <a:solidFill>
              <a:srgbClr val="CBF400"/>
            </a:solidFill>
          </p:spPr>
          <p:txBody>
            <a:bodyPr wrap="square" lIns="0" tIns="0" rIns="0" bIns="0" rtlCol="0"/>
            <a:lstStyle/>
            <a:p>
              <a:endParaRPr/>
            </a:p>
          </p:txBody>
        </p:sp>
        <p:pic>
          <p:nvPicPr>
            <p:cNvPr id="6" name="object 6"/>
            <p:cNvPicPr/>
            <p:nvPr/>
          </p:nvPicPr>
          <p:blipFill>
            <a:blip r:embed="rId2" cstate="print"/>
            <a:stretch>
              <a:fillRect/>
            </a:stretch>
          </p:blipFill>
          <p:spPr>
            <a:xfrm>
              <a:off x="571500" y="314324"/>
              <a:ext cx="190499" cy="152399"/>
            </a:xfrm>
            <a:prstGeom prst="rect">
              <a:avLst/>
            </a:prstGeom>
          </p:spPr>
        </p:pic>
      </p:grpSp>
      <p:sp>
        <p:nvSpPr>
          <p:cNvPr id="7" name="object 7"/>
          <p:cNvSpPr txBox="1"/>
          <p:nvPr/>
        </p:nvSpPr>
        <p:spPr>
          <a:xfrm>
            <a:off x="558800" y="246949"/>
            <a:ext cx="6835775" cy="6652895"/>
          </a:xfrm>
          <a:prstGeom prst="rect">
            <a:avLst/>
          </a:prstGeom>
        </p:spPr>
        <p:txBody>
          <a:bodyPr vert="horz" wrap="square" lIns="0" tIns="35560" rIns="0" bIns="0" rtlCol="0">
            <a:spAutoFit/>
          </a:bodyPr>
          <a:lstStyle/>
          <a:p>
            <a:pPr marL="202565">
              <a:lnSpc>
                <a:spcPct val="100000"/>
              </a:lnSpc>
              <a:spcBef>
                <a:spcPts val="280"/>
              </a:spcBef>
              <a:tabLst>
                <a:tab pos="5450840" algn="l"/>
              </a:tabLst>
            </a:pPr>
            <a:r>
              <a:rPr sz="1300" b="1" dirty="0">
                <a:solidFill>
                  <a:srgbClr val="0E0E0E"/>
                </a:solidFill>
                <a:latin typeface="Courier New"/>
                <a:cs typeface="Courier New"/>
              </a:rPr>
              <a:t>AI</a:t>
            </a:r>
            <a:r>
              <a:rPr sz="1300" b="1" spc="-114" dirty="0">
                <a:solidFill>
                  <a:srgbClr val="0E0E0E"/>
                </a:solidFill>
                <a:latin typeface="Courier New"/>
                <a:cs typeface="Courier New"/>
              </a:rPr>
              <a:t> </a:t>
            </a:r>
            <a:r>
              <a:rPr sz="1300" b="1" spc="-20" dirty="0">
                <a:solidFill>
                  <a:srgbClr val="0E0E0E"/>
                </a:solidFill>
                <a:latin typeface="Courier New"/>
                <a:cs typeface="Courier New"/>
              </a:rPr>
              <a:t>TRAINING</a:t>
            </a:r>
            <a:r>
              <a:rPr sz="1300" b="1" spc="-114" dirty="0">
                <a:solidFill>
                  <a:srgbClr val="0E0E0E"/>
                </a:solidFill>
                <a:latin typeface="Courier New"/>
                <a:cs typeface="Courier New"/>
              </a:rPr>
              <a:t> </a:t>
            </a:r>
            <a:r>
              <a:rPr sz="1300" b="1" spc="-10" dirty="0">
                <a:solidFill>
                  <a:srgbClr val="0E0E0E"/>
                </a:solidFill>
                <a:latin typeface="Courier New"/>
                <a:cs typeface="Courier New"/>
              </a:rPr>
              <a:t>SERIES</a:t>
            </a:r>
            <a:r>
              <a:rPr sz="1300" b="1" dirty="0">
                <a:solidFill>
                  <a:srgbClr val="0E0E0E"/>
                </a:solidFill>
                <a:latin typeface="Courier New"/>
                <a:cs typeface="Courier New"/>
              </a:rPr>
              <a:t>	</a:t>
            </a:r>
            <a:r>
              <a:rPr sz="1300" spc="-65" dirty="0">
                <a:solidFill>
                  <a:srgbClr val="0E0E0E"/>
                </a:solidFill>
                <a:latin typeface="Lucida Console"/>
                <a:cs typeface="Lucida Console"/>
              </a:rPr>
              <a:t>August</a:t>
            </a:r>
            <a:r>
              <a:rPr sz="1300" spc="-125" dirty="0">
                <a:solidFill>
                  <a:srgbClr val="0E0E0E"/>
                </a:solidFill>
                <a:latin typeface="Lucida Console"/>
                <a:cs typeface="Lucida Console"/>
              </a:rPr>
              <a:t> </a:t>
            </a:r>
            <a:r>
              <a:rPr sz="1300" spc="-45" dirty="0">
                <a:solidFill>
                  <a:srgbClr val="0E0E0E"/>
                </a:solidFill>
                <a:latin typeface="Lucida Console"/>
                <a:cs typeface="Lucida Console"/>
              </a:rPr>
              <a:t>30,</a:t>
            </a:r>
            <a:r>
              <a:rPr sz="1300" spc="-120" dirty="0">
                <a:solidFill>
                  <a:srgbClr val="0E0E0E"/>
                </a:solidFill>
                <a:latin typeface="Lucida Console"/>
                <a:cs typeface="Lucida Console"/>
              </a:rPr>
              <a:t> </a:t>
            </a:r>
            <a:r>
              <a:rPr sz="1300" spc="-55" dirty="0">
                <a:solidFill>
                  <a:srgbClr val="0E0E0E"/>
                </a:solidFill>
                <a:latin typeface="Lucida Console"/>
                <a:cs typeface="Lucida Console"/>
              </a:rPr>
              <a:t>2025</a:t>
            </a:r>
            <a:endParaRPr sz="1300">
              <a:latin typeface="Lucida Console"/>
              <a:cs typeface="Lucida Console"/>
            </a:endParaRPr>
          </a:p>
          <a:p>
            <a:pPr>
              <a:lnSpc>
                <a:spcPct val="100000"/>
              </a:lnSpc>
            </a:pPr>
            <a:endParaRPr sz="1200">
              <a:latin typeface="Lucida Console"/>
              <a:cs typeface="Lucida Console"/>
            </a:endParaRPr>
          </a:p>
          <a:p>
            <a:pPr>
              <a:lnSpc>
                <a:spcPct val="100000"/>
              </a:lnSpc>
            </a:pPr>
            <a:endParaRPr sz="1200">
              <a:latin typeface="Lucida Console"/>
              <a:cs typeface="Lucida Console"/>
            </a:endParaRPr>
          </a:p>
          <a:p>
            <a:pPr>
              <a:lnSpc>
                <a:spcPct val="100000"/>
              </a:lnSpc>
            </a:pPr>
            <a:endParaRPr sz="1200">
              <a:latin typeface="Lucida Console"/>
              <a:cs typeface="Lucida Console"/>
            </a:endParaRPr>
          </a:p>
          <a:p>
            <a:pPr>
              <a:lnSpc>
                <a:spcPct val="100000"/>
              </a:lnSpc>
              <a:spcBef>
                <a:spcPts val="114"/>
              </a:spcBef>
            </a:pPr>
            <a:endParaRPr sz="1200">
              <a:latin typeface="Lucida Console"/>
              <a:cs typeface="Lucida Console"/>
            </a:endParaRPr>
          </a:p>
          <a:p>
            <a:pPr marL="12700" marR="1055370">
              <a:lnSpc>
                <a:spcPct val="75000"/>
              </a:lnSpc>
            </a:pPr>
            <a:r>
              <a:rPr sz="12000" b="1" spc="-10" dirty="0">
                <a:solidFill>
                  <a:srgbClr val="0E0E0E"/>
                </a:solidFill>
                <a:latin typeface="Liberation Sans"/>
                <a:cs typeface="Liberation Sans"/>
              </a:rPr>
              <a:t>Inter mediate Level</a:t>
            </a:r>
            <a:endParaRPr sz="12000">
              <a:latin typeface="Liberation Sans"/>
              <a:cs typeface="Liberation Sans"/>
            </a:endParaRPr>
          </a:p>
          <a:p>
            <a:pPr marL="12700" marR="230504">
              <a:lnSpc>
                <a:spcPct val="119800"/>
              </a:lnSpc>
              <a:spcBef>
                <a:spcPts val="2345"/>
              </a:spcBef>
            </a:pPr>
            <a:r>
              <a:rPr sz="1500" spc="-100" dirty="0">
                <a:solidFill>
                  <a:srgbClr val="0E0E0E"/>
                </a:solidFill>
                <a:latin typeface="Lucida Console"/>
                <a:cs typeface="Lucida Console"/>
              </a:rPr>
              <a:t>Building</a:t>
            </a:r>
            <a:r>
              <a:rPr sz="1500" spc="-90" dirty="0">
                <a:solidFill>
                  <a:srgbClr val="0E0E0E"/>
                </a:solidFill>
                <a:latin typeface="Lucida Console"/>
                <a:cs typeface="Lucida Console"/>
              </a:rPr>
              <a:t> </a:t>
            </a:r>
            <a:r>
              <a:rPr sz="1500" spc="-75" dirty="0">
                <a:solidFill>
                  <a:srgbClr val="0E0E0E"/>
                </a:solidFill>
                <a:latin typeface="Lucida Console"/>
                <a:cs typeface="Lucida Console"/>
              </a:rPr>
              <a:t>on</a:t>
            </a:r>
            <a:r>
              <a:rPr sz="1500" spc="-90" dirty="0">
                <a:solidFill>
                  <a:srgbClr val="0E0E0E"/>
                </a:solidFill>
                <a:latin typeface="Lucida Console"/>
                <a:cs typeface="Lucida Console"/>
              </a:rPr>
              <a:t> </a:t>
            </a:r>
            <a:r>
              <a:rPr sz="1500" spc="-95" dirty="0">
                <a:solidFill>
                  <a:srgbClr val="0E0E0E"/>
                </a:solidFill>
                <a:latin typeface="Lucida Console"/>
                <a:cs typeface="Lucida Console"/>
              </a:rPr>
              <a:t>basic</a:t>
            </a:r>
            <a:r>
              <a:rPr sz="1500" spc="-90" dirty="0">
                <a:solidFill>
                  <a:srgbClr val="0E0E0E"/>
                </a:solidFill>
                <a:latin typeface="Lucida Console"/>
                <a:cs typeface="Lucida Console"/>
              </a:rPr>
              <a:t> </a:t>
            </a:r>
            <a:r>
              <a:rPr sz="1500" spc="-75" dirty="0">
                <a:solidFill>
                  <a:srgbClr val="0E0E0E"/>
                </a:solidFill>
                <a:latin typeface="Lucida Console"/>
                <a:cs typeface="Lucida Console"/>
              </a:rPr>
              <a:t>AI</a:t>
            </a:r>
            <a:r>
              <a:rPr sz="1500" spc="-85" dirty="0">
                <a:solidFill>
                  <a:srgbClr val="0E0E0E"/>
                </a:solidFill>
                <a:latin typeface="Lucida Console"/>
                <a:cs typeface="Lucida Console"/>
              </a:rPr>
              <a:t> </a:t>
            </a:r>
            <a:r>
              <a:rPr sz="1500" spc="-105" dirty="0">
                <a:solidFill>
                  <a:srgbClr val="0E0E0E"/>
                </a:solidFill>
                <a:latin typeface="Lucida Console"/>
                <a:cs typeface="Lucida Console"/>
              </a:rPr>
              <a:t>foundations,</a:t>
            </a:r>
            <a:r>
              <a:rPr sz="1500" spc="-90" dirty="0">
                <a:solidFill>
                  <a:srgbClr val="0E0E0E"/>
                </a:solidFill>
                <a:latin typeface="Lucida Console"/>
                <a:cs typeface="Lucida Console"/>
              </a:rPr>
              <a:t> </a:t>
            </a:r>
            <a:r>
              <a:rPr sz="1500" spc="-105" dirty="0">
                <a:solidFill>
                  <a:srgbClr val="0E0E0E"/>
                </a:solidFill>
                <a:latin typeface="Lucida Console"/>
                <a:cs typeface="Lucida Console"/>
              </a:rPr>
              <a:t>intermediate</a:t>
            </a:r>
            <a:r>
              <a:rPr sz="1500" spc="-90" dirty="0">
                <a:solidFill>
                  <a:srgbClr val="0E0E0E"/>
                </a:solidFill>
                <a:latin typeface="Lucida Console"/>
                <a:cs typeface="Lucida Console"/>
              </a:rPr>
              <a:t> </a:t>
            </a:r>
            <a:r>
              <a:rPr sz="1500" spc="-100" dirty="0">
                <a:solidFill>
                  <a:srgbClr val="0E0E0E"/>
                </a:solidFill>
                <a:latin typeface="Lucida Console"/>
                <a:cs typeface="Lucida Console"/>
              </a:rPr>
              <a:t>training</a:t>
            </a:r>
            <a:r>
              <a:rPr sz="1500" spc="-90" dirty="0">
                <a:solidFill>
                  <a:srgbClr val="0E0E0E"/>
                </a:solidFill>
                <a:latin typeface="Lucida Console"/>
                <a:cs typeface="Lucida Console"/>
              </a:rPr>
              <a:t> </a:t>
            </a:r>
            <a:r>
              <a:rPr sz="1500" spc="-10" dirty="0">
                <a:solidFill>
                  <a:srgbClr val="0E0E0E"/>
                </a:solidFill>
                <a:latin typeface="Lucida Console"/>
                <a:cs typeface="Lucida Console"/>
              </a:rPr>
              <a:t>expands </a:t>
            </a:r>
            <a:r>
              <a:rPr sz="1500" spc="-90" dirty="0">
                <a:solidFill>
                  <a:srgbClr val="0E0E0E"/>
                </a:solidFill>
                <a:latin typeface="Lucida Console"/>
                <a:cs typeface="Lucida Console"/>
              </a:rPr>
              <a:t>into</a:t>
            </a:r>
            <a:r>
              <a:rPr sz="1500" spc="-75" dirty="0">
                <a:solidFill>
                  <a:srgbClr val="0E0E0E"/>
                </a:solidFill>
                <a:latin typeface="Lucida Console"/>
                <a:cs typeface="Lucida Console"/>
              </a:rPr>
              <a:t> </a:t>
            </a:r>
            <a:r>
              <a:rPr sz="1500" spc="-105" dirty="0">
                <a:solidFill>
                  <a:srgbClr val="0E0E0E"/>
                </a:solidFill>
                <a:latin typeface="Lucida Console"/>
                <a:cs typeface="Lucida Console"/>
              </a:rPr>
              <a:t>supervised</a:t>
            </a:r>
            <a:r>
              <a:rPr sz="1500" spc="-70" dirty="0">
                <a:solidFill>
                  <a:srgbClr val="0E0E0E"/>
                </a:solidFill>
                <a:latin typeface="Lucida Console"/>
                <a:cs typeface="Lucida Console"/>
              </a:rPr>
              <a:t> </a:t>
            </a:r>
            <a:r>
              <a:rPr sz="1500" spc="-90" dirty="0">
                <a:solidFill>
                  <a:srgbClr val="0E0E0E"/>
                </a:solidFill>
                <a:latin typeface="Lucida Console"/>
                <a:cs typeface="Lucida Console"/>
              </a:rPr>
              <a:t>and</a:t>
            </a:r>
            <a:r>
              <a:rPr sz="1500" spc="-75" dirty="0">
                <a:solidFill>
                  <a:srgbClr val="0E0E0E"/>
                </a:solidFill>
                <a:latin typeface="Lucida Console"/>
                <a:cs typeface="Lucida Console"/>
              </a:rPr>
              <a:t> </a:t>
            </a:r>
            <a:r>
              <a:rPr sz="1500" spc="-105" dirty="0">
                <a:solidFill>
                  <a:srgbClr val="0E0E0E"/>
                </a:solidFill>
                <a:latin typeface="Lucida Console"/>
                <a:cs typeface="Lucida Console"/>
              </a:rPr>
              <a:t>unsupervised</a:t>
            </a:r>
            <a:r>
              <a:rPr sz="1500" spc="-70" dirty="0">
                <a:solidFill>
                  <a:srgbClr val="0E0E0E"/>
                </a:solidFill>
                <a:latin typeface="Lucida Console"/>
                <a:cs typeface="Lucida Console"/>
              </a:rPr>
              <a:t> </a:t>
            </a:r>
            <a:r>
              <a:rPr sz="1500" spc="-100" dirty="0">
                <a:solidFill>
                  <a:srgbClr val="0E0E0E"/>
                </a:solidFill>
                <a:latin typeface="Lucida Console"/>
                <a:cs typeface="Lucida Console"/>
              </a:rPr>
              <a:t>learning</a:t>
            </a:r>
            <a:r>
              <a:rPr sz="1500" spc="-75" dirty="0">
                <a:solidFill>
                  <a:srgbClr val="0E0E0E"/>
                </a:solidFill>
                <a:latin typeface="Lucida Console"/>
                <a:cs typeface="Lucida Console"/>
              </a:rPr>
              <a:t> </a:t>
            </a:r>
            <a:r>
              <a:rPr sz="1500" spc="-105" dirty="0">
                <a:solidFill>
                  <a:srgbClr val="0E0E0E"/>
                </a:solidFill>
                <a:latin typeface="Lucida Console"/>
                <a:cs typeface="Lucida Console"/>
              </a:rPr>
              <a:t>paradigms,</a:t>
            </a:r>
            <a:r>
              <a:rPr sz="1500" spc="-70" dirty="0">
                <a:solidFill>
                  <a:srgbClr val="0E0E0E"/>
                </a:solidFill>
                <a:latin typeface="Lucida Console"/>
                <a:cs typeface="Lucida Console"/>
              </a:rPr>
              <a:t> </a:t>
            </a:r>
            <a:r>
              <a:rPr sz="1500" spc="-10" dirty="0">
                <a:solidFill>
                  <a:srgbClr val="0E0E0E"/>
                </a:solidFill>
                <a:latin typeface="Lucida Console"/>
                <a:cs typeface="Lucida Console"/>
              </a:rPr>
              <a:t>practical </a:t>
            </a:r>
            <a:r>
              <a:rPr sz="1500" spc="-95" dirty="0">
                <a:solidFill>
                  <a:srgbClr val="0E0E0E"/>
                </a:solidFill>
                <a:latin typeface="Lucida Console"/>
                <a:cs typeface="Lucida Console"/>
              </a:rPr>
              <a:t>model</a:t>
            </a:r>
            <a:r>
              <a:rPr sz="1500" spc="-105" dirty="0">
                <a:solidFill>
                  <a:srgbClr val="0E0E0E"/>
                </a:solidFill>
                <a:latin typeface="Lucida Console"/>
                <a:cs typeface="Lucida Console"/>
              </a:rPr>
              <a:t> </a:t>
            </a:r>
            <a:r>
              <a:rPr sz="1500" spc="-100" dirty="0">
                <a:solidFill>
                  <a:srgbClr val="0E0E0E"/>
                </a:solidFill>
                <a:latin typeface="Lucida Console"/>
                <a:cs typeface="Lucida Console"/>
              </a:rPr>
              <a:t>building, </a:t>
            </a:r>
            <a:r>
              <a:rPr sz="1500" spc="-90" dirty="0">
                <a:solidFill>
                  <a:srgbClr val="0E0E0E"/>
                </a:solidFill>
                <a:latin typeface="Lucida Console"/>
                <a:cs typeface="Lucida Console"/>
              </a:rPr>
              <a:t>and</a:t>
            </a:r>
            <a:r>
              <a:rPr sz="1500" spc="-100" dirty="0">
                <a:solidFill>
                  <a:srgbClr val="0E0E0E"/>
                </a:solidFill>
                <a:latin typeface="Lucida Console"/>
                <a:cs typeface="Lucida Console"/>
              </a:rPr>
              <a:t> essential </a:t>
            </a:r>
            <a:r>
              <a:rPr sz="1500" spc="-105" dirty="0">
                <a:solidFill>
                  <a:srgbClr val="0E0E0E"/>
                </a:solidFill>
                <a:latin typeface="Lucida Console"/>
                <a:cs typeface="Lucida Console"/>
              </a:rPr>
              <a:t>evaluation</a:t>
            </a:r>
            <a:r>
              <a:rPr sz="1500" spc="-100" dirty="0">
                <a:solidFill>
                  <a:srgbClr val="0E0E0E"/>
                </a:solidFill>
                <a:latin typeface="Lucida Console"/>
                <a:cs typeface="Lucida Console"/>
              </a:rPr>
              <a:t> metrics. </a:t>
            </a:r>
            <a:r>
              <a:rPr sz="1500" spc="-75" dirty="0">
                <a:solidFill>
                  <a:srgbClr val="0E0E0E"/>
                </a:solidFill>
                <a:latin typeface="Lucida Console"/>
                <a:cs typeface="Lucida Console"/>
              </a:rPr>
              <a:t>At</a:t>
            </a:r>
            <a:r>
              <a:rPr sz="1500" spc="-100" dirty="0">
                <a:solidFill>
                  <a:srgbClr val="0E0E0E"/>
                </a:solidFill>
                <a:latin typeface="Lucida Console"/>
                <a:cs typeface="Lucida Console"/>
              </a:rPr>
              <a:t> </a:t>
            </a:r>
            <a:r>
              <a:rPr sz="1500" spc="-90" dirty="0">
                <a:solidFill>
                  <a:srgbClr val="0E0E0E"/>
                </a:solidFill>
                <a:latin typeface="Lucida Console"/>
                <a:cs typeface="Lucida Console"/>
              </a:rPr>
              <a:t>this</a:t>
            </a:r>
            <a:r>
              <a:rPr sz="1500" spc="-100" dirty="0">
                <a:solidFill>
                  <a:srgbClr val="0E0E0E"/>
                </a:solidFill>
                <a:latin typeface="Lucida Console"/>
                <a:cs typeface="Lucida Console"/>
              </a:rPr>
              <a:t> </a:t>
            </a:r>
            <a:r>
              <a:rPr sz="1500" spc="-20" dirty="0">
                <a:solidFill>
                  <a:srgbClr val="0E0E0E"/>
                </a:solidFill>
                <a:latin typeface="Lucida Console"/>
                <a:cs typeface="Lucida Console"/>
              </a:rPr>
              <a:t>level, </a:t>
            </a:r>
            <a:r>
              <a:rPr sz="1500" spc="-105" dirty="0">
                <a:solidFill>
                  <a:srgbClr val="0E0E0E"/>
                </a:solidFill>
                <a:latin typeface="Lucida Console"/>
                <a:cs typeface="Lucida Console"/>
              </a:rPr>
              <a:t>practitioners</a:t>
            </a:r>
            <a:r>
              <a:rPr sz="1500" spc="-90" dirty="0">
                <a:solidFill>
                  <a:srgbClr val="0E0E0E"/>
                </a:solidFill>
                <a:latin typeface="Lucida Console"/>
                <a:cs typeface="Lucida Console"/>
              </a:rPr>
              <a:t> </a:t>
            </a:r>
            <a:r>
              <a:rPr sz="1500" spc="-100" dirty="0">
                <a:solidFill>
                  <a:srgbClr val="0E0E0E"/>
                </a:solidFill>
                <a:latin typeface="Lucida Console"/>
                <a:cs typeface="Lucida Console"/>
              </a:rPr>
              <a:t>develop</a:t>
            </a:r>
            <a:r>
              <a:rPr sz="1500" spc="-85" dirty="0">
                <a:solidFill>
                  <a:srgbClr val="0E0E0E"/>
                </a:solidFill>
                <a:latin typeface="Lucida Console"/>
                <a:cs typeface="Lucida Console"/>
              </a:rPr>
              <a:t> </a:t>
            </a:r>
            <a:r>
              <a:rPr sz="1500" spc="-90" dirty="0">
                <a:solidFill>
                  <a:srgbClr val="0E0E0E"/>
                </a:solidFill>
                <a:latin typeface="Lucida Console"/>
                <a:cs typeface="Lucida Console"/>
              </a:rPr>
              <a:t>the </a:t>
            </a:r>
            <a:r>
              <a:rPr sz="1500" spc="-95" dirty="0">
                <a:solidFill>
                  <a:srgbClr val="0E0E0E"/>
                </a:solidFill>
                <a:latin typeface="Lucida Console"/>
                <a:cs typeface="Lucida Console"/>
              </a:rPr>
              <a:t>skills</a:t>
            </a:r>
            <a:r>
              <a:rPr sz="1500" spc="-85" dirty="0">
                <a:solidFill>
                  <a:srgbClr val="0E0E0E"/>
                </a:solidFill>
                <a:latin typeface="Lucida Console"/>
                <a:cs typeface="Lucida Console"/>
              </a:rPr>
              <a:t> </a:t>
            </a:r>
            <a:r>
              <a:rPr sz="1500" spc="-75" dirty="0">
                <a:solidFill>
                  <a:srgbClr val="0E0E0E"/>
                </a:solidFill>
                <a:latin typeface="Lucida Console"/>
                <a:cs typeface="Lucida Console"/>
              </a:rPr>
              <a:t>to</a:t>
            </a:r>
            <a:r>
              <a:rPr sz="1500" spc="-90" dirty="0">
                <a:solidFill>
                  <a:srgbClr val="0E0E0E"/>
                </a:solidFill>
                <a:latin typeface="Lucida Console"/>
                <a:cs typeface="Lucida Console"/>
              </a:rPr>
              <a:t> </a:t>
            </a:r>
            <a:r>
              <a:rPr sz="1500" spc="-100" dirty="0">
                <a:solidFill>
                  <a:srgbClr val="0E0E0E"/>
                </a:solidFill>
                <a:latin typeface="Lucida Console"/>
                <a:cs typeface="Lucida Console"/>
              </a:rPr>
              <a:t>construct</a:t>
            </a:r>
            <a:r>
              <a:rPr sz="1500" spc="-85" dirty="0">
                <a:solidFill>
                  <a:srgbClr val="0E0E0E"/>
                </a:solidFill>
                <a:latin typeface="Lucida Console"/>
                <a:cs typeface="Lucida Console"/>
              </a:rPr>
              <a:t> </a:t>
            </a:r>
            <a:r>
              <a:rPr sz="1500" spc="-105" dirty="0">
                <a:solidFill>
                  <a:srgbClr val="0E0E0E"/>
                </a:solidFill>
                <a:latin typeface="Lucida Console"/>
                <a:cs typeface="Lucida Console"/>
              </a:rPr>
              <a:t>functional</a:t>
            </a:r>
            <a:r>
              <a:rPr sz="1500" spc="-85" dirty="0">
                <a:solidFill>
                  <a:srgbClr val="0E0E0E"/>
                </a:solidFill>
                <a:latin typeface="Lucida Console"/>
                <a:cs typeface="Lucida Console"/>
              </a:rPr>
              <a:t> </a:t>
            </a:r>
            <a:r>
              <a:rPr sz="1500" spc="-25" dirty="0">
                <a:solidFill>
                  <a:srgbClr val="0E0E0E"/>
                </a:solidFill>
                <a:latin typeface="Lucida Console"/>
                <a:cs typeface="Lucida Console"/>
              </a:rPr>
              <a:t>AI </a:t>
            </a:r>
            <a:r>
              <a:rPr sz="1500" spc="-100" dirty="0">
                <a:solidFill>
                  <a:srgbClr val="0E0E0E"/>
                </a:solidFill>
                <a:latin typeface="Lucida Console"/>
                <a:cs typeface="Lucida Console"/>
              </a:rPr>
              <a:t>systems</a:t>
            </a:r>
            <a:r>
              <a:rPr sz="1500" spc="-85" dirty="0">
                <a:solidFill>
                  <a:srgbClr val="0E0E0E"/>
                </a:solidFill>
                <a:latin typeface="Lucida Console"/>
                <a:cs typeface="Lucida Console"/>
              </a:rPr>
              <a:t> </a:t>
            </a:r>
            <a:r>
              <a:rPr sz="1500" spc="-90" dirty="0">
                <a:solidFill>
                  <a:srgbClr val="0E0E0E"/>
                </a:solidFill>
                <a:latin typeface="Lucida Console"/>
                <a:cs typeface="Lucida Console"/>
              </a:rPr>
              <a:t>with</a:t>
            </a:r>
            <a:r>
              <a:rPr sz="1500" spc="-85" dirty="0">
                <a:solidFill>
                  <a:srgbClr val="0E0E0E"/>
                </a:solidFill>
                <a:latin typeface="Lucida Console"/>
                <a:cs typeface="Lucida Console"/>
              </a:rPr>
              <a:t> </a:t>
            </a:r>
            <a:r>
              <a:rPr sz="1500" spc="-105" dirty="0">
                <a:solidFill>
                  <a:srgbClr val="0E0E0E"/>
                </a:solidFill>
                <a:latin typeface="Lucida Console"/>
                <a:cs typeface="Lucida Console"/>
              </a:rPr>
              <a:t>measurable</a:t>
            </a:r>
            <a:r>
              <a:rPr sz="1500" spc="-85" dirty="0">
                <a:solidFill>
                  <a:srgbClr val="0E0E0E"/>
                </a:solidFill>
                <a:latin typeface="Lucida Console"/>
                <a:cs typeface="Lucida Console"/>
              </a:rPr>
              <a:t> </a:t>
            </a:r>
            <a:r>
              <a:rPr sz="1500" spc="-10" dirty="0">
                <a:solidFill>
                  <a:srgbClr val="0E0E0E"/>
                </a:solidFill>
                <a:latin typeface="Lucida Console"/>
                <a:cs typeface="Lucida Console"/>
              </a:rPr>
              <a:t>performance.</a:t>
            </a:r>
            <a:endParaRPr sz="1500">
              <a:latin typeface="Lucida Console"/>
              <a:cs typeface="Lucida Console"/>
            </a:endParaRPr>
          </a:p>
        </p:txBody>
      </p:sp>
      <p:sp>
        <p:nvSpPr>
          <p:cNvPr id="8" name="object 8"/>
          <p:cNvSpPr txBox="1">
            <a:spLocks noGrp="1"/>
          </p:cNvSpPr>
          <p:nvPr>
            <p:ph type="title"/>
          </p:nvPr>
        </p:nvSpPr>
        <p:spPr>
          <a:xfrm>
            <a:off x="8226425" y="682625"/>
            <a:ext cx="3386454" cy="1569720"/>
          </a:xfrm>
          <a:prstGeom prst="rect">
            <a:avLst/>
          </a:prstGeom>
        </p:spPr>
        <p:txBody>
          <a:bodyPr vert="horz" wrap="square" lIns="0" tIns="12700" rIns="0" bIns="0" rtlCol="0">
            <a:spAutoFit/>
          </a:bodyPr>
          <a:lstStyle/>
          <a:p>
            <a:pPr marL="12700">
              <a:lnSpc>
                <a:spcPct val="100000"/>
              </a:lnSpc>
              <a:spcBef>
                <a:spcPts val="100"/>
              </a:spcBef>
            </a:pPr>
            <a:r>
              <a:rPr sz="1650" dirty="0">
                <a:solidFill>
                  <a:srgbClr val="0E0E0E"/>
                </a:solidFill>
              </a:rPr>
              <a:t>Supervised </a:t>
            </a:r>
            <a:r>
              <a:rPr sz="1650" spc="-10" dirty="0">
                <a:solidFill>
                  <a:srgbClr val="0E0E0E"/>
                </a:solidFill>
              </a:rPr>
              <a:t>Learning</a:t>
            </a:r>
            <a:endParaRPr sz="1650"/>
          </a:p>
          <a:p>
            <a:pPr marL="12700" marR="5080">
              <a:lnSpc>
                <a:spcPct val="114100"/>
              </a:lnSpc>
              <a:spcBef>
                <a:spcPts val="725"/>
              </a:spcBef>
            </a:pPr>
            <a:r>
              <a:rPr sz="1150" b="0" spc="-70" dirty="0">
                <a:solidFill>
                  <a:srgbClr val="0E0E0E"/>
                </a:solidFill>
                <a:latin typeface="Lucida Console"/>
                <a:cs typeface="Lucida Console"/>
              </a:rPr>
              <a:t>Implementation</a:t>
            </a:r>
            <a:r>
              <a:rPr sz="1150" b="0" spc="-80" dirty="0">
                <a:solidFill>
                  <a:srgbClr val="0E0E0E"/>
                </a:solidFill>
                <a:latin typeface="Lucida Console"/>
                <a:cs typeface="Lucida Console"/>
              </a:rPr>
              <a:t> </a:t>
            </a:r>
            <a:r>
              <a:rPr sz="1150" b="0" spc="-35" dirty="0">
                <a:solidFill>
                  <a:srgbClr val="0E0E0E"/>
                </a:solidFill>
                <a:latin typeface="Lucida Console"/>
                <a:cs typeface="Lucida Console"/>
              </a:rPr>
              <a:t>of</a:t>
            </a:r>
            <a:r>
              <a:rPr sz="1150" b="0" spc="-75" dirty="0">
                <a:solidFill>
                  <a:srgbClr val="0E0E0E"/>
                </a:solidFill>
                <a:latin typeface="Lucida Console"/>
                <a:cs typeface="Lucida Console"/>
              </a:rPr>
              <a:t> </a:t>
            </a:r>
            <a:r>
              <a:rPr sz="1150" b="0" spc="-70" dirty="0">
                <a:solidFill>
                  <a:srgbClr val="0E0E0E"/>
                </a:solidFill>
                <a:latin typeface="Lucida Console"/>
                <a:cs typeface="Lucida Console"/>
              </a:rPr>
              <a:t>classification</a:t>
            </a:r>
            <a:r>
              <a:rPr sz="1150" b="0" spc="-75" dirty="0">
                <a:solidFill>
                  <a:srgbClr val="0E0E0E"/>
                </a:solidFill>
                <a:latin typeface="Lucida Console"/>
                <a:cs typeface="Lucida Console"/>
              </a:rPr>
              <a:t> </a:t>
            </a:r>
            <a:r>
              <a:rPr sz="1150" b="0" spc="-25" dirty="0">
                <a:solidFill>
                  <a:srgbClr val="0E0E0E"/>
                </a:solidFill>
                <a:latin typeface="Lucida Console"/>
                <a:cs typeface="Lucida Console"/>
              </a:rPr>
              <a:t>and </a:t>
            </a:r>
            <a:r>
              <a:rPr sz="1150" b="0" spc="-65" dirty="0">
                <a:solidFill>
                  <a:srgbClr val="0E0E0E"/>
                </a:solidFill>
                <a:latin typeface="Lucida Console"/>
                <a:cs typeface="Lucida Console"/>
              </a:rPr>
              <a:t>regression</a:t>
            </a:r>
            <a:r>
              <a:rPr sz="1150" b="0" spc="-85" dirty="0">
                <a:solidFill>
                  <a:srgbClr val="0E0E0E"/>
                </a:solidFill>
                <a:latin typeface="Lucida Console"/>
                <a:cs typeface="Lucida Console"/>
              </a:rPr>
              <a:t> </a:t>
            </a:r>
            <a:r>
              <a:rPr sz="1150" b="0" spc="-70" dirty="0">
                <a:solidFill>
                  <a:srgbClr val="0E0E0E"/>
                </a:solidFill>
                <a:latin typeface="Lucida Console"/>
                <a:cs typeface="Lucida Console"/>
              </a:rPr>
              <a:t>models</a:t>
            </a:r>
            <a:r>
              <a:rPr sz="1150" b="0" spc="-75" dirty="0">
                <a:solidFill>
                  <a:srgbClr val="0E0E0E"/>
                </a:solidFill>
                <a:latin typeface="Lucida Console"/>
                <a:cs typeface="Lucida Console"/>
              </a:rPr>
              <a:t> </a:t>
            </a:r>
            <a:r>
              <a:rPr sz="1150" b="0" spc="-65" dirty="0">
                <a:solidFill>
                  <a:srgbClr val="0E0E0E"/>
                </a:solidFill>
                <a:latin typeface="Lucida Console"/>
                <a:cs typeface="Lucida Console"/>
              </a:rPr>
              <a:t>using</a:t>
            </a:r>
            <a:r>
              <a:rPr sz="1150" b="0" spc="-75" dirty="0">
                <a:solidFill>
                  <a:srgbClr val="0E0E0E"/>
                </a:solidFill>
                <a:latin typeface="Lucida Console"/>
                <a:cs typeface="Lucida Console"/>
              </a:rPr>
              <a:t> </a:t>
            </a:r>
            <a:r>
              <a:rPr sz="1150" b="0" spc="-70" dirty="0">
                <a:solidFill>
                  <a:srgbClr val="0E0E0E"/>
                </a:solidFill>
                <a:latin typeface="Lucida Console"/>
                <a:cs typeface="Lucida Console"/>
              </a:rPr>
              <a:t>labeled</a:t>
            </a:r>
            <a:r>
              <a:rPr sz="1150" b="0" spc="-75" dirty="0">
                <a:solidFill>
                  <a:srgbClr val="0E0E0E"/>
                </a:solidFill>
                <a:latin typeface="Lucida Console"/>
                <a:cs typeface="Lucida Console"/>
              </a:rPr>
              <a:t> </a:t>
            </a:r>
            <a:r>
              <a:rPr sz="1150" b="0" spc="-10" dirty="0">
                <a:solidFill>
                  <a:srgbClr val="0E0E0E"/>
                </a:solidFill>
                <a:latin typeface="Lucida Console"/>
                <a:cs typeface="Lucida Console"/>
              </a:rPr>
              <a:t>datasets. </a:t>
            </a:r>
            <a:r>
              <a:rPr sz="1150" b="0" spc="-65" dirty="0">
                <a:solidFill>
                  <a:srgbClr val="0E0E0E"/>
                </a:solidFill>
                <a:latin typeface="Lucida Console"/>
                <a:cs typeface="Lucida Console"/>
              </a:rPr>
              <a:t>Includes</a:t>
            </a:r>
            <a:r>
              <a:rPr sz="1150" b="0" spc="-50" dirty="0">
                <a:solidFill>
                  <a:srgbClr val="0E0E0E"/>
                </a:solidFill>
                <a:latin typeface="Lucida Console"/>
                <a:cs typeface="Lucida Console"/>
              </a:rPr>
              <a:t> </a:t>
            </a:r>
            <a:r>
              <a:rPr sz="1150" b="0" spc="-70" dirty="0">
                <a:solidFill>
                  <a:srgbClr val="0E0E0E"/>
                </a:solidFill>
                <a:latin typeface="Lucida Console"/>
                <a:cs typeface="Lucida Console"/>
              </a:rPr>
              <a:t>feature</a:t>
            </a:r>
            <a:r>
              <a:rPr sz="1150" b="0" spc="-45" dirty="0">
                <a:solidFill>
                  <a:srgbClr val="0E0E0E"/>
                </a:solidFill>
                <a:latin typeface="Lucida Console"/>
                <a:cs typeface="Lucida Console"/>
              </a:rPr>
              <a:t> </a:t>
            </a:r>
            <a:r>
              <a:rPr sz="1150" b="0" spc="-75" dirty="0">
                <a:solidFill>
                  <a:srgbClr val="0E0E0E"/>
                </a:solidFill>
                <a:latin typeface="Lucida Console"/>
                <a:cs typeface="Lucida Console"/>
              </a:rPr>
              <a:t>engineering,</a:t>
            </a:r>
            <a:r>
              <a:rPr sz="1150" b="0" spc="-50" dirty="0">
                <a:solidFill>
                  <a:srgbClr val="0E0E0E"/>
                </a:solidFill>
                <a:latin typeface="Lucida Console"/>
                <a:cs typeface="Lucida Console"/>
              </a:rPr>
              <a:t> </a:t>
            </a:r>
            <a:r>
              <a:rPr sz="1150" b="0" spc="-10" dirty="0">
                <a:solidFill>
                  <a:srgbClr val="0E0E0E"/>
                </a:solidFill>
                <a:latin typeface="Lucida Console"/>
                <a:cs typeface="Lucida Console"/>
              </a:rPr>
              <a:t>cross- </a:t>
            </a:r>
            <a:r>
              <a:rPr sz="1150" b="0" spc="-65" dirty="0">
                <a:solidFill>
                  <a:srgbClr val="0E0E0E"/>
                </a:solidFill>
                <a:latin typeface="Lucida Console"/>
                <a:cs typeface="Lucida Console"/>
              </a:rPr>
              <a:t>validation</a:t>
            </a:r>
            <a:r>
              <a:rPr sz="1150" b="0" spc="-110" dirty="0">
                <a:solidFill>
                  <a:srgbClr val="0E0E0E"/>
                </a:solidFill>
                <a:latin typeface="Lucida Console"/>
                <a:cs typeface="Lucida Console"/>
              </a:rPr>
              <a:t> </a:t>
            </a:r>
            <a:r>
              <a:rPr sz="1150" b="0" spc="-65" dirty="0">
                <a:solidFill>
                  <a:srgbClr val="0E0E0E"/>
                </a:solidFill>
                <a:latin typeface="Lucida Console"/>
                <a:cs typeface="Lucida Console"/>
              </a:rPr>
              <a:t>techniques,</a:t>
            </a:r>
            <a:r>
              <a:rPr sz="1150" b="0" spc="-105" dirty="0">
                <a:solidFill>
                  <a:srgbClr val="0E0E0E"/>
                </a:solidFill>
                <a:latin typeface="Lucida Console"/>
                <a:cs typeface="Lucida Console"/>
              </a:rPr>
              <a:t> </a:t>
            </a:r>
            <a:r>
              <a:rPr sz="1150" b="0" spc="-50" dirty="0">
                <a:solidFill>
                  <a:srgbClr val="0E0E0E"/>
                </a:solidFill>
                <a:latin typeface="Lucida Console"/>
                <a:cs typeface="Lucida Console"/>
              </a:rPr>
              <a:t>and</a:t>
            </a:r>
            <a:r>
              <a:rPr sz="1150" b="0" spc="-114" dirty="0">
                <a:solidFill>
                  <a:srgbClr val="0E0E0E"/>
                </a:solidFill>
                <a:latin typeface="Lucida Console"/>
                <a:cs typeface="Lucida Console"/>
              </a:rPr>
              <a:t> </a:t>
            </a:r>
            <a:r>
              <a:rPr sz="1150" b="0" spc="-10" dirty="0">
                <a:solidFill>
                  <a:srgbClr val="0E0E0E"/>
                </a:solidFill>
                <a:latin typeface="Lucida Console"/>
                <a:cs typeface="Lucida Console"/>
              </a:rPr>
              <a:t>hyperparameter </a:t>
            </a:r>
            <a:r>
              <a:rPr sz="1150" b="0" spc="-70" dirty="0">
                <a:solidFill>
                  <a:srgbClr val="0E0E0E"/>
                </a:solidFill>
                <a:latin typeface="Lucida Console"/>
                <a:cs typeface="Lucida Console"/>
              </a:rPr>
              <a:t>tuning</a:t>
            </a:r>
            <a:r>
              <a:rPr sz="1150" b="0" spc="-95" dirty="0">
                <a:solidFill>
                  <a:srgbClr val="0E0E0E"/>
                </a:solidFill>
                <a:latin typeface="Lucida Console"/>
                <a:cs typeface="Lucida Console"/>
              </a:rPr>
              <a:t> </a:t>
            </a:r>
            <a:r>
              <a:rPr sz="1150" b="0" spc="-50" dirty="0">
                <a:solidFill>
                  <a:srgbClr val="0E0E0E"/>
                </a:solidFill>
                <a:latin typeface="Lucida Console"/>
                <a:cs typeface="Lucida Console"/>
              </a:rPr>
              <a:t>for</a:t>
            </a:r>
            <a:r>
              <a:rPr sz="1150" b="0" spc="-95" dirty="0">
                <a:solidFill>
                  <a:srgbClr val="0E0E0E"/>
                </a:solidFill>
                <a:latin typeface="Lucida Console"/>
                <a:cs typeface="Lucida Console"/>
              </a:rPr>
              <a:t> </a:t>
            </a:r>
            <a:r>
              <a:rPr sz="1150" b="0" spc="-65" dirty="0">
                <a:solidFill>
                  <a:srgbClr val="0E0E0E"/>
                </a:solidFill>
                <a:latin typeface="Lucida Console"/>
                <a:cs typeface="Lucida Console"/>
              </a:rPr>
              <a:t>optimizing</a:t>
            </a:r>
            <a:r>
              <a:rPr sz="1150" b="0" spc="-95" dirty="0">
                <a:solidFill>
                  <a:srgbClr val="0E0E0E"/>
                </a:solidFill>
                <a:latin typeface="Lucida Console"/>
                <a:cs typeface="Lucida Console"/>
              </a:rPr>
              <a:t> </a:t>
            </a:r>
            <a:r>
              <a:rPr sz="1150" b="0" spc="-65" dirty="0">
                <a:solidFill>
                  <a:srgbClr val="0E0E0E"/>
                </a:solidFill>
                <a:latin typeface="Lucida Console"/>
                <a:cs typeface="Lucida Console"/>
              </a:rPr>
              <a:t>model</a:t>
            </a:r>
            <a:r>
              <a:rPr sz="1150" b="0" spc="-95" dirty="0">
                <a:solidFill>
                  <a:srgbClr val="0E0E0E"/>
                </a:solidFill>
                <a:latin typeface="Lucida Console"/>
                <a:cs typeface="Lucida Console"/>
              </a:rPr>
              <a:t> </a:t>
            </a:r>
            <a:r>
              <a:rPr sz="1150" b="0" spc="-65" dirty="0">
                <a:solidFill>
                  <a:srgbClr val="0E0E0E"/>
                </a:solidFill>
                <a:latin typeface="Lucida Console"/>
                <a:cs typeface="Lucida Console"/>
              </a:rPr>
              <a:t>performance</a:t>
            </a:r>
            <a:r>
              <a:rPr sz="1150" b="0" spc="-95" dirty="0">
                <a:solidFill>
                  <a:srgbClr val="0E0E0E"/>
                </a:solidFill>
                <a:latin typeface="Lucida Console"/>
                <a:cs typeface="Lucida Console"/>
              </a:rPr>
              <a:t> </a:t>
            </a:r>
            <a:r>
              <a:rPr sz="1150" b="0" spc="-25" dirty="0">
                <a:solidFill>
                  <a:srgbClr val="0E0E0E"/>
                </a:solidFill>
                <a:latin typeface="Lucida Console"/>
                <a:cs typeface="Lucida Console"/>
              </a:rPr>
              <a:t>on </a:t>
            </a:r>
            <a:r>
              <a:rPr sz="1150" b="0" spc="-65" dirty="0">
                <a:solidFill>
                  <a:srgbClr val="0E0E0E"/>
                </a:solidFill>
                <a:latin typeface="Lucida Console"/>
                <a:cs typeface="Lucida Console"/>
              </a:rPr>
              <a:t>specific</a:t>
            </a:r>
            <a:r>
              <a:rPr sz="1150" b="0" spc="-95" dirty="0">
                <a:solidFill>
                  <a:srgbClr val="0E0E0E"/>
                </a:solidFill>
                <a:latin typeface="Lucida Console"/>
                <a:cs typeface="Lucida Console"/>
              </a:rPr>
              <a:t> </a:t>
            </a:r>
            <a:r>
              <a:rPr sz="1150" b="0" spc="-10" dirty="0">
                <a:solidFill>
                  <a:srgbClr val="0E0E0E"/>
                </a:solidFill>
                <a:latin typeface="Lucida Console"/>
                <a:cs typeface="Lucida Console"/>
              </a:rPr>
              <a:t>tasks.</a:t>
            </a:r>
            <a:endParaRPr sz="1150">
              <a:latin typeface="Lucida Console"/>
              <a:cs typeface="Lucida Console"/>
            </a:endParaRPr>
          </a:p>
        </p:txBody>
      </p:sp>
      <p:sp>
        <p:nvSpPr>
          <p:cNvPr id="9" name="object 9"/>
          <p:cNvSpPr txBox="1"/>
          <p:nvPr/>
        </p:nvSpPr>
        <p:spPr>
          <a:xfrm>
            <a:off x="8226425" y="2606675"/>
            <a:ext cx="3226435" cy="1569720"/>
          </a:xfrm>
          <a:prstGeom prst="rect">
            <a:avLst/>
          </a:prstGeom>
        </p:spPr>
        <p:txBody>
          <a:bodyPr vert="horz" wrap="square" lIns="0" tIns="12700" rIns="0" bIns="0" rtlCol="0">
            <a:spAutoFit/>
          </a:bodyPr>
          <a:lstStyle/>
          <a:p>
            <a:pPr marL="12700">
              <a:lnSpc>
                <a:spcPct val="100000"/>
              </a:lnSpc>
              <a:spcBef>
                <a:spcPts val="100"/>
              </a:spcBef>
            </a:pPr>
            <a:r>
              <a:rPr sz="1650" b="1" dirty="0">
                <a:solidFill>
                  <a:srgbClr val="0E0E0E"/>
                </a:solidFill>
                <a:latin typeface="Liberation Sans"/>
                <a:cs typeface="Liberation Sans"/>
              </a:rPr>
              <a:t>Unsupervised </a:t>
            </a:r>
            <a:r>
              <a:rPr sz="1650" b="1" spc="-10" dirty="0">
                <a:solidFill>
                  <a:srgbClr val="0E0E0E"/>
                </a:solidFill>
                <a:latin typeface="Liberation Sans"/>
                <a:cs typeface="Liberation Sans"/>
              </a:rPr>
              <a:t>Learning</a:t>
            </a:r>
            <a:endParaRPr sz="1650">
              <a:latin typeface="Liberation Sans"/>
              <a:cs typeface="Liberation Sans"/>
            </a:endParaRPr>
          </a:p>
          <a:p>
            <a:pPr marL="12700" marR="5080">
              <a:lnSpc>
                <a:spcPct val="114100"/>
              </a:lnSpc>
              <a:spcBef>
                <a:spcPts val="725"/>
              </a:spcBef>
            </a:pPr>
            <a:r>
              <a:rPr sz="1150" spc="-65" dirty="0">
                <a:solidFill>
                  <a:srgbClr val="0E0E0E"/>
                </a:solidFill>
                <a:latin typeface="Lucida Console"/>
                <a:cs typeface="Lucida Console"/>
              </a:rPr>
              <a:t>Techniques</a:t>
            </a:r>
            <a:r>
              <a:rPr sz="1150" spc="-120" dirty="0">
                <a:solidFill>
                  <a:srgbClr val="0E0E0E"/>
                </a:solidFill>
                <a:latin typeface="Lucida Console"/>
                <a:cs typeface="Lucida Console"/>
              </a:rPr>
              <a:t> </a:t>
            </a:r>
            <a:r>
              <a:rPr sz="1150" spc="-50" dirty="0">
                <a:solidFill>
                  <a:srgbClr val="0E0E0E"/>
                </a:solidFill>
                <a:latin typeface="Lucida Console"/>
                <a:cs typeface="Lucida Console"/>
              </a:rPr>
              <a:t>for</a:t>
            </a:r>
            <a:r>
              <a:rPr sz="1150" spc="-105" dirty="0">
                <a:solidFill>
                  <a:srgbClr val="0E0E0E"/>
                </a:solidFill>
                <a:latin typeface="Lucida Console"/>
                <a:cs typeface="Lucida Console"/>
              </a:rPr>
              <a:t> </a:t>
            </a:r>
            <a:r>
              <a:rPr sz="1150" spc="-65" dirty="0">
                <a:solidFill>
                  <a:srgbClr val="0E0E0E"/>
                </a:solidFill>
                <a:latin typeface="Lucida Console"/>
                <a:cs typeface="Lucida Console"/>
              </a:rPr>
              <a:t>discovering</a:t>
            </a:r>
            <a:r>
              <a:rPr sz="1150" spc="-105" dirty="0">
                <a:solidFill>
                  <a:srgbClr val="0E0E0E"/>
                </a:solidFill>
                <a:latin typeface="Lucida Console"/>
                <a:cs typeface="Lucida Console"/>
              </a:rPr>
              <a:t> </a:t>
            </a:r>
            <a:r>
              <a:rPr sz="1150" spc="-65" dirty="0">
                <a:solidFill>
                  <a:srgbClr val="0E0E0E"/>
                </a:solidFill>
                <a:latin typeface="Lucida Console"/>
                <a:cs typeface="Lucida Console"/>
              </a:rPr>
              <a:t>patterns</a:t>
            </a:r>
            <a:r>
              <a:rPr sz="1150" spc="-105" dirty="0">
                <a:solidFill>
                  <a:srgbClr val="0E0E0E"/>
                </a:solidFill>
                <a:latin typeface="Lucida Console"/>
                <a:cs typeface="Lucida Console"/>
              </a:rPr>
              <a:t> </a:t>
            </a:r>
            <a:r>
              <a:rPr sz="1150" spc="-25" dirty="0">
                <a:solidFill>
                  <a:srgbClr val="0E0E0E"/>
                </a:solidFill>
                <a:latin typeface="Lucida Console"/>
                <a:cs typeface="Lucida Console"/>
              </a:rPr>
              <a:t>in </a:t>
            </a:r>
            <a:r>
              <a:rPr sz="1150" spc="-65" dirty="0">
                <a:solidFill>
                  <a:srgbClr val="0E0E0E"/>
                </a:solidFill>
                <a:latin typeface="Lucida Console"/>
                <a:cs typeface="Lucida Console"/>
              </a:rPr>
              <a:t>unlabeled</a:t>
            </a:r>
            <a:r>
              <a:rPr sz="1150" spc="-90" dirty="0">
                <a:solidFill>
                  <a:srgbClr val="0E0E0E"/>
                </a:solidFill>
                <a:latin typeface="Lucida Console"/>
                <a:cs typeface="Lucida Console"/>
              </a:rPr>
              <a:t> </a:t>
            </a:r>
            <a:r>
              <a:rPr sz="1150" spc="-60" dirty="0">
                <a:solidFill>
                  <a:srgbClr val="0E0E0E"/>
                </a:solidFill>
                <a:latin typeface="Lucida Console"/>
                <a:cs typeface="Lucida Console"/>
              </a:rPr>
              <a:t>data</a:t>
            </a:r>
            <a:r>
              <a:rPr sz="1150" spc="-90" dirty="0">
                <a:solidFill>
                  <a:srgbClr val="0E0E0E"/>
                </a:solidFill>
                <a:latin typeface="Lucida Console"/>
                <a:cs typeface="Lucida Console"/>
              </a:rPr>
              <a:t> </a:t>
            </a:r>
            <a:r>
              <a:rPr sz="1150" spc="-70" dirty="0">
                <a:solidFill>
                  <a:srgbClr val="0E0E0E"/>
                </a:solidFill>
                <a:latin typeface="Lucida Console"/>
                <a:cs typeface="Lucida Console"/>
              </a:rPr>
              <a:t>through</a:t>
            </a:r>
            <a:r>
              <a:rPr sz="1150" spc="-90" dirty="0">
                <a:solidFill>
                  <a:srgbClr val="0E0E0E"/>
                </a:solidFill>
                <a:latin typeface="Lucida Console"/>
                <a:cs typeface="Lucida Console"/>
              </a:rPr>
              <a:t> </a:t>
            </a:r>
            <a:r>
              <a:rPr sz="1150" spc="-65" dirty="0">
                <a:solidFill>
                  <a:srgbClr val="0E0E0E"/>
                </a:solidFill>
                <a:latin typeface="Lucida Console"/>
                <a:cs typeface="Lucida Console"/>
              </a:rPr>
              <a:t>clustering</a:t>
            </a:r>
            <a:r>
              <a:rPr sz="1150" spc="-90" dirty="0">
                <a:solidFill>
                  <a:srgbClr val="0E0E0E"/>
                </a:solidFill>
                <a:latin typeface="Lucida Console"/>
                <a:cs typeface="Lucida Console"/>
              </a:rPr>
              <a:t> </a:t>
            </a:r>
            <a:r>
              <a:rPr sz="1150" spc="-25" dirty="0">
                <a:solidFill>
                  <a:srgbClr val="0E0E0E"/>
                </a:solidFill>
                <a:latin typeface="Lucida Console"/>
                <a:cs typeface="Lucida Console"/>
              </a:rPr>
              <a:t>and </a:t>
            </a:r>
            <a:r>
              <a:rPr sz="1150" spc="-70" dirty="0">
                <a:solidFill>
                  <a:srgbClr val="0E0E0E"/>
                </a:solidFill>
                <a:latin typeface="Lucida Console"/>
                <a:cs typeface="Lucida Console"/>
              </a:rPr>
              <a:t>dimensionality</a:t>
            </a:r>
            <a:r>
              <a:rPr sz="1150" spc="-75" dirty="0">
                <a:solidFill>
                  <a:srgbClr val="0E0E0E"/>
                </a:solidFill>
                <a:latin typeface="Lucida Console"/>
                <a:cs typeface="Lucida Console"/>
              </a:rPr>
              <a:t> </a:t>
            </a:r>
            <a:r>
              <a:rPr sz="1150" spc="-65" dirty="0">
                <a:solidFill>
                  <a:srgbClr val="0E0E0E"/>
                </a:solidFill>
                <a:latin typeface="Lucida Console"/>
                <a:cs typeface="Lucida Console"/>
              </a:rPr>
              <a:t>reduction.</a:t>
            </a:r>
            <a:r>
              <a:rPr sz="1150" spc="-75" dirty="0">
                <a:solidFill>
                  <a:srgbClr val="0E0E0E"/>
                </a:solidFill>
                <a:latin typeface="Lucida Console"/>
                <a:cs typeface="Lucida Console"/>
              </a:rPr>
              <a:t> </a:t>
            </a:r>
            <a:r>
              <a:rPr sz="1150" spc="-10" dirty="0">
                <a:solidFill>
                  <a:srgbClr val="0E0E0E"/>
                </a:solidFill>
                <a:latin typeface="Lucida Console"/>
                <a:cs typeface="Lucida Console"/>
              </a:rPr>
              <a:t>Applications </a:t>
            </a:r>
            <a:r>
              <a:rPr sz="1150" spc="-70" dirty="0">
                <a:solidFill>
                  <a:srgbClr val="0E0E0E"/>
                </a:solidFill>
                <a:latin typeface="Lucida Console"/>
                <a:cs typeface="Lucida Console"/>
              </a:rPr>
              <a:t>include</a:t>
            </a:r>
            <a:r>
              <a:rPr sz="1150" spc="-85" dirty="0">
                <a:solidFill>
                  <a:srgbClr val="0E0E0E"/>
                </a:solidFill>
                <a:latin typeface="Lucida Console"/>
                <a:cs typeface="Lucida Console"/>
              </a:rPr>
              <a:t> </a:t>
            </a:r>
            <a:r>
              <a:rPr sz="1150" spc="-70" dirty="0">
                <a:solidFill>
                  <a:srgbClr val="0E0E0E"/>
                </a:solidFill>
                <a:latin typeface="Lucida Console"/>
                <a:cs typeface="Lucida Console"/>
              </a:rPr>
              <a:t>anomaly </a:t>
            </a:r>
            <a:r>
              <a:rPr sz="1150" spc="-65" dirty="0">
                <a:solidFill>
                  <a:srgbClr val="0E0E0E"/>
                </a:solidFill>
                <a:latin typeface="Lucida Console"/>
                <a:cs typeface="Lucida Console"/>
              </a:rPr>
              <a:t>detection,</a:t>
            </a:r>
            <a:r>
              <a:rPr sz="1150" spc="-70" dirty="0">
                <a:solidFill>
                  <a:srgbClr val="0E0E0E"/>
                </a:solidFill>
                <a:latin typeface="Lucida Console"/>
                <a:cs typeface="Lucida Console"/>
              </a:rPr>
              <a:t> </a:t>
            </a:r>
            <a:r>
              <a:rPr sz="1150" spc="-10" dirty="0">
                <a:solidFill>
                  <a:srgbClr val="0E0E0E"/>
                </a:solidFill>
                <a:latin typeface="Lucida Console"/>
                <a:cs typeface="Lucida Console"/>
              </a:rPr>
              <a:t>customer </a:t>
            </a:r>
            <a:r>
              <a:rPr sz="1150" spc="-70" dirty="0">
                <a:solidFill>
                  <a:srgbClr val="0E0E0E"/>
                </a:solidFill>
                <a:latin typeface="Lucida Console"/>
                <a:cs typeface="Lucida Console"/>
              </a:rPr>
              <a:t>segmentation,</a:t>
            </a:r>
            <a:r>
              <a:rPr sz="1150" spc="-85" dirty="0">
                <a:solidFill>
                  <a:srgbClr val="0E0E0E"/>
                </a:solidFill>
                <a:latin typeface="Lucida Console"/>
                <a:cs typeface="Lucida Console"/>
              </a:rPr>
              <a:t> </a:t>
            </a:r>
            <a:r>
              <a:rPr sz="1150" spc="-50" dirty="0">
                <a:solidFill>
                  <a:srgbClr val="0E0E0E"/>
                </a:solidFill>
                <a:latin typeface="Lucida Console"/>
                <a:cs typeface="Lucida Console"/>
              </a:rPr>
              <a:t>and</a:t>
            </a:r>
            <a:r>
              <a:rPr sz="1150" spc="-80" dirty="0">
                <a:solidFill>
                  <a:srgbClr val="0E0E0E"/>
                </a:solidFill>
                <a:latin typeface="Lucida Console"/>
                <a:cs typeface="Lucida Console"/>
              </a:rPr>
              <a:t> </a:t>
            </a:r>
            <a:r>
              <a:rPr sz="1150" spc="-70" dirty="0">
                <a:solidFill>
                  <a:srgbClr val="0E0E0E"/>
                </a:solidFill>
                <a:latin typeface="Lucida Console"/>
                <a:cs typeface="Lucida Console"/>
              </a:rPr>
              <a:t>feature</a:t>
            </a:r>
            <a:r>
              <a:rPr sz="1150" spc="-85" dirty="0">
                <a:solidFill>
                  <a:srgbClr val="0E0E0E"/>
                </a:solidFill>
                <a:latin typeface="Lucida Console"/>
                <a:cs typeface="Lucida Console"/>
              </a:rPr>
              <a:t> </a:t>
            </a:r>
            <a:r>
              <a:rPr sz="1150" spc="-65" dirty="0">
                <a:solidFill>
                  <a:srgbClr val="0E0E0E"/>
                </a:solidFill>
                <a:latin typeface="Lucida Console"/>
                <a:cs typeface="Lucida Console"/>
              </a:rPr>
              <a:t>extraction</a:t>
            </a:r>
            <a:r>
              <a:rPr sz="1150" spc="-80" dirty="0">
                <a:solidFill>
                  <a:srgbClr val="0E0E0E"/>
                </a:solidFill>
                <a:latin typeface="Lucida Console"/>
                <a:cs typeface="Lucida Console"/>
              </a:rPr>
              <a:t> </a:t>
            </a:r>
            <a:r>
              <a:rPr sz="1150" spc="-25" dirty="0">
                <a:solidFill>
                  <a:srgbClr val="0E0E0E"/>
                </a:solidFill>
                <a:latin typeface="Lucida Console"/>
                <a:cs typeface="Lucida Console"/>
              </a:rPr>
              <a:t>for </a:t>
            </a:r>
            <a:r>
              <a:rPr sz="1150" spc="-65" dirty="0">
                <a:solidFill>
                  <a:srgbClr val="0E0E0E"/>
                </a:solidFill>
                <a:latin typeface="Lucida Console"/>
                <a:cs typeface="Lucida Console"/>
              </a:rPr>
              <a:t>downstream</a:t>
            </a:r>
            <a:r>
              <a:rPr sz="1150" spc="-114" dirty="0">
                <a:solidFill>
                  <a:srgbClr val="0E0E0E"/>
                </a:solidFill>
                <a:latin typeface="Lucida Console"/>
                <a:cs typeface="Lucida Console"/>
              </a:rPr>
              <a:t> </a:t>
            </a:r>
            <a:r>
              <a:rPr sz="1150" spc="-65" dirty="0">
                <a:solidFill>
                  <a:srgbClr val="0E0E0E"/>
                </a:solidFill>
                <a:latin typeface="Lucida Console"/>
                <a:cs typeface="Lucida Console"/>
              </a:rPr>
              <a:t>supervised</a:t>
            </a:r>
            <a:r>
              <a:rPr sz="1150" spc="-100" dirty="0">
                <a:solidFill>
                  <a:srgbClr val="0E0E0E"/>
                </a:solidFill>
                <a:latin typeface="Lucida Console"/>
                <a:cs typeface="Lucida Console"/>
              </a:rPr>
              <a:t> </a:t>
            </a:r>
            <a:r>
              <a:rPr sz="1150" spc="-10" dirty="0">
                <a:solidFill>
                  <a:srgbClr val="0E0E0E"/>
                </a:solidFill>
                <a:latin typeface="Lucida Console"/>
                <a:cs typeface="Lucida Console"/>
              </a:rPr>
              <a:t>learning.</a:t>
            </a:r>
            <a:endParaRPr sz="1150">
              <a:latin typeface="Lucida Console"/>
              <a:cs typeface="Lucida Console"/>
            </a:endParaRPr>
          </a:p>
        </p:txBody>
      </p:sp>
      <p:sp>
        <p:nvSpPr>
          <p:cNvPr id="10" name="object 10"/>
          <p:cNvSpPr txBox="1"/>
          <p:nvPr/>
        </p:nvSpPr>
        <p:spPr>
          <a:xfrm>
            <a:off x="8226425" y="4530725"/>
            <a:ext cx="3626485" cy="1569720"/>
          </a:xfrm>
          <a:prstGeom prst="rect">
            <a:avLst/>
          </a:prstGeom>
        </p:spPr>
        <p:txBody>
          <a:bodyPr vert="horz" wrap="square" lIns="0" tIns="12700" rIns="0" bIns="0" rtlCol="0">
            <a:spAutoFit/>
          </a:bodyPr>
          <a:lstStyle/>
          <a:p>
            <a:pPr marL="12700">
              <a:lnSpc>
                <a:spcPct val="100000"/>
              </a:lnSpc>
              <a:spcBef>
                <a:spcPts val="100"/>
              </a:spcBef>
            </a:pPr>
            <a:r>
              <a:rPr sz="1650" b="1" dirty="0">
                <a:solidFill>
                  <a:srgbClr val="0E0E0E"/>
                </a:solidFill>
                <a:latin typeface="Liberation Sans"/>
                <a:cs typeface="Liberation Sans"/>
              </a:rPr>
              <a:t>Model</a:t>
            </a:r>
            <a:r>
              <a:rPr sz="1650" b="1" spc="-40" dirty="0">
                <a:solidFill>
                  <a:srgbClr val="0E0E0E"/>
                </a:solidFill>
                <a:latin typeface="Liberation Sans"/>
                <a:cs typeface="Liberation Sans"/>
              </a:rPr>
              <a:t> </a:t>
            </a:r>
            <a:r>
              <a:rPr sz="1650" b="1" dirty="0">
                <a:solidFill>
                  <a:srgbClr val="0E0E0E"/>
                </a:solidFill>
                <a:latin typeface="Liberation Sans"/>
                <a:cs typeface="Liberation Sans"/>
              </a:rPr>
              <a:t>Building</a:t>
            </a:r>
            <a:r>
              <a:rPr sz="1650" b="1" spc="-40" dirty="0">
                <a:solidFill>
                  <a:srgbClr val="0E0E0E"/>
                </a:solidFill>
                <a:latin typeface="Liberation Sans"/>
                <a:cs typeface="Liberation Sans"/>
              </a:rPr>
              <a:t> </a:t>
            </a:r>
            <a:r>
              <a:rPr sz="1650" b="1" dirty="0">
                <a:solidFill>
                  <a:srgbClr val="0E0E0E"/>
                </a:solidFill>
                <a:latin typeface="Liberation Sans"/>
                <a:cs typeface="Liberation Sans"/>
              </a:rPr>
              <a:t>&amp;</a:t>
            </a:r>
            <a:r>
              <a:rPr sz="1650" b="1" spc="-35" dirty="0">
                <a:solidFill>
                  <a:srgbClr val="0E0E0E"/>
                </a:solidFill>
                <a:latin typeface="Liberation Sans"/>
                <a:cs typeface="Liberation Sans"/>
              </a:rPr>
              <a:t> </a:t>
            </a:r>
            <a:r>
              <a:rPr sz="1650" b="1" spc="-10" dirty="0">
                <a:solidFill>
                  <a:srgbClr val="0E0E0E"/>
                </a:solidFill>
                <a:latin typeface="Liberation Sans"/>
                <a:cs typeface="Liberation Sans"/>
              </a:rPr>
              <a:t>Evaluation</a:t>
            </a:r>
            <a:endParaRPr sz="1650">
              <a:latin typeface="Liberation Sans"/>
              <a:cs typeface="Liberation Sans"/>
            </a:endParaRPr>
          </a:p>
          <a:p>
            <a:pPr marL="12700" marR="5080">
              <a:lnSpc>
                <a:spcPct val="114100"/>
              </a:lnSpc>
              <a:spcBef>
                <a:spcPts val="725"/>
              </a:spcBef>
            </a:pPr>
            <a:r>
              <a:rPr sz="1150" spc="-65" dirty="0">
                <a:solidFill>
                  <a:srgbClr val="0E0E0E"/>
                </a:solidFill>
                <a:latin typeface="Lucida Console"/>
                <a:cs typeface="Lucida Console"/>
              </a:rPr>
              <a:t>Practical</a:t>
            </a:r>
            <a:r>
              <a:rPr sz="1150" spc="-110" dirty="0">
                <a:solidFill>
                  <a:srgbClr val="0E0E0E"/>
                </a:solidFill>
                <a:latin typeface="Lucida Console"/>
                <a:cs typeface="Lucida Console"/>
              </a:rPr>
              <a:t> </a:t>
            </a:r>
            <a:r>
              <a:rPr sz="1150" spc="-65" dirty="0">
                <a:solidFill>
                  <a:srgbClr val="0E0E0E"/>
                </a:solidFill>
                <a:latin typeface="Lucida Console"/>
                <a:cs typeface="Lucida Console"/>
              </a:rPr>
              <a:t>workflow</a:t>
            </a:r>
            <a:r>
              <a:rPr sz="1150" spc="-100" dirty="0">
                <a:solidFill>
                  <a:srgbClr val="0E0E0E"/>
                </a:solidFill>
                <a:latin typeface="Lucida Console"/>
                <a:cs typeface="Lucida Console"/>
              </a:rPr>
              <a:t> </a:t>
            </a:r>
            <a:r>
              <a:rPr sz="1150" spc="-65" dirty="0">
                <a:solidFill>
                  <a:srgbClr val="0E0E0E"/>
                </a:solidFill>
                <a:latin typeface="Lucida Console"/>
                <a:cs typeface="Lucida Console"/>
              </a:rPr>
              <a:t>development</a:t>
            </a:r>
            <a:r>
              <a:rPr sz="1150" spc="-100" dirty="0">
                <a:solidFill>
                  <a:srgbClr val="0E0E0E"/>
                </a:solidFill>
                <a:latin typeface="Lucida Console"/>
                <a:cs typeface="Lucida Console"/>
              </a:rPr>
              <a:t> </a:t>
            </a:r>
            <a:r>
              <a:rPr sz="1150" spc="-60" dirty="0">
                <a:solidFill>
                  <a:srgbClr val="0E0E0E"/>
                </a:solidFill>
                <a:latin typeface="Lucida Console"/>
                <a:cs typeface="Lucida Console"/>
              </a:rPr>
              <a:t>from</a:t>
            </a:r>
            <a:r>
              <a:rPr sz="1150" spc="-100" dirty="0">
                <a:solidFill>
                  <a:srgbClr val="0E0E0E"/>
                </a:solidFill>
                <a:latin typeface="Lucida Console"/>
                <a:cs typeface="Lucida Console"/>
              </a:rPr>
              <a:t> </a:t>
            </a:r>
            <a:r>
              <a:rPr sz="1150" spc="-20" dirty="0">
                <a:solidFill>
                  <a:srgbClr val="0E0E0E"/>
                </a:solidFill>
                <a:latin typeface="Lucida Console"/>
                <a:cs typeface="Lucida Console"/>
              </a:rPr>
              <a:t>data </a:t>
            </a:r>
            <a:r>
              <a:rPr sz="1150" spc="-65" dirty="0">
                <a:solidFill>
                  <a:srgbClr val="0E0E0E"/>
                </a:solidFill>
                <a:latin typeface="Lucida Console"/>
                <a:cs typeface="Lucida Console"/>
              </a:rPr>
              <a:t>preparation</a:t>
            </a:r>
            <a:r>
              <a:rPr sz="1150" spc="-110" dirty="0">
                <a:solidFill>
                  <a:srgbClr val="0E0E0E"/>
                </a:solidFill>
                <a:latin typeface="Lucida Console"/>
                <a:cs typeface="Lucida Console"/>
              </a:rPr>
              <a:t> </a:t>
            </a:r>
            <a:r>
              <a:rPr sz="1150" spc="-35" dirty="0">
                <a:solidFill>
                  <a:srgbClr val="0E0E0E"/>
                </a:solidFill>
                <a:latin typeface="Lucida Console"/>
                <a:cs typeface="Lucida Console"/>
              </a:rPr>
              <a:t>to</a:t>
            </a:r>
            <a:r>
              <a:rPr sz="1150" spc="-95" dirty="0">
                <a:solidFill>
                  <a:srgbClr val="0E0E0E"/>
                </a:solidFill>
                <a:latin typeface="Lucida Console"/>
                <a:cs typeface="Lucida Console"/>
              </a:rPr>
              <a:t> </a:t>
            </a:r>
            <a:r>
              <a:rPr sz="1150" spc="-65" dirty="0">
                <a:solidFill>
                  <a:srgbClr val="0E0E0E"/>
                </a:solidFill>
                <a:latin typeface="Lucida Console"/>
                <a:cs typeface="Lucida Console"/>
              </a:rPr>
              <a:t>model</a:t>
            </a:r>
            <a:r>
              <a:rPr sz="1150" spc="-100" dirty="0">
                <a:solidFill>
                  <a:srgbClr val="0E0E0E"/>
                </a:solidFill>
                <a:latin typeface="Lucida Console"/>
                <a:cs typeface="Lucida Console"/>
              </a:rPr>
              <a:t> </a:t>
            </a:r>
            <a:r>
              <a:rPr sz="1150" spc="-65" dirty="0">
                <a:solidFill>
                  <a:srgbClr val="0E0E0E"/>
                </a:solidFill>
                <a:latin typeface="Lucida Console"/>
                <a:cs typeface="Lucida Console"/>
              </a:rPr>
              <a:t>deployment.</a:t>
            </a:r>
            <a:r>
              <a:rPr sz="1150" spc="-95" dirty="0">
                <a:solidFill>
                  <a:srgbClr val="0E0E0E"/>
                </a:solidFill>
                <a:latin typeface="Lucida Console"/>
                <a:cs typeface="Lucida Console"/>
              </a:rPr>
              <a:t> </a:t>
            </a:r>
            <a:r>
              <a:rPr sz="1150" spc="-70" dirty="0">
                <a:solidFill>
                  <a:srgbClr val="0E0E0E"/>
                </a:solidFill>
                <a:latin typeface="Lucida Console"/>
                <a:cs typeface="Lucida Console"/>
              </a:rPr>
              <a:t>Focuses</a:t>
            </a:r>
            <a:r>
              <a:rPr sz="1150" spc="-95" dirty="0">
                <a:solidFill>
                  <a:srgbClr val="0E0E0E"/>
                </a:solidFill>
                <a:latin typeface="Lucida Console"/>
                <a:cs typeface="Lucida Console"/>
              </a:rPr>
              <a:t> </a:t>
            </a:r>
            <a:r>
              <a:rPr sz="1150" spc="-25" dirty="0">
                <a:solidFill>
                  <a:srgbClr val="0E0E0E"/>
                </a:solidFill>
                <a:latin typeface="Lucida Console"/>
                <a:cs typeface="Lucida Console"/>
              </a:rPr>
              <a:t>on </a:t>
            </a:r>
            <a:r>
              <a:rPr sz="1150" spc="-70" dirty="0">
                <a:solidFill>
                  <a:srgbClr val="0E0E0E"/>
                </a:solidFill>
                <a:latin typeface="Lucida Console"/>
                <a:cs typeface="Lucida Console"/>
              </a:rPr>
              <a:t>metrics</a:t>
            </a:r>
            <a:r>
              <a:rPr sz="1150" spc="-95" dirty="0">
                <a:solidFill>
                  <a:srgbClr val="0E0E0E"/>
                </a:solidFill>
                <a:latin typeface="Lucida Console"/>
                <a:cs typeface="Lucida Console"/>
              </a:rPr>
              <a:t> </a:t>
            </a:r>
            <a:r>
              <a:rPr sz="1150" spc="-65" dirty="0">
                <a:solidFill>
                  <a:srgbClr val="0E0E0E"/>
                </a:solidFill>
                <a:latin typeface="Lucida Console"/>
                <a:cs typeface="Lucida Console"/>
              </a:rPr>
              <a:t>selection,</a:t>
            </a:r>
            <a:r>
              <a:rPr sz="1150" spc="-90" dirty="0">
                <a:solidFill>
                  <a:srgbClr val="0E0E0E"/>
                </a:solidFill>
                <a:latin typeface="Lucida Console"/>
                <a:cs typeface="Lucida Console"/>
              </a:rPr>
              <a:t> </a:t>
            </a:r>
            <a:r>
              <a:rPr sz="1150" spc="-65" dirty="0">
                <a:solidFill>
                  <a:srgbClr val="0E0E0E"/>
                </a:solidFill>
                <a:latin typeface="Lucida Console"/>
                <a:cs typeface="Lucida Console"/>
              </a:rPr>
              <a:t>validation</a:t>
            </a:r>
            <a:r>
              <a:rPr sz="1150" spc="-95" dirty="0">
                <a:solidFill>
                  <a:srgbClr val="0E0E0E"/>
                </a:solidFill>
                <a:latin typeface="Lucida Console"/>
                <a:cs typeface="Lucida Console"/>
              </a:rPr>
              <a:t> </a:t>
            </a:r>
            <a:r>
              <a:rPr sz="1150" spc="-65" dirty="0">
                <a:solidFill>
                  <a:srgbClr val="0E0E0E"/>
                </a:solidFill>
                <a:latin typeface="Lucida Console"/>
                <a:cs typeface="Lucida Console"/>
              </a:rPr>
              <a:t>strategies,</a:t>
            </a:r>
            <a:r>
              <a:rPr sz="1150" spc="-90" dirty="0">
                <a:solidFill>
                  <a:srgbClr val="0E0E0E"/>
                </a:solidFill>
                <a:latin typeface="Lucida Console"/>
                <a:cs typeface="Lucida Console"/>
              </a:rPr>
              <a:t> </a:t>
            </a:r>
            <a:r>
              <a:rPr sz="1150" spc="-25" dirty="0">
                <a:solidFill>
                  <a:srgbClr val="0E0E0E"/>
                </a:solidFill>
                <a:latin typeface="Lucida Console"/>
                <a:cs typeface="Lucida Console"/>
              </a:rPr>
              <a:t>and </a:t>
            </a:r>
            <a:r>
              <a:rPr sz="1150" spc="-75" dirty="0">
                <a:solidFill>
                  <a:srgbClr val="0E0E0E"/>
                </a:solidFill>
                <a:latin typeface="Lucida Console"/>
                <a:cs typeface="Lucida Console"/>
              </a:rPr>
              <a:t>interpreting</a:t>
            </a:r>
            <a:r>
              <a:rPr sz="1150" spc="-65" dirty="0">
                <a:solidFill>
                  <a:srgbClr val="0E0E0E"/>
                </a:solidFill>
                <a:latin typeface="Lucida Console"/>
                <a:cs typeface="Lucida Console"/>
              </a:rPr>
              <a:t> model </a:t>
            </a:r>
            <a:r>
              <a:rPr sz="1150" spc="-70" dirty="0">
                <a:solidFill>
                  <a:srgbClr val="0E0E0E"/>
                </a:solidFill>
                <a:latin typeface="Lucida Console"/>
                <a:cs typeface="Lucida Console"/>
              </a:rPr>
              <a:t>outputs</a:t>
            </a:r>
            <a:r>
              <a:rPr sz="1150" spc="-65" dirty="0">
                <a:solidFill>
                  <a:srgbClr val="0E0E0E"/>
                </a:solidFill>
                <a:latin typeface="Lucida Console"/>
                <a:cs typeface="Lucida Console"/>
              </a:rPr>
              <a:t> </a:t>
            </a:r>
            <a:r>
              <a:rPr sz="1150" spc="-35" dirty="0">
                <a:solidFill>
                  <a:srgbClr val="0E0E0E"/>
                </a:solidFill>
                <a:latin typeface="Lucida Console"/>
                <a:cs typeface="Lucida Console"/>
              </a:rPr>
              <a:t>to</a:t>
            </a:r>
            <a:r>
              <a:rPr sz="1150" spc="-65" dirty="0">
                <a:solidFill>
                  <a:srgbClr val="0E0E0E"/>
                </a:solidFill>
                <a:latin typeface="Lucida Console"/>
                <a:cs typeface="Lucida Console"/>
              </a:rPr>
              <a:t> </a:t>
            </a:r>
            <a:r>
              <a:rPr sz="1150" spc="-70" dirty="0">
                <a:solidFill>
                  <a:srgbClr val="0E0E0E"/>
                </a:solidFill>
                <a:latin typeface="Lucida Console"/>
                <a:cs typeface="Lucida Console"/>
              </a:rPr>
              <a:t>ensure</a:t>
            </a:r>
            <a:r>
              <a:rPr sz="1150" spc="-60" dirty="0">
                <a:solidFill>
                  <a:srgbClr val="0E0E0E"/>
                </a:solidFill>
                <a:latin typeface="Lucida Console"/>
                <a:cs typeface="Lucida Console"/>
              </a:rPr>
              <a:t> </a:t>
            </a:r>
            <a:r>
              <a:rPr sz="1150" spc="-20" dirty="0">
                <a:solidFill>
                  <a:srgbClr val="0E0E0E"/>
                </a:solidFill>
                <a:latin typeface="Lucida Console"/>
                <a:cs typeface="Lucida Console"/>
              </a:rPr>
              <a:t>reliable </a:t>
            </a:r>
            <a:r>
              <a:rPr sz="1150" spc="-35" dirty="0">
                <a:solidFill>
                  <a:srgbClr val="0E0E0E"/>
                </a:solidFill>
                <a:latin typeface="Lucida Console"/>
                <a:cs typeface="Lucida Console"/>
              </a:rPr>
              <a:t>AI</a:t>
            </a:r>
            <a:r>
              <a:rPr sz="1150" spc="-110" dirty="0">
                <a:solidFill>
                  <a:srgbClr val="0E0E0E"/>
                </a:solidFill>
                <a:latin typeface="Lucida Console"/>
                <a:cs typeface="Lucida Console"/>
              </a:rPr>
              <a:t> </a:t>
            </a:r>
            <a:r>
              <a:rPr sz="1150" spc="-70" dirty="0">
                <a:solidFill>
                  <a:srgbClr val="0E0E0E"/>
                </a:solidFill>
                <a:latin typeface="Lucida Console"/>
                <a:cs typeface="Lucida Console"/>
              </a:rPr>
              <a:t>systems</a:t>
            </a:r>
            <a:r>
              <a:rPr sz="1150" spc="-100" dirty="0">
                <a:solidFill>
                  <a:srgbClr val="0E0E0E"/>
                </a:solidFill>
                <a:latin typeface="Lucida Console"/>
                <a:cs typeface="Lucida Console"/>
              </a:rPr>
              <a:t> </a:t>
            </a:r>
            <a:r>
              <a:rPr sz="1150" spc="-60" dirty="0">
                <a:solidFill>
                  <a:srgbClr val="0E0E0E"/>
                </a:solidFill>
                <a:latin typeface="Lucida Console"/>
                <a:cs typeface="Lucida Console"/>
              </a:rPr>
              <a:t>that</a:t>
            </a:r>
            <a:r>
              <a:rPr sz="1150" spc="-105" dirty="0">
                <a:solidFill>
                  <a:srgbClr val="0E0E0E"/>
                </a:solidFill>
                <a:latin typeface="Lucida Console"/>
                <a:cs typeface="Lucida Console"/>
              </a:rPr>
              <a:t> </a:t>
            </a:r>
            <a:r>
              <a:rPr sz="1150" spc="-65" dirty="0">
                <a:solidFill>
                  <a:srgbClr val="0E0E0E"/>
                </a:solidFill>
                <a:latin typeface="Lucida Console"/>
                <a:cs typeface="Lucida Console"/>
              </a:rPr>
              <a:t>generalize</a:t>
            </a:r>
            <a:r>
              <a:rPr sz="1150" spc="-105" dirty="0">
                <a:solidFill>
                  <a:srgbClr val="0E0E0E"/>
                </a:solidFill>
                <a:latin typeface="Lucida Console"/>
                <a:cs typeface="Lucida Console"/>
              </a:rPr>
              <a:t> </a:t>
            </a:r>
            <a:r>
              <a:rPr sz="1150" spc="-60" dirty="0">
                <a:solidFill>
                  <a:srgbClr val="0E0E0E"/>
                </a:solidFill>
                <a:latin typeface="Lucida Console"/>
                <a:cs typeface="Lucida Console"/>
              </a:rPr>
              <a:t>well</a:t>
            </a:r>
            <a:r>
              <a:rPr sz="1150" spc="-100" dirty="0">
                <a:solidFill>
                  <a:srgbClr val="0E0E0E"/>
                </a:solidFill>
                <a:latin typeface="Lucida Console"/>
                <a:cs typeface="Lucida Console"/>
              </a:rPr>
              <a:t> </a:t>
            </a:r>
            <a:r>
              <a:rPr sz="1150" spc="-35" dirty="0">
                <a:solidFill>
                  <a:srgbClr val="0E0E0E"/>
                </a:solidFill>
                <a:latin typeface="Lucida Console"/>
                <a:cs typeface="Lucida Console"/>
              </a:rPr>
              <a:t>to</a:t>
            </a:r>
            <a:r>
              <a:rPr sz="1150" spc="-105" dirty="0">
                <a:solidFill>
                  <a:srgbClr val="0E0E0E"/>
                </a:solidFill>
                <a:latin typeface="Lucida Console"/>
                <a:cs typeface="Lucida Console"/>
              </a:rPr>
              <a:t> </a:t>
            </a:r>
            <a:r>
              <a:rPr sz="1150" spc="-10" dirty="0">
                <a:solidFill>
                  <a:srgbClr val="0E0E0E"/>
                </a:solidFill>
                <a:latin typeface="Lucida Console"/>
                <a:cs typeface="Lucida Console"/>
              </a:rPr>
              <a:t>unseen data.</a:t>
            </a:r>
            <a:endParaRPr sz="1150">
              <a:latin typeface="Lucida Console"/>
              <a:cs typeface="Lucida Consol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8458200"/>
          </a:xfrm>
          <a:custGeom>
            <a:avLst/>
            <a:gdLst/>
            <a:ahLst/>
            <a:cxnLst/>
            <a:rect l="l" t="t" r="r" b="b"/>
            <a:pathLst>
              <a:path w="12192000" h="8458200">
                <a:moveTo>
                  <a:pt x="12191999" y="8458199"/>
                </a:moveTo>
                <a:lnTo>
                  <a:pt x="0" y="8458199"/>
                </a:lnTo>
                <a:lnTo>
                  <a:pt x="0" y="0"/>
                </a:lnTo>
                <a:lnTo>
                  <a:pt x="12191999" y="0"/>
                </a:lnTo>
                <a:lnTo>
                  <a:pt x="12191999" y="8458199"/>
                </a:lnTo>
                <a:close/>
              </a:path>
            </a:pathLst>
          </a:custGeom>
          <a:solidFill>
            <a:srgbClr val="0E0E0E"/>
          </a:solidFill>
        </p:spPr>
        <p:txBody>
          <a:bodyPr wrap="square" lIns="0" tIns="0" rIns="0" bIns="0" rtlCol="0"/>
          <a:lstStyle/>
          <a:p>
            <a:endParaRPr/>
          </a:p>
        </p:txBody>
      </p:sp>
      <p:pic>
        <p:nvPicPr>
          <p:cNvPr id="3" name="object 3"/>
          <p:cNvPicPr/>
          <p:nvPr/>
        </p:nvPicPr>
        <p:blipFill>
          <a:blip r:embed="rId2" cstate="print"/>
          <a:stretch>
            <a:fillRect/>
          </a:stretch>
        </p:blipFill>
        <p:spPr>
          <a:xfrm>
            <a:off x="571500" y="314324"/>
            <a:ext cx="190499" cy="152399"/>
          </a:xfrm>
          <a:prstGeom prst="rect">
            <a:avLst/>
          </a:prstGeom>
        </p:spPr>
      </p:pic>
      <p:sp>
        <p:nvSpPr>
          <p:cNvPr id="4" name="object 4"/>
          <p:cNvSpPr txBox="1"/>
          <p:nvPr/>
        </p:nvSpPr>
        <p:spPr>
          <a:xfrm>
            <a:off x="749299" y="270564"/>
            <a:ext cx="1849120" cy="222885"/>
          </a:xfrm>
          <a:prstGeom prst="rect">
            <a:avLst/>
          </a:prstGeom>
        </p:spPr>
        <p:txBody>
          <a:bodyPr vert="horz" wrap="square" lIns="0" tIns="12065" rIns="0" bIns="0" rtlCol="0">
            <a:spAutoFit/>
          </a:bodyPr>
          <a:lstStyle/>
          <a:p>
            <a:pPr marL="12700">
              <a:lnSpc>
                <a:spcPct val="100000"/>
              </a:lnSpc>
              <a:spcBef>
                <a:spcPts val="95"/>
              </a:spcBef>
            </a:pPr>
            <a:r>
              <a:rPr sz="1300" b="1" dirty="0">
                <a:solidFill>
                  <a:srgbClr val="CBF400"/>
                </a:solidFill>
                <a:latin typeface="Courier New"/>
                <a:cs typeface="Courier New"/>
              </a:rPr>
              <a:t>AI</a:t>
            </a:r>
            <a:r>
              <a:rPr sz="1300" b="1" spc="-114" dirty="0">
                <a:solidFill>
                  <a:srgbClr val="CBF400"/>
                </a:solidFill>
                <a:latin typeface="Courier New"/>
                <a:cs typeface="Courier New"/>
              </a:rPr>
              <a:t> </a:t>
            </a:r>
            <a:r>
              <a:rPr sz="1300" b="1" spc="-20" dirty="0">
                <a:solidFill>
                  <a:srgbClr val="CBF400"/>
                </a:solidFill>
                <a:latin typeface="Courier New"/>
                <a:cs typeface="Courier New"/>
              </a:rPr>
              <a:t>TRAINING</a:t>
            </a:r>
            <a:r>
              <a:rPr sz="1300" b="1" spc="-114" dirty="0">
                <a:solidFill>
                  <a:srgbClr val="CBF400"/>
                </a:solidFill>
                <a:latin typeface="Courier New"/>
                <a:cs typeface="Courier New"/>
              </a:rPr>
              <a:t> </a:t>
            </a:r>
            <a:r>
              <a:rPr sz="1300" b="1" spc="-10" dirty="0">
                <a:solidFill>
                  <a:srgbClr val="CBF400"/>
                </a:solidFill>
                <a:latin typeface="Courier New"/>
                <a:cs typeface="Courier New"/>
              </a:rPr>
              <a:t>MASTERY</a:t>
            </a:r>
            <a:endParaRPr sz="1300">
              <a:latin typeface="Courier New"/>
              <a:cs typeface="Courier New"/>
            </a:endParaRPr>
          </a:p>
        </p:txBody>
      </p:sp>
      <p:sp>
        <p:nvSpPr>
          <p:cNvPr id="5" name="object 5"/>
          <p:cNvSpPr txBox="1"/>
          <p:nvPr/>
        </p:nvSpPr>
        <p:spPr>
          <a:xfrm>
            <a:off x="10327431" y="265429"/>
            <a:ext cx="1306195" cy="229235"/>
          </a:xfrm>
          <a:prstGeom prst="rect">
            <a:avLst/>
          </a:prstGeom>
        </p:spPr>
        <p:txBody>
          <a:bodyPr vert="horz" wrap="square" lIns="0" tIns="17145" rIns="0" bIns="0" rtlCol="0">
            <a:spAutoFit/>
          </a:bodyPr>
          <a:lstStyle/>
          <a:p>
            <a:pPr marL="12700">
              <a:lnSpc>
                <a:spcPct val="100000"/>
              </a:lnSpc>
              <a:spcBef>
                <a:spcPts val="135"/>
              </a:spcBef>
            </a:pPr>
            <a:r>
              <a:rPr sz="1300" spc="-10" dirty="0">
                <a:solidFill>
                  <a:srgbClr val="CBF400"/>
                </a:solidFill>
                <a:latin typeface="Lucida Console"/>
                <a:cs typeface="Lucida Console"/>
              </a:rPr>
              <a:t>30</a:t>
            </a:r>
            <a:r>
              <a:rPr sz="1300" spc="-165" dirty="0">
                <a:solidFill>
                  <a:srgbClr val="CBF400"/>
                </a:solidFill>
                <a:latin typeface="Lucida Console"/>
                <a:cs typeface="Lucida Console"/>
              </a:rPr>
              <a:t> </a:t>
            </a:r>
            <a:r>
              <a:rPr sz="1300" dirty="0">
                <a:solidFill>
                  <a:srgbClr val="CBF400"/>
                </a:solidFill>
                <a:latin typeface="Lucida Console"/>
                <a:cs typeface="Lucida Console"/>
              </a:rPr>
              <a:t>-</a:t>
            </a:r>
            <a:r>
              <a:rPr sz="1300" spc="-160" dirty="0">
                <a:solidFill>
                  <a:srgbClr val="CBF400"/>
                </a:solidFill>
                <a:latin typeface="Lucida Console"/>
                <a:cs typeface="Lucida Console"/>
              </a:rPr>
              <a:t> </a:t>
            </a:r>
            <a:r>
              <a:rPr sz="1300" spc="-10" dirty="0">
                <a:solidFill>
                  <a:srgbClr val="CBF400"/>
                </a:solidFill>
                <a:latin typeface="Lucida Console"/>
                <a:cs typeface="Lucida Console"/>
              </a:rPr>
              <a:t>08</a:t>
            </a:r>
            <a:r>
              <a:rPr sz="1300" spc="-160" dirty="0">
                <a:solidFill>
                  <a:srgbClr val="CBF400"/>
                </a:solidFill>
                <a:latin typeface="Lucida Console"/>
                <a:cs typeface="Lucida Console"/>
              </a:rPr>
              <a:t> </a:t>
            </a:r>
            <a:r>
              <a:rPr sz="1300" dirty="0">
                <a:solidFill>
                  <a:srgbClr val="CBF400"/>
                </a:solidFill>
                <a:latin typeface="Lucida Console"/>
                <a:cs typeface="Lucida Console"/>
              </a:rPr>
              <a:t>-</a:t>
            </a:r>
            <a:r>
              <a:rPr sz="1300" spc="-165" dirty="0">
                <a:solidFill>
                  <a:srgbClr val="CBF400"/>
                </a:solidFill>
                <a:latin typeface="Lucida Console"/>
                <a:cs typeface="Lucida Console"/>
              </a:rPr>
              <a:t> </a:t>
            </a:r>
            <a:r>
              <a:rPr sz="1300" spc="-60" dirty="0">
                <a:solidFill>
                  <a:srgbClr val="CBF400"/>
                </a:solidFill>
                <a:latin typeface="Lucida Console"/>
                <a:cs typeface="Lucida Console"/>
              </a:rPr>
              <a:t>2025</a:t>
            </a:r>
            <a:endParaRPr sz="1300">
              <a:latin typeface="Lucida Console"/>
              <a:cs typeface="Lucida Console"/>
            </a:endParaRPr>
          </a:p>
        </p:txBody>
      </p:sp>
      <p:sp>
        <p:nvSpPr>
          <p:cNvPr id="6" name="object 6"/>
          <p:cNvSpPr txBox="1">
            <a:spLocks noGrp="1"/>
          </p:cNvSpPr>
          <p:nvPr>
            <p:ph type="title"/>
          </p:nvPr>
        </p:nvSpPr>
        <p:spPr>
          <a:xfrm>
            <a:off x="558800" y="577850"/>
            <a:ext cx="6398895" cy="2825750"/>
          </a:xfrm>
          <a:prstGeom prst="rect">
            <a:avLst/>
          </a:prstGeom>
        </p:spPr>
        <p:txBody>
          <a:bodyPr vert="horz" wrap="square" lIns="0" tIns="412750" rIns="0" bIns="0" rtlCol="0">
            <a:spAutoFit/>
          </a:bodyPr>
          <a:lstStyle/>
          <a:p>
            <a:pPr marL="12700" marR="5080">
              <a:lnSpc>
                <a:spcPct val="75000"/>
              </a:lnSpc>
              <a:spcBef>
                <a:spcPts val="3250"/>
              </a:spcBef>
            </a:pPr>
            <a:r>
              <a:rPr sz="10500" spc="-10" dirty="0"/>
              <a:t>Advanced Level</a:t>
            </a:r>
            <a:endParaRPr sz="10500"/>
          </a:p>
        </p:txBody>
      </p:sp>
      <p:sp>
        <p:nvSpPr>
          <p:cNvPr id="7" name="object 7"/>
          <p:cNvSpPr txBox="1"/>
          <p:nvPr/>
        </p:nvSpPr>
        <p:spPr>
          <a:xfrm>
            <a:off x="558800" y="3502072"/>
            <a:ext cx="7124700" cy="854075"/>
          </a:xfrm>
          <a:prstGeom prst="rect">
            <a:avLst/>
          </a:prstGeom>
        </p:spPr>
        <p:txBody>
          <a:bodyPr vert="horz" wrap="square" lIns="0" tIns="12700" rIns="0" bIns="0" rtlCol="0">
            <a:spAutoFit/>
          </a:bodyPr>
          <a:lstStyle/>
          <a:p>
            <a:pPr marL="12700" marR="5080">
              <a:lnSpc>
                <a:spcPct val="120800"/>
              </a:lnSpc>
              <a:spcBef>
                <a:spcPts val="100"/>
              </a:spcBef>
            </a:pPr>
            <a:r>
              <a:rPr sz="1500" spc="-100" dirty="0">
                <a:solidFill>
                  <a:srgbClr val="CBF400"/>
                </a:solidFill>
                <a:latin typeface="Lucida Console"/>
                <a:cs typeface="Lucida Console"/>
              </a:rPr>
              <a:t>Advanced </a:t>
            </a:r>
            <a:r>
              <a:rPr sz="1500" spc="-75" dirty="0">
                <a:solidFill>
                  <a:srgbClr val="CBF400"/>
                </a:solidFill>
                <a:latin typeface="Lucida Console"/>
                <a:cs typeface="Lucida Console"/>
              </a:rPr>
              <a:t>AI</a:t>
            </a:r>
            <a:r>
              <a:rPr sz="1500" spc="-100" dirty="0">
                <a:solidFill>
                  <a:srgbClr val="CBF400"/>
                </a:solidFill>
                <a:latin typeface="Lucida Console"/>
                <a:cs typeface="Lucida Console"/>
              </a:rPr>
              <a:t> training</a:t>
            </a:r>
            <a:r>
              <a:rPr sz="1500" spc="-95" dirty="0">
                <a:solidFill>
                  <a:srgbClr val="CBF400"/>
                </a:solidFill>
                <a:latin typeface="Lucida Console"/>
                <a:cs typeface="Lucida Console"/>
              </a:rPr>
              <a:t> </a:t>
            </a:r>
            <a:r>
              <a:rPr sz="1500" spc="-100" dirty="0">
                <a:solidFill>
                  <a:srgbClr val="CBF400"/>
                </a:solidFill>
                <a:latin typeface="Lucida Console"/>
                <a:cs typeface="Lucida Console"/>
              </a:rPr>
              <a:t>explores </a:t>
            </a:r>
            <a:r>
              <a:rPr sz="1500" spc="-105" dirty="0">
                <a:solidFill>
                  <a:srgbClr val="CBF400"/>
                </a:solidFill>
                <a:latin typeface="Lucida Console"/>
                <a:cs typeface="Lucida Console"/>
              </a:rPr>
              <a:t>cutting-</a:t>
            </a:r>
            <a:r>
              <a:rPr sz="1500" spc="-90" dirty="0">
                <a:solidFill>
                  <a:srgbClr val="CBF400"/>
                </a:solidFill>
                <a:latin typeface="Lucida Console"/>
                <a:cs typeface="Lucida Console"/>
              </a:rPr>
              <a:t>edge</a:t>
            </a:r>
            <a:r>
              <a:rPr sz="1500" spc="-95" dirty="0">
                <a:solidFill>
                  <a:srgbClr val="CBF400"/>
                </a:solidFill>
                <a:latin typeface="Lucida Console"/>
                <a:cs typeface="Lucida Console"/>
              </a:rPr>
              <a:t> </a:t>
            </a:r>
            <a:r>
              <a:rPr sz="1500" spc="-105" dirty="0">
                <a:solidFill>
                  <a:srgbClr val="CBF400"/>
                </a:solidFill>
                <a:latin typeface="Lucida Console"/>
                <a:cs typeface="Lucida Console"/>
              </a:rPr>
              <a:t>techniques</a:t>
            </a:r>
            <a:r>
              <a:rPr sz="1500" spc="-100" dirty="0">
                <a:solidFill>
                  <a:srgbClr val="CBF400"/>
                </a:solidFill>
                <a:latin typeface="Lucida Console"/>
                <a:cs typeface="Lucida Console"/>
              </a:rPr>
              <a:t> </a:t>
            </a:r>
            <a:r>
              <a:rPr sz="1500" spc="-90" dirty="0">
                <a:solidFill>
                  <a:srgbClr val="CBF400"/>
                </a:solidFill>
                <a:latin typeface="Lucida Console"/>
                <a:cs typeface="Lucida Console"/>
              </a:rPr>
              <a:t>that</a:t>
            </a:r>
            <a:r>
              <a:rPr sz="1500" spc="-100" dirty="0">
                <a:solidFill>
                  <a:srgbClr val="CBF400"/>
                </a:solidFill>
                <a:latin typeface="Lucida Console"/>
                <a:cs typeface="Lucida Console"/>
              </a:rPr>
              <a:t> </a:t>
            </a:r>
            <a:r>
              <a:rPr sz="1500" spc="-90" dirty="0">
                <a:solidFill>
                  <a:srgbClr val="CBF400"/>
                </a:solidFill>
                <a:latin typeface="Lucida Console"/>
                <a:cs typeface="Lucida Console"/>
              </a:rPr>
              <a:t>push</a:t>
            </a:r>
            <a:r>
              <a:rPr sz="1500" spc="-95" dirty="0">
                <a:solidFill>
                  <a:srgbClr val="CBF400"/>
                </a:solidFill>
                <a:latin typeface="Lucida Console"/>
                <a:cs typeface="Lucida Console"/>
              </a:rPr>
              <a:t> </a:t>
            </a:r>
            <a:r>
              <a:rPr sz="1500" spc="-25" dirty="0">
                <a:solidFill>
                  <a:srgbClr val="CBF400"/>
                </a:solidFill>
                <a:latin typeface="Lucida Console"/>
                <a:cs typeface="Lucida Console"/>
              </a:rPr>
              <a:t>the </a:t>
            </a:r>
            <a:r>
              <a:rPr sz="1500" spc="-105" dirty="0">
                <a:solidFill>
                  <a:srgbClr val="CBF400"/>
                </a:solidFill>
                <a:latin typeface="Lucida Console"/>
                <a:cs typeface="Lucida Console"/>
              </a:rPr>
              <a:t>boundaries</a:t>
            </a:r>
            <a:r>
              <a:rPr sz="1500" spc="-80" dirty="0">
                <a:solidFill>
                  <a:srgbClr val="CBF400"/>
                </a:solidFill>
                <a:latin typeface="Lucida Console"/>
                <a:cs typeface="Lucida Console"/>
              </a:rPr>
              <a:t> </a:t>
            </a:r>
            <a:r>
              <a:rPr sz="1500" spc="-75" dirty="0">
                <a:solidFill>
                  <a:srgbClr val="CBF400"/>
                </a:solidFill>
                <a:latin typeface="Lucida Console"/>
                <a:cs typeface="Lucida Console"/>
              </a:rPr>
              <a:t>of</a:t>
            </a:r>
            <a:r>
              <a:rPr sz="1500" spc="-80" dirty="0">
                <a:solidFill>
                  <a:srgbClr val="CBF400"/>
                </a:solidFill>
                <a:latin typeface="Lucida Console"/>
                <a:cs typeface="Lucida Console"/>
              </a:rPr>
              <a:t> </a:t>
            </a:r>
            <a:r>
              <a:rPr sz="1500" spc="-95" dirty="0">
                <a:solidFill>
                  <a:srgbClr val="CBF400"/>
                </a:solidFill>
                <a:latin typeface="Lucida Console"/>
                <a:cs typeface="Lucida Console"/>
              </a:rPr>
              <a:t>model</a:t>
            </a:r>
            <a:r>
              <a:rPr sz="1500" spc="-80" dirty="0">
                <a:solidFill>
                  <a:srgbClr val="CBF400"/>
                </a:solidFill>
                <a:latin typeface="Lucida Console"/>
                <a:cs typeface="Lucida Console"/>
              </a:rPr>
              <a:t> </a:t>
            </a:r>
            <a:r>
              <a:rPr sz="1500" spc="-105" dirty="0">
                <a:solidFill>
                  <a:srgbClr val="CBF400"/>
                </a:solidFill>
                <a:latin typeface="Lucida Console"/>
                <a:cs typeface="Lucida Console"/>
              </a:rPr>
              <a:t>performance,</a:t>
            </a:r>
            <a:r>
              <a:rPr sz="1500" spc="-80" dirty="0">
                <a:solidFill>
                  <a:srgbClr val="CBF400"/>
                </a:solidFill>
                <a:latin typeface="Lucida Console"/>
                <a:cs typeface="Lucida Console"/>
              </a:rPr>
              <a:t> </a:t>
            </a:r>
            <a:r>
              <a:rPr sz="1500" spc="-100" dirty="0">
                <a:solidFill>
                  <a:srgbClr val="CBF400"/>
                </a:solidFill>
                <a:latin typeface="Lucida Console"/>
                <a:cs typeface="Lucida Console"/>
              </a:rPr>
              <a:t>enabling</a:t>
            </a:r>
            <a:r>
              <a:rPr sz="1500" spc="-80" dirty="0">
                <a:solidFill>
                  <a:srgbClr val="CBF400"/>
                </a:solidFill>
                <a:latin typeface="Lucida Console"/>
                <a:cs typeface="Lucida Console"/>
              </a:rPr>
              <a:t> </a:t>
            </a:r>
            <a:r>
              <a:rPr sz="1500" spc="-100" dirty="0">
                <a:solidFill>
                  <a:srgbClr val="CBF400"/>
                </a:solidFill>
                <a:latin typeface="Lucida Console"/>
                <a:cs typeface="Lucida Console"/>
              </a:rPr>
              <a:t>complex</a:t>
            </a:r>
            <a:r>
              <a:rPr sz="1500" spc="-80" dirty="0">
                <a:solidFill>
                  <a:srgbClr val="CBF400"/>
                </a:solidFill>
                <a:latin typeface="Lucida Console"/>
                <a:cs typeface="Lucida Console"/>
              </a:rPr>
              <a:t> </a:t>
            </a:r>
            <a:r>
              <a:rPr sz="1500" spc="-105" dirty="0">
                <a:solidFill>
                  <a:srgbClr val="CBF400"/>
                </a:solidFill>
                <a:latin typeface="Lucida Console"/>
                <a:cs typeface="Lucida Console"/>
              </a:rPr>
              <a:t>decision-</a:t>
            </a:r>
            <a:r>
              <a:rPr sz="1500" spc="-95" dirty="0">
                <a:solidFill>
                  <a:srgbClr val="CBF400"/>
                </a:solidFill>
                <a:latin typeface="Lucida Console"/>
                <a:cs typeface="Lucida Console"/>
              </a:rPr>
              <a:t>making</a:t>
            </a:r>
            <a:r>
              <a:rPr sz="1500" spc="-80" dirty="0">
                <a:solidFill>
                  <a:srgbClr val="CBF400"/>
                </a:solidFill>
                <a:latin typeface="Lucida Console"/>
                <a:cs typeface="Lucida Console"/>
              </a:rPr>
              <a:t> </a:t>
            </a:r>
            <a:r>
              <a:rPr sz="1500" spc="-25" dirty="0">
                <a:solidFill>
                  <a:srgbClr val="CBF400"/>
                </a:solidFill>
                <a:latin typeface="Lucida Console"/>
                <a:cs typeface="Lucida Console"/>
              </a:rPr>
              <a:t>and </a:t>
            </a:r>
            <a:r>
              <a:rPr sz="1500" spc="-105" dirty="0">
                <a:solidFill>
                  <a:srgbClr val="CBF400"/>
                </a:solidFill>
                <a:latin typeface="Lucida Console"/>
                <a:cs typeface="Lucida Console"/>
              </a:rPr>
              <a:t>generative</a:t>
            </a:r>
            <a:r>
              <a:rPr sz="1500" spc="-45" dirty="0">
                <a:solidFill>
                  <a:srgbClr val="CBF400"/>
                </a:solidFill>
                <a:latin typeface="Lucida Console"/>
                <a:cs typeface="Lucida Console"/>
              </a:rPr>
              <a:t> </a:t>
            </a:r>
            <a:r>
              <a:rPr sz="1500" spc="-20" dirty="0">
                <a:solidFill>
                  <a:srgbClr val="CBF400"/>
                </a:solidFill>
                <a:latin typeface="Lucida Console"/>
                <a:cs typeface="Lucida Console"/>
              </a:rPr>
              <a:t>capabilities.</a:t>
            </a:r>
            <a:endParaRPr sz="1500">
              <a:latin typeface="Lucida Console"/>
              <a:cs typeface="Lucida Console"/>
            </a:endParaRPr>
          </a:p>
        </p:txBody>
      </p:sp>
      <p:sp>
        <p:nvSpPr>
          <p:cNvPr id="8" name="object 8"/>
          <p:cNvSpPr txBox="1"/>
          <p:nvPr/>
        </p:nvSpPr>
        <p:spPr>
          <a:xfrm>
            <a:off x="571499" y="4943474"/>
            <a:ext cx="5362575" cy="3209925"/>
          </a:xfrm>
          <a:prstGeom prst="rect">
            <a:avLst/>
          </a:prstGeom>
          <a:solidFill>
            <a:srgbClr val="CBF400"/>
          </a:solidFill>
        </p:spPr>
        <p:txBody>
          <a:bodyPr vert="horz" wrap="square" lIns="0" tIns="25400" rIns="0" bIns="0" rtlCol="0">
            <a:spAutoFit/>
          </a:bodyPr>
          <a:lstStyle/>
          <a:p>
            <a:pPr>
              <a:lnSpc>
                <a:spcPct val="100000"/>
              </a:lnSpc>
              <a:spcBef>
                <a:spcPts val="200"/>
              </a:spcBef>
            </a:pPr>
            <a:endParaRPr sz="1650">
              <a:latin typeface="Times New Roman"/>
              <a:cs typeface="Times New Roman"/>
            </a:endParaRPr>
          </a:p>
          <a:p>
            <a:pPr marL="285750">
              <a:lnSpc>
                <a:spcPct val="100000"/>
              </a:lnSpc>
            </a:pPr>
            <a:r>
              <a:rPr sz="1650" b="1" dirty="0">
                <a:solidFill>
                  <a:srgbClr val="0E0E0E"/>
                </a:solidFill>
                <a:latin typeface="Liberation Sans"/>
                <a:cs typeface="Liberation Sans"/>
              </a:rPr>
              <a:t>Reinforcement</a:t>
            </a:r>
            <a:r>
              <a:rPr sz="1650" b="1" spc="-20" dirty="0">
                <a:solidFill>
                  <a:srgbClr val="0E0E0E"/>
                </a:solidFill>
                <a:latin typeface="Liberation Sans"/>
                <a:cs typeface="Liberation Sans"/>
              </a:rPr>
              <a:t> </a:t>
            </a:r>
            <a:r>
              <a:rPr sz="1650" b="1" dirty="0">
                <a:solidFill>
                  <a:srgbClr val="0E0E0E"/>
                </a:solidFill>
                <a:latin typeface="Liberation Sans"/>
                <a:cs typeface="Liberation Sans"/>
              </a:rPr>
              <a:t>Learning</a:t>
            </a:r>
            <a:r>
              <a:rPr sz="1650" b="1" spc="-20" dirty="0">
                <a:solidFill>
                  <a:srgbClr val="0E0E0E"/>
                </a:solidFill>
                <a:latin typeface="Liberation Sans"/>
                <a:cs typeface="Liberation Sans"/>
              </a:rPr>
              <a:t> </a:t>
            </a:r>
            <a:r>
              <a:rPr sz="1650" b="1" dirty="0">
                <a:solidFill>
                  <a:srgbClr val="0E0E0E"/>
                </a:solidFill>
                <a:latin typeface="Liberation Sans"/>
                <a:cs typeface="Liberation Sans"/>
              </a:rPr>
              <a:t>&amp;</a:t>
            </a:r>
            <a:r>
              <a:rPr sz="1650" b="1" spc="-15" dirty="0">
                <a:solidFill>
                  <a:srgbClr val="0E0E0E"/>
                </a:solidFill>
                <a:latin typeface="Liberation Sans"/>
                <a:cs typeface="Liberation Sans"/>
              </a:rPr>
              <a:t> </a:t>
            </a:r>
            <a:r>
              <a:rPr sz="1650" b="1" dirty="0">
                <a:solidFill>
                  <a:srgbClr val="0E0E0E"/>
                </a:solidFill>
                <a:latin typeface="Liberation Sans"/>
                <a:cs typeface="Liberation Sans"/>
              </a:rPr>
              <a:t>Generative</a:t>
            </a:r>
            <a:r>
              <a:rPr sz="1650" b="1" spc="-80" dirty="0">
                <a:solidFill>
                  <a:srgbClr val="0E0E0E"/>
                </a:solidFill>
                <a:latin typeface="Liberation Sans"/>
                <a:cs typeface="Liberation Sans"/>
              </a:rPr>
              <a:t> </a:t>
            </a:r>
            <a:r>
              <a:rPr sz="1650" b="1" spc="-25" dirty="0">
                <a:solidFill>
                  <a:srgbClr val="0E0E0E"/>
                </a:solidFill>
                <a:latin typeface="Liberation Sans"/>
                <a:cs typeface="Liberation Sans"/>
              </a:rPr>
              <a:t>AI</a:t>
            </a:r>
            <a:endParaRPr sz="1650">
              <a:latin typeface="Liberation Sans"/>
              <a:cs typeface="Liberation Sans"/>
            </a:endParaRPr>
          </a:p>
          <a:p>
            <a:pPr marL="285750" marR="313055">
              <a:lnSpc>
                <a:spcPct val="123200"/>
              </a:lnSpc>
              <a:spcBef>
                <a:spcPts val="1385"/>
              </a:spcBef>
            </a:pPr>
            <a:r>
              <a:rPr sz="1300" spc="-70" dirty="0">
                <a:solidFill>
                  <a:srgbClr val="0E0E0E"/>
                </a:solidFill>
                <a:latin typeface="Lucida Console"/>
                <a:cs typeface="Lucida Console"/>
              </a:rPr>
              <a:t>Reinforcement</a:t>
            </a:r>
            <a:r>
              <a:rPr sz="1300" spc="-120" dirty="0">
                <a:solidFill>
                  <a:srgbClr val="0E0E0E"/>
                </a:solidFill>
                <a:latin typeface="Lucida Console"/>
                <a:cs typeface="Lucida Console"/>
              </a:rPr>
              <a:t> </a:t>
            </a:r>
            <a:r>
              <a:rPr sz="1300" spc="-70" dirty="0">
                <a:solidFill>
                  <a:srgbClr val="0E0E0E"/>
                </a:solidFill>
                <a:latin typeface="Lucida Console"/>
                <a:cs typeface="Lucida Console"/>
              </a:rPr>
              <a:t>learning</a:t>
            </a:r>
            <a:r>
              <a:rPr sz="1300" spc="-120" dirty="0">
                <a:solidFill>
                  <a:srgbClr val="0E0E0E"/>
                </a:solidFill>
                <a:latin typeface="Lucida Console"/>
                <a:cs typeface="Lucida Console"/>
              </a:rPr>
              <a:t> </a:t>
            </a:r>
            <a:r>
              <a:rPr sz="1300" spc="-70" dirty="0">
                <a:solidFill>
                  <a:srgbClr val="0E0E0E"/>
                </a:solidFill>
                <a:latin typeface="Lucida Console"/>
                <a:cs typeface="Lucida Console"/>
              </a:rPr>
              <a:t>enables</a:t>
            </a:r>
            <a:r>
              <a:rPr sz="1300" spc="-120" dirty="0">
                <a:solidFill>
                  <a:srgbClr val="0E0E0E"/>
                </a:solidFill>
                <a:latin typeface="Lucida Console"/>
                <a:cs typeface="Lucida Console"/>
              </a:rPr>
              <a:t> </a:t>
            </a:r>
            <a:r>
              <a:rPr sz="1300" spc="-10" dirty="0">
                <a:solidFill>
                  <a:srgbClr val="0E0E0E"/>
                </a:solidFill>
                <a:latin typeface="Lucida Console"/>
                <a:cs typeface="Lucida Console"/>
              </a:rPr>
              <a:t>AI</a:t>
            </a:r>
            <a:r>
              <a:rPr sz="1300" spc="-114" dirty="0">
                <a:solidFill>
                  <a:srgbClr val="0E0E0E"/>
                </a:solidFill>
                <a:latin typeface="Lucida Console"/>
                <a:cs typeface="Lucida Console"/>
              </a:rPr>
              <a:t> </a:t>
            </a:r>
            <a:r>
              <a:rPr sz="1300" spc="-10" dirty="0">
                <a:solidFill>
                  <a:srgbClr val="0E0E0E"/>
                </a:solidFill>
                <a:latin typeface="Lucida Console"/>
                <a:cs typeface="Lucida Console"/>
              </a:rPr>
              <a:t>to</a:t>
            </a:r>
            <a:r>
              <a:rPr sz="1300" spc="-120" dirty="0">
                <a:solidFill>
                  <a:srgbClr val="0E0E0E"/>
                </a:solidFill>
                <a:latin typeface="Lucida Console"/>
                <a:cs typeface="Lucida Console"/>
              </a:rPr>
              <a:t> </a:t>
            </a:r>
            <a:r>
              <a:rPr sz="1300" spc="-60" dirty="0">
                <a:solidFill>
                  <a:srgbClr val="0E0E0E"/>
                </a:solidFill>
                <a:latin typeface="Lucida Console"/>
                <a:cs typeface="Lucida Console"/>
              </a:rPr>
              <a:t>learn</a:t>
            </a:r>
            <a:r>
              <a:rPr sz="1300" spc="-120" dirty="0">
                <a:solidFill>
                  <a:srgbClr val="0E0E0E"/>
                </a:solidFill>
                <a:latin typeface="Lucida Console"/>
                <a:cs typeface="Lucida Console"/>
              </a:rPr>
              <a:t> </a:t>
            </a:r>
            <a:r>
              <a:rPr sz="1300" spc="-10" dirty="0">
                <a:solidFill>
                  <a:srgbClr val="0E0E0E"/>
                </a:solidFill>
                <a:latin typeface="Lucida Console"/>
                <a:cs typeface="Lucida Console"/>
              </a:rPr>
              <a:t>through </a:t>
            </a:r>
            <a:r>
              <a:rPr sz="1300" spc="-80" dirty="0">
                <a:solidFill>
                  <a:srgbClr val="0E0E0E"/>
                </a:solidFill>
                <a:latin typeface="Lucida Console"/>
                <a:cs typeface="Lucida Console"/>
              </a:rPr>
              <a:t>trial-and-</a:t>
            </a:r>
            <a:r>
              <a:rPr sz="1300" spc="-60" dirty="0">
                <a:solidFill>
                  <a:srgbClr val="0E0E0E"/>
                </a:solidFill>
                <a:latin typeface="Lucida Console"/>
                <a:cs typeface="Lucida Console"/>
              </a:rPr>
              <a:t>error </a:t>
            </a:r>
            <a:r>
              <a:rPr sz="1300" spc="-75" dirty="0">
                <a:solidFill>
                  <a:srgbClr val="0E0E0E"/>
                </a:solidFill>
                <a:latin typeface="Lucida Console"/>
                <a:cs typeface="Lucida Console"/>
              </a:rPr>
              <a:t>interactions</a:t>
            </a:r>
            <a:r>
              <a:rPr sz="1300" spc="-55" dirty="0">
                <a:solidFill>
                  <a:srgbClr val="0E0E0E"/>
                </a:solidFill>
                <a:latin typeface="Lucida Console"/>
                <a:cs typeface="Lucida Console"/>
              </a:rPr>
              <a:t> with</a:t>
            </a:r>
            <a:r>
              <a:rPr sz="1300" spc="-60" dirty="0">
                <a:solidFill>
                  <a:srgbClr val="0E0E0E"/>
                </a:solidFill>
                <a:latin typeface="Lucida Console"/>
                <a:cs typeface="Lucida Console"/>
              </a:rPr>
              <a:t> </a:t>
            </a:r>
            <a:r>
              <a:rPr sz="1300" spc="-10" dirty="0">
                <a:solidFill>
                  <a:srgbClr val="0E0E0E"/>
                </a:solidFill>
                <a:latin typeface="Lucida Console"/>
                <a:cs typeface="Lucida Console"/>
              </a:rPr>
              <a:t>environments, </a:t>
            </a:r>
            <a:r>
              <a:rPr sz="1300" spc="-65" dirty="0">
                <a:solidFill>
                  <a:srgbClr val="0E0E0E"/>
                </a:solidFill>
                <a:latin typeface="Lucida Console"/>
                <a:cs typeface="Lucida Console"/>
              </a:rPr>
              <a:t>optimizing</a:t>
            </a:r>
            <a:r>
              <a:rPr sz="1300" spc="-114" dirty="0">
                <a:solidFill>
                  <a:srgbClr val="0E0E0E"/>
                </a:solidFill>
                <a:latin typeface="Lucida Console"/>
                <a:cs typeface="Lucida Console"/>
              </a:rPr>
              <a:t> </a:t>
            </a:r>
            <a:r>
              <a:rPr sz="1300" spc="-70" dirty="0">
                <a:solidFill>
                  <a:srgbClr val="0E0E0E"/>
                </a:solidFill>
                <a:latin typeface="Lucida Console"/>
                <a:cs typeface="Lucida Console"/>
              </a:rPr>
              <a:t>actions</a:t>
            </a:r>
            <a:r>
              <a:rPr sz="1300" spc="-110" dirty="0">
                <a:solidFill>
                  <a:srgbClr val="0E0E0E"/>
                </a:solidFill>
                <a:latin typeface="Lucida Console"/>
                <a:cs typeface="Lucida Console"/>
              </a:rPr>
              <a:t> </a:t>
            </a:r>
            <a:r>
              <a:rPr sz="1300" spc="-60" dirty="0">
                <a:solidFill>
                  <a:srgbClr val="0E0E0E"/>
                </a:solidFill>
                <a:latin typeface="Lucida Console"/>
                <a:cs typeface="Lucida Console"/>
              </a:rPr>
              <a:t>based</a:t>
            </a:r>
            <a:r>
              <a:rPr sz="1300" spc="-114" dirty="0">
                <a:solidFill>
                  <a:srgbClr val="0E0E0E"/>
                </a:solidFill>
                <a:latin typeface="Lucida Console"/>
                <a:cs typeface="Lucida Console"/>
              </a:rPr>
              <a:t> </a:t>
            </a:r>
            <a:r>
              <a:rPr sz="1300" spc="-10" dirty="0">
                <a:solidFill>
                  <a:srgbClr val="0E0E0E"/>
                </a:solidFill>
                <a:latin typeface="Lucida Console"/>
                <a:cs typeface="Lucida Console"/>
              </a:rPr>
              <a:t>on</a:t>
            </a:r>
            <a:r>
              <a:rPr sz="1300" spc="-110" dirty="0">
                <a:solidFill>
                  <a:srgbClr val="0E0E0E"/>
                </a:solidFill>
                <a:latin typeface="Lucida Console"/>
                <a:cs typeface="Lucida Console"/>
              </a:rPr>
              <a:t> </a:t>
            </a:r>
            <a:r>
              <a:rPr sz="1300" spc="-65" dirty="0">
                <a:solidFill>
                  <a:srgbClr val="0E0E0E"/>
                </a:solidFill>
                <a:latin typeface="Lucida Console"/>
                <a:cs typeface="Lucida Console"/>
              </a:rPr>
              <a:t>reward</a:t>
            </a:r>
            <a:r>
              <a:rPr sz="1300" spc="-114" dirty="0">
                <a:solidFill>
                  <a:srgbClr val="0E0E0E"/>
                </a:solidFill>
                <a:latin typeface="Lucida Console"/>
                <a:cs typeface="Lucida Console"/>
              </a:rPr>
              <a:t> </a:t>
            </a:r>
            <a:r>
              <a:rPr sz="1300" spc="-70" dirty="0">
                <a:solidFill>
                  <a:srgbClr val="0E0E0E"/>
                </a:solidFill>
                <a:latin typeface="Lucida Console"/>
                <a:cs typeface="Lucida Console"/>
              </a:rPr>
              <a:t>signals.</a:t>
            </a:r>
            <a:r>
              <a:rPr sz="1300" spc="-110" dirty="0">
                <a:solidFill>
                  <a:srgbClr val="0E0E0E"/>
                </a:solidFill>
                <a:latin typeface="Lucida Console"/>
                <a:cs typeface="Lucida Console"/>
              </a:rPr>
              <a:t> </a:t>
            </a:r>
            <a:r>
              <a:rPr sz="1300" spc="-65" dirty="0">
                <a:solidFill>
                  <a:srgbClr val="0E0E0E"/>
                </a:solidFill>
                <a:latin typeface="Lucida Console"/>
                <a:cs typeface="Lucida Console"/>
              </a:rPr>
              <a:t>Advanced techniques</a:t>
            </a:r>
            <a:r>
              <a:rPr sz="1300" spc="-100" dirty="0">
                <a:solidFill>
                  <a:srgbClr val="0E0E0E"/>
                </a:solidFill>
                <a:latin typeface="Lucida Console"/>
                <a:cs typeface="Lucida Console"/>
              </a:rPr>
              <a:t> </a:t>
            </a:r>
            <a:r>
              <a:rPr sz="1300" spc="-70" dirty="0">
                <a:solidFill>
                  <a:srgbClr val="0E0E0E"/>
                </a:solidFill>
                <a:latin typeface="Lucida Console"/>
                <a:cs typeface="Lucida Console"/>
              </a:rPr>
              <a:t>include</a:t>
            </a:r>
            <a:r>
              <a:rPr sz="1300" spc="-95" dirty="0">
                <a:solidFill>
                  <a:srgbClr val="0E0E0E"/>
                </a:solidFill>
                <a:latin typeface="Lucida Console"/>
                <a:cs typeface="Lucida Console"/>
              </a:rPr>
              <a:t> </a:t>
            </a:r>
            <a:r>
              <a:rPr sz="1300" spc="-55" dirty="0">
                <a:solidFill>
                  <a:srgbClr val="0E0E0E"/>
                </a:solidFill>
                <a:latin typeface="Lucida Console"/>
                <a:cs typeface="Lucida Console"/>
              </a:rPr>
              <a:t>Deep</a:t>
            </a:r>
            <a:r>
              <a:rPr sz="1300" spc="-95" dirty="0">
                <a:solidFill>
                  <a:srgbClr val="0E0E0E"/>
                </a:solidFill>
                <a:latin typeface="Lucida Console"/>
                <a:cs typeface="Lucida Console"/>
              </a:rPr>
              <a:t> </a:t>
            </a:r>
            <a:r>
              <a:rPr sz="1300" spc="-80" dirty="0">
                <a:solidFill>
                  <a:srgbClr val="0E0E0E"/>
                </a:solidFill>
                <a:latin typeface="Lucida Console"/>
                <a:cs typeface="Lucida Console"/>
              </a:rPr>
              <a:t>Q-</a:t>
            </a:r>
            <a:r>
              <a:rPr sz="1300" spc="-70" dirty="0">
                <a:solidFill>
                  <a:srgbClr val="0E0E0E"/>
                </a:solidFill>
                <a:latin typeface="Lucida Console"/>
                <a:cs typeface="Lucida Console"/>
              </a:rPr>
              <a:t>Networks</a:t>
            </a:r>
            <a:r>
              <a:rPr sz="1300" spc="-95" dirty="0">
                <a:solidFill>
                  <a:srgbClr val="0E0E0E"/>
                </a:solidFill>
                <a:latin typeface="Lucida Console"/>
                <a:cs typeface="Lucida Console"/>
              </a:rPr>
              <a:t> </a:t>
            </a:r>
            <a:r>
              <a:rPr sz="1300" spc="-65" dirty="0">
                <a:solidFill>
                  <a:srgbClr val="0E0E0E"/>
                </a:solidFill>
                <a:latin typeface="Lucida Console"/>
                <a:cs typeface="Lucida Console"/>
              </a:rPr>
              <a:t>(DQN),</a:t>
            </a:r>
            <a:r>
              <a:rPr sz="1300" spc="-95" dirty="0">
                <a:solidFill>
                  <a:srgbClr val="0E0E0E"/>
                </a:solidFill>
                <a:latin typeface="Lucida Console"/>
                <a:cs typeface="Lucida Console"/>
              </a:rPr>
              <a:t> </a:t>
            </a:r>
            <a:r>
              <a:rPr sz="1300" spc="-10" dirty="0">
                <a:solidFill>
                  <a:srgbClr val="0E0E0E"/>
                </a:solidFill>
                <a:latin typeface="Lucida Console"/>
                <a:cs typeface="Lucida Console"/>
              </a:rPr>
              <a:t>Proximal </a:t>
            </a:r>
            <a:r>
              <a:rPr sz="1300" spc="-65" dirty="0">
                <a:solidFill>
                  <a:srgbClr val="0E0E0E"/>
                </a:solidFill>
                <a:latin typeface="Lucida Console"/>
                <a:cs typeface="Lucida Console"/>
              </a:rPr>
              <a:t>Policy</a:t>
            </a:r>
            <a:r>
              <a:rPr sz="1300" spc="-85" dirty="0">
                <a:solidFill>
                  <a:srgbClr val="0E0E0E"/>
                </a:solidFill>
                <a:latin typeface="Lucida Console"/>
                <a:cs typeface="Lucida Console"/>
              </a:rPr>
              <a:t> </a:t>
            </a:r>
            <a:r>
              <a:rPr sz="1300" spc="-75" dirty="0">
                <a:solidFill>
                  <a:srgbClr val="0E0E0E"/>
                </a:solidFill>
                <a:latin typeface="Lucida Console"/>
                <a:cs typeface="Lucida Console"/>
              </a:rPr>
              <a:t>Optimization</a:t>
            </a:r>
            <a:r>
              <a:rPr sz="1300" spc="-80" dirty="0">
                <a:solidFill>
                  <a:srgbClr val="0E0E0E"/>
                </a:solidFill>
                <a:latin typeface="Lucida Console"/>
                <a:cs typeface="Lucida Console"/>
              </a:rPr>
              <a:t> </a:t>
            </a:r>
            <a:r>
              <a:rPr sz="1300" spc="-65" dirty="0">
                <a:solidFill>
                  <a:srgbClr val="0E0E0E"/>
                </a:solidFill>
                <a:latin typeface="Lucida Console"/>
                <a:cs typeface="Lucida Console"/>
              </a:rPr>
              <a:t>(PPO),</a:t>
            </a:r>
            <a:r>
              <a:rPr sz="1300" spc="-80" dirty="0">
                <a:solidFill>
                  <a:srgbClr val="0E0E0E"/>
                </a:solidFill>
                <a:latin typeface="Lucida Console"/>
                <a:cs typeface="Lucida Console"/>
              </a:rPr>
              <a:t> </a:t>
            </a:r>
            <a:r>
              <a:rPr sz="1300" spc="-45" dirty="0">
                <a:solidFill>
                  <a:srgbClr val="0E0E0E"/>
                </a:solidFill>
                <a:latin typeface="Lucida Console"/>
                <a:cs typeface="Lucida Console"/>
              </a:rPr>
              <a:t>and</a:t>
            </a:r>
            <a:r>
              <a:rPr sz="1300" spc="-80" dirty="0">
                <a:solidFill>
                  <a:srgbClr val="0E0E0E"/>
                </a:solidFill>
                <a:latin typeface="Lucida Console"/>
                <a:cs typeface="Lucida Console"/>
              </a:rPr>
              <a:t> AlphaGo-</a:t>
            </a:r>
            <a:r>
              <a:rPr sz="1300" spc="-60" dirty="0">
                <a:solidFill>
                  <a:srgbClr val="0E0E0E"/>
                </a:solidFill>
                <a:latin typeface="Lucida Console"/>
                <a:cs typeface="Lucida Console"/>
              </a:rPr>
              <a:t>style</a:t>
            </a:r>
            <a:r>
              <a:rPr sz="1300" spc="-80" dirty="0">
                <a:solidFill>
                  <a:srgbClr val="0E0E0E"/>
                </a:solidFill>
                <a:latin typeface="Lucida Console"/>
                <a:cs typeface="Lucida Console"/>
              </a:rPr>
              <a:t> </a:t>
            </a:r>
            <a:r>
              <a:rPr sz="1300" spc="-10" dirty="0">
                <a:solidFill>
                  <a:srgbClr val="0E0E0E"/>
                </a:solidFill>
                <a:latin typeface="Lucida Console"/>
                <a:cs typeface="Lucida Console"/>
              </a:rPr>
              <a:t>self- </a:t>
            </a:r>
            <a:r>
              <a:rPr sz="1300" spc="-60" dirty="0">
                <a:solidFill>
                  <a:srgbClr val="0E0E0E"/>
                </a:solidFill>
                <a:latin typeface="Lucida Console"/>
                <a:cs typeface="Lucida Console"/>
              </a:rPr>
              <a:t>play.</a:t>
            </a:r>
            <a:r>
              <a:rPr sz="1300" spc="-125" dirty="0">
                <a:solidFill>
                  <a:srgbClr val="0E0E0E"/>
                </a:solidFill>
                <a:latin typeface="Lucida Console"/>
                <a:cs typeface="Lucida Console"/>
              </a:rPr>
              <a:t> </a:t>
            </a:r>
            <a:r>
              <a:rPr sz="1300" spc="-65" dirty="0">
                <a:solidFill>
                  <a:srgbClr val="0E0E0E"/>
                </a:solidFill>
                <a:latin typeface="Lucida Console"/>
                <a:cs typeface="Lucida Console"/>
              </a:rPr>
              <a:t>Generative</a:t>
            </a:r>
            <a:r>
              <a:rPr sz="1300" spc="-120" dirty="0">
                <a:solidFill>
                  <a:srgbClr val="0E0E0E"/>
                </a:solidFill>
                <a:latin typeface="Lucida Console"/>
                <a:cs typeface="Lucida Console"/>
              </a:rPr>
              <a:t> </a:t>
            </a:r>
            <a:r>
              <a:rPr sz="1300" spc="-45" dirty="0">
                <a:solidFill>
                  <a:srgbClr val="0E0E0E"/>
                </a:solidFill>
                <a:latin typeface="Lucida Console"/>
                <a:cs typeface="Lucida Console"/>
              </a:rPr>
              <a:t>AI,</a:t>
            </a:r>
            <a:r>
              <a:rPr sz="1300" spc="-120" dirty="0">
                <a:solidFill>
                  <a:srgbClr val="0E0E0E"/>
                </a:solidFill>
                <a:latin typeface="Lucida Console"/>
                <a:cs typeface="Lucida Console"/>
              </a:rPr>
              <a:t> </a:t>
            </a:r>
            <a:r>
              <a:rPr sz="1300" spc="-65" dirty="0">
                <a:solidFill>
                  <a:srgbClr val="0E0E0E"/>
                </a:solidFill>
                <a:latin typeface="Lucida Console"/>
                <a:cs typeface="Lucida Console"/>
              </a:rPr>
              <a:t>including</a:t>
            </a:r>
            <a:r>
              <a:rPr sz="1300" spc="-120" dirty="0">
                <a:solidFill>
                  <a:srgbClr val="0E0E0E"/>
                </a:solidFill>
                <a:latin typeface="Lucida Console"/>
                <a:cs typeface="Lucida Console"/>
              </a:rPr>
              <a:t> </a:t>
            </a:r>
            <a:r>
              <a:rPr sz="1300" spc="-65" dirty="0">
                <a:solidFill>
                  <a:srgbClr val="0E0E0E"/>
                </a:solidFill>
                <a:latin typeface="Lucida Console"/>
                <a:cs typeface="Lucida Console"/>
              </a:rPr>
              <a:t>diffusion</a:t>
            </a:r>
            <a:r>
              <a:rPr sz="1300" spc="-120" dirty="0">
                <a:solidFill>
                  <a:srgbClr val="0E0E0E"/>
                </a:solidFill>
                <a:latin typeface="Lucida Console"/>
                <a:cs typeface="Lucida Console"/>
              </a:rPr>
              <a:t> </a:t>
            </a:r>
            <a:r>
              <a:rPr sz="1300" spc="-65" dirty="0">
                <a:solidFill>
                  <a:srgbClr val="0E0E0E"/>
                </a:solidFill>
                <a:latin typeface="Lucida Console"/>
                <a:cs typeface="Lucida Console"/>
              </a:rPr>
              <a:t>models</a:t>
            </a:r>
            <a:r>
              <a:rPr sz="1300" spc="-120" dirty="0">
                <a:solidFill>
                  <a:srgbClr val="0E0E0E"/>
                </a:solidFill>
                <a:latin typeface="Lucida Console"/>
                <a:cs typeface="Lucida Console"/>
              </a:rPr>
              <a:t> </a:t>
            </a:r>
            <a:r>
              <a:rPr sz="1300" spc="-25" dirty="0">
                <a:solidFill>
                  <a:srgbClr val="0E0E0E"/>
                </a:solidFill>
                <a:latin typeface="Lucida Console"/>
                <a:cs typeface="Lucida Console"/>
              </a:rPr>
              <a:t>and </a:t>
            </a:r>
            <a:r>
              <a:rPr sz="1300" spc="-80" dirty="0">
                <a:solidFill>
                  <a:srgbClr val="0E0E0E"/>
                </a:solidFill>
                <a:latin typeface="Lucida Console"/>
                <a:cs typeface="Lucida Console"/>
              </a:rPr>
              <a:t>transformer-</a:t>
            </a:r>
            <a:r>
              <a:rPr sz="1300" spc="-60" dirty="0">
                <a:solidFill>
                  <a:srgbClr val="0E0E0E"/>
                </a:solidFill>
                <a:latin typeface="Lucida Console"/>
                <a:cs typeface="Lucida Console"/>
              </a:rPr>
              <a:t>based</a:t>
            </a:r>
            <a:r>
              <a:rPr sz="1300" spc="-55" dirty="0">
                <a:solidFill>
                  <a:srgbClr val="0E0E0E"/>
                </a:solidFill>
                <a:latin typeface="Lucida Console"/>
                <a:cs typeface="Lucida Console"/>
              </a:rPr>
              <a:t> </a:t>
            </a:r>
            <a:r>
              <a:rPr sz="1300" spc="-70" dirty="0">
                <a:solidFill>
                  <a:srgbClr val="0E0E0E"/>
                </a:solidFill>
                <a:latin typeface="Lucida Console"/>
                <a:cs typeface="Lucida Console"/>
              </a:rPr>
              <a:t>architectures,</a:t>
            </a:r>
            <a:r>
              <a:rPr sz="1300" spc="-55" dirty="0">
                <a:solidFill>
                  <a:srgbClr val="0E0E0E"/>
                </a:solidFill>
                <a:latin typeface="Lucida Console"/>
                <a:cs typeface="Lucida Console"/>
              </a:rPr>
              <a:t> </a:t>
            </a:r>
            <a:r>
              <a:rPr sz="1300" spc="-70" dirty="0">
                <a:solidFill>
                  <a:srgbClr val="0E0E0E"/>
                </a:solidFill>
                <a:latin typeface="Lucida Console"/>
                <a:cs typeface="Lucida Console"/>
              </a:rPr>
              <a:t>creates</a:t>
            </a:r>
            <a:r>
              <a:rPr sz="1300" spc="-50" dirty="0">
                <a:solidFill>
                  <a:srgbClr val="0E0E0E"/>
                </a:solidFill>
                <a:latin typeface="Lucida Console"/>
                <a:cs typeface="Lucida Console"/>
              </a:rPr>
              <a:t> </a:t>
            </a:r>
            <a:r>
              <a:rPr sz="1300" spc="-10" dirty="0">
                <a:solidFill>
                  <a:srgbClr val="0E0E0E"/>
                </a:solidFill>
                <a:latin typeface="Lucida Console"/>
                <a:cs typeface="Lucida Console"/>
              </a:rPr>
              <a:t>novel </a:t>
            </a:r>
            <a:r>
              <a:rPr sz="1300" spc="-70" dirty="0">
                <a:solidFill>
                  <a:srgbClr val="0E0E0E"/>
                </a:solidFill>
                <a:latin typeface="Lucida Console"/>
                <a:cs typeface="Lucida Console"/>
              </a:rPr>
              <a:t>content</a:t>
            </a:r>
            <a:r>
              <a:rPr sz="1300" spc="-120" dirty="0">
                <a:solidFill>
                  <a:srgbClr val="0E0E0E"/>
                </a:solidFill>
                <a:latin typeface="Lucida Console"/>
                <a:cs typeface="Lucida Console"/>
              </a:rPr>
              <a:t> </a:t>
            </a:r>
            <a:r>
              <a:rPr sz="1300" spc="-55" dirty="0">
                <a:solidFill>
                  <a:srgbClr val="0E0E0E"/>
                </a:solidFill>
                <a:latin typeface="Lucida Console"/>
                <a:cs typeface="Lucida Console"/>
              </a:rPr>
              <a:t>from</a:t>
            </a:r>
            <a:r>
              <a:rPr sz="1300" spc="-114" dirty="0">
                <a:solidFill>
                  <a:srgbClr val="0E0E0E"/>
                </a:solidFill>
                <a:latin typeface="Lucida Console"/>
                <a:cs typeface="Lucida Console"/>
              </a:rPr>
              <a:t> </a:t>
            </a:r>
            <a:r>
              <a:rPr sz="1300" spc="-55" dirty="0">
                <a:solidFill>
                  <a:srgbClr val="0E0E0E"/>
                </a:solidFill>
                <a:latin typeface="Lucida Console"/>
                <a:cs typeface="Lucida Console"/>
              </a:rPr>
              <a:t>text</a:t>
            </a:r>
            <a:r>
              <a:rPr sz="1300" spc="-120" dirty="0">
                <a:solidFill>
                  <a:srgbClr val="0E0E0E"/>
                </a:solidFill>
                <a:latin typeface="Lucida Console"/>
                <a:cs typeface="Lucida Console"/>
              </a:rPr>
              <a:t> </a:t>
            </a:r>
            <a:r>
              <a:rPr sz="1300" spc="-10" dirty="0">
                <a:solidFill>
                  <a:srgbClr val="0E0E0E"/>
                </a:solidFill>
                <a:latin typeface="Lucida Console"/>
                <a:cs typeface="Lucida Console"/>
              </a:rPr>
              <a:t>to</a:t>
            </a:r>
            <a:r>
              <a:rPr sz="1300" spc="-114" dirty="0">
                <a:solidFill>
                  <a:srgbClr val="0E0E0E"/>
                </a:solidFill>
                <a:latin typeface="Lucida Console"/>
                <a:cs typeface="Lucida Console"/>
              </a:rPr>
              <a:t> </a:t>
            </a:r>
            <a:r>
              <a:rPr sz="1300" spc="-70" dirty="0">
                <a:solidFill>
                  <a:srgbClr val="0E0E0E"/>
                </a:solidFill>
                <a:latin typeface="Lucida Console"/>
                <a:cs typeface="Lucida Console"/>
              </a:rPr>
              <a:t>images,</a:t>
            </a:r>
            <a:r>
              <a:rPr sz="1300" spc="-120" dirty="0">
                <a:solidFill>
                  <a:srgbClr val="0E0E0E"/>
                </a:solidFill>
                <a:latin typeface="Lucida Console"/>
                <a:cs typeface="Lucida Console"/>
              </a:rPr>
              <a:t> </a:t>
            </a:r>
            <a:r>
              <a:rPr sz="1300" spc="-10" dirty="0">
                <a:solidFill>
                  <a:srgbClr val="0E0E0E"/>
                </a:solidFill>
                <a:latin typeface="Lucida Console"/>
                <a:cs typeface="Lucida Console"/>
              </a:rPr>
              <a:t>revolutionizing </a:t>
            </a:r>
            <a:r>
              <a:rPr sz="1300" spc="-70" dirty="0">
                <a:solidFill>
                  <a:srgbClr val="0E0E0E"/>
                </a:solidFill>
                <a:latin typeface="Lucida Console"/>
                <a:cs typeface="Lucida Console"/>
              </a:rPr>
              <a:t>creative</a:t>
            </a:r>
            <a:r>
              <a:rPr sz="1300" spc="-130" dirty="0">
                <a:solidFill>
                  <a:srgbClr val="0E0E0E"/>
                </a:solidFill>
                <a:latin typeface="Lucida Console"/>
                <a:cs typeface="Lucida Console"/>
              </a:rPr>
              <a:t> </a:t>
            </a:r>
            <a:r>
              <a:rPr sz="1300" spc="-10" dirty="0">
                <a:solidFill>
                  <a:srgbClr val="0E0E0E"/>
                </a:solidFill>
                <a:latin typeface="Lucida Console"/>
                <a:cs typeface="Lucida Console"/>
              </a:rPr>
              <a:t>AI</a:t>
            </a:r>
            <a:r>
              <a:rPr sz="1300" spc="-130" dirty="0">
                <a:solidFill>
                  <a:srgbClr val="0E0E0E"/>
                </a:solidFill>
                <a:latin typeface="Lucida Console"/>
                <a:cs typeface="Lucida Console"/>
              </a:rPr>
              <a:t> </a:t>
            </a:r>
            <a:r>
              <a:rPr sz="1300" spc="-10" dirty="0">
                <a:solidFill>
                  <a:srgbClr val="0E0E0E"/>
                </a:solidFill>
                <a:latin typeface="Lucida Console"/>
                <a:cs typeface="Lucida Console"/>
              </a:rPr>
              <a:t>applications.</a:t>
            </a:r>
            <a:endParaRPr sz="1300">
              <a:latin typeface="Lucida Console"/>
              <a:cs typeface="Lucida Console"/>
            </a:endParaRPr>
          </a:p>
        </p:txBody>
      </p:sp>
      <p:sp>
        <p:nvSpPr>
          <p:cNvPr id="9" name="object 9"/>
          <p:cNvSpPr/>
          <p:nvPr/>
        </p:nvSpPr>
        <p:spPr>
          <a:xfrm>
            <a:off x="6229349" y="4952999"/>
            <a:ext cx="5381625" cy="3190875"/>
          </a:xfrm>
          <a:custGeom>
            <a:avLst/>
            <a:gdLst/>
            <a:ahLst/>
            <a:cxnLst/>
            <a:rect l="l" t="t" r="r" b="b"/>
            <a:pathLst>
              <a:path w="5381625" h="3190875">
                <a:moveTo>
                  <a:pt x="0" y="0"/>
                </a:moveTo>
                <a:lnTo>
                  <a:pt x="5381624" y="0"/>
                </a:lnTo>
                <a:lnTo>
                  <a:pt x="5381624" y="3190874"/>
                </a:lnTo>
                <a:lnTo>
                  <a:pt x="0" y="3190874"/>
                </a:lnTo>
                <a:lnTo>
                  <a:pt x="0" y="0"/>
                </a:lnTo>
                <a:close/>
              </a:path>
            </a:pathLst>
          </a:custGeom>
          <a:ln w="19049">
            <a:solidFill>
              <a:srgbClr val="CBF400"/>
            </a:solidFill>
          </a:ln>
        </p:spPr>
        <p:txBody>
          <a:bodyPr wrap="square" lIns="0" tIns="0" rIns="0" bIns="0" rtlCol="0"/>
          <a:lstStyle/>
          <a:p>
            <a:endParaRPr/>
          </a:p>
        </p:txBody>
      </p:sp>
      <p:sp>
        <p:nvSpPr>
          <p:cNvPr id="10" name="object 10"/>
          <p:cNvSpPr txBox="1"/>
          <p:nvPr/>
        </p:nvSpPr>
        <p:spPr>
          <a:xfrm>
            <a:off x="6511925" y="5216525"/>
            <a:ext cx="3425190" cy="276860"/>
          </a:xfrm>
          <a:prstGeom prst="rect">
            <a:avLst/>
          </a:prstGeom>
        </p:spPr>
        <p:txBody>
          <a:bodyPr vert="horz" wrap="square" lIns="0" tIns="12700" rIns="0" bIns="0" rtlCol="0">
            <a:spAutoFit/>
          </a:bodyPr>
          <a:lstStyle/>
          <a:p>
            <a:pPr marL="12700">
              <a:lnSpc>
                <a:spcPct val="100000"/>
              </a:lnSpc>
              <a:spcBef>
                <a:spcPts val="100"/>
              </a:spcBef>
            </a:pPr>
            <a:r>
              <a:rPr sz="1650" b="1" dirty="0">
                <a:solidFill>
                  <a:srgbClr val="CBF400"/>
                </a:solidFill>
                <a:latin typeface="Liberation Sans"/>
                <a:cs typeface="Liberation Sans"/>
              </a:rPr>
              <a:t>Model</a:t>
            </a:r>
            <a:r>
              <a:rPr sz="1650" b="1" spc="-50" dirty="0">
                <a:solidFill>
                  <a:srgbClr val="CBF400"/>
                </a:solidFill>
                <a:latin typeface="Liberation Sans"/>
                <a:cs typeface="Liberation Sans"/>
              </a:rPr>
              <a:t> </a:t>
            </a:r>
            <a:r>
              <a:rPr sz="1650" b="1" dirty="0">
                <a:solidFill>
                  <a:srgbClr val="CBF400"/>
                </a:solidFill>
                <a:latin typeface="Liberation Sans"/>
                <a:cs typeface="Liberation Sans"/>
              </a:rPr>
              <a:t>Optimization</a:t>
            </a:r>
            <a:r>
              <a:rPr sz="1650" b="1" spc="-50" dirty="0">
                <a:solidFill>
                  <a:srgbClr val="CBF400"/>
                </a:solidFill>
                <a:latin typeface="Liberation Sans"/>
                <a:cs typeface="Liberation Sans"/>
              </a:rPr>
              <a:t> </a:t>
            </a:r>
            <a:r>
              <a:rPr sz="1650" b="1" dirty="0">
                <a:solidFill>
                  <a:srgbClr val="CBF400"/>
                </a:solidFill>
                <a:latin typeface="Liberation Sans"/>
                <a:cs typeface="Liberation Sans"/>
              </a:rPr>
              <a:t>&amp;</a:t>
            </a:r>
            <a:r>
              <a:rPr sz="1650" b="1" spc="-50" dirty="0">
                <a:solidFill>
                  <a:srgbClr val="CBF400"/>
                </a:solidFill>
                <a:latin typeface="Liberation Sans"/>
                <a:cs typeface="Liberation Sans"/>
              </a:rPr>
              <a:t> </a:t>
            </a:r>
            <a:r>
              <a:rPr sz="1650" b="1" spc="-10" dirty="0">
                <a:solidFill>
                  <a:srgbClr val="CBF400"/>
                </a:solidFill>
                <a:latin typeface="Liberation Sans"/>
                <a:cs typeface="Liberation Sans"/>
              </a:rPr>
              <a:t>Deployment</a:t>
            </a:r>
            <a:endParaRPr sz="1650">
              <a:latin typeface="Liberation Sans"/>
              <a:cs typeface="Liberation Sans"/>
            </a:endParaRPr>
          </a:p>
        </p:txBody>
      </p:sp>
      <p:sp>
        <p:nvSpPr>
          <p:cNvPr id="11" name="object 11"/>
          <p:cNvSpPr txBox="1"/>
          <p:nvPr/>
        </p:nvSpPr>
        <p:spPr>
          <a:xfrm>
            <a:off x="6511925" y="5640958"/>
            <a:ext cx="4598670" cy="1987550"/>
          </a:xfrm>
          <a:prstGeom prst="rect">
            <a:avLst/>
          </a:prstGeom>
        </p:spPr>
        <p:txBody>
          <a:bodyPr vert="horz" wrap="square" lIns="0" tIns="14605" rIns="0" bIns="0" rtlCol="0">
            <a:spAutoFit/>
          </a:bodyPr>
          <a:lstStyle/>
          <a:p>
            <a:pPr marL="12700" marR="5080">
              <a:lnSpc>
                <a:spcPct val="123600"/>
              </a:lnSpc>
              <a:spcBef>
                <a:spcPts val="115"/>
              </a:spcBef>
            </a:pPr>
            <a:r>
              <a:rPr sz="1300" spc="-70" dirty="0">
                <a:solidFill>
                  <a:srgbClr val="CBF400"/>
                </a:solidFill>
                <a:latin typeface="Lucida Console"/>
                <a:cs typeface="Lucida Console"/>
              </a:rPr>
              <a:t>Advanced</a:t>
            </a:r>
            <a:r>
              <a:rPr sz="1300" spc="-75" dirty="0">
                <a:solidFill>
                  <a:srgbClr val="CBF400"/>
                </a:solidFill>
                <a:latin typeface="Lucida Console"/>
                <a:cs typeface="Lucida Console"/>
              </a:rPr>
              <a:t> optimization</a:t>
            </a:r>
            <a:r>
              <a:rPr sz="1300" spc="-70" dirty="0">
                <a:solidFill>
                  <a:srgbClr val="CBF400"/>
                </a:solidFill>
                <a:latin typeface="Lucida Console"/>
                <a:cs typeface="Lucida Console"/>
              </a:rPr>
              <a:t> </a:t>
            </a:r>
            <a:r>
              <a:rPr sz="1300" spc="-65" dirty="0">
                <a:solidFill>
                  <a:srgbClr val="CBF400"/>
                </a:solidFill>
                <a:latin typeface="Lucida Console"/>
                <a:cs typeface="Lucida Console"/>
              </a:rPr>
              <a:t>techniques</a:t>
            </a:r>
            <a:r>
              <a:rPr sz="1300" spc="-70" dirty="0">
                <a:solidFill>
                  <a:srgbClr val="CBF400"/>
                </a:solidFill>
                <a:latin typeface="Lucida Console"/>
                <a:cs typeface="Lucida Console"/>
              </a:rPr>
              <a:t> </a:t>
            </a:r>
            <a:r>
              <a:rPr sz="1300" spc="-10" dirty="0">
                <a:solidFill>
                  <a:srgbClr val="CBF400"/>
                </a:solidFill>
                <a:latin typeface="Lucida Console"/>
                <a:cs typeface="Lucida Console"/>
              </a:rPr>
              <a:t>include </a:t>
            </a:r>
            <a:r>
              <a:rPr sz="1300" spc="-70" dirty="0">
                <a:solidFill>
                  <a:srgbClr val="CBF400"/>
                </a:solidFill>
                <a:latin typeface="Lucida Console"/>
                <a:cs typeface="Lucida Console"/>
              </a:rPr>
              <a:t>quantization,</a:t>
            </a:r>
            <a:r>
              <a:rPr sz="1300" spc="-90" dirty="0">
                <a:solidFill>
                  <a:srgbClr val="CBF400"/>
                </a:solidFill>
                <a:latin typeface="Lucida Console"/>
                <a:cs typeface="Lucida Console"/>
              </a:rPr>
              <a:t> </a:t>
            </a:r>
            <a:r>
              <a:rPr sz="1300" spc="-70" dirty="0">
                <a:solidFill>
                  <a:srgbClr val="CBF400"/>
                </a:solidFill>
                <a:latin typeface="Lucida Console"/>
                <a:cs typeface="Lucida Console"/>
              </a:rPr>
              <a:t>pruning,</a:t>
            </a:r>
            <a:r>
              <a:rPr sz="1300" spc="-85" dirty="0">
                <a:solidFill>
                  <a:srgbClr val="CBF400"/>
                </a:solidFill>
                <a:latin typeface="Lucida Console"/>
                <a:cs typeface="Lucida Console"/>
              </a:rPr>
              <a:t> </a:t>
            </a:r>
            <a:r>
              <a:rPr sz="1300" spc="-65" dirty="0">
                <a:solidFill>
                  <a:srgbClr val="CBF400"/>
                </a:solidFill>
                <a:latin typeface="Lucida Console"/>
                <a:cs typeface="Lucida Console"/>
              </a:rPr>
              <a:t>knowledge</a:t>
            </a:r>
            <a:r>
              <a:rPr sz="1300" spc="-85" dirty="0">
                <a:solidFill>
                  <a:srgbClr val="CBF400"/>
                </a:solidFill>
                <a:latin typeface="Lucida Console"/>
                <a:cs typeface="Lucida Console"/>
              </a:rPr>
              <a:t> </a:t>
            </a:r>
            <a:r>
              <a:rPr sz="1300" spc="-70" dirty="0">
                <a:solidFill>
                  <a:srgbClr val="CBF400"/>
                </a:solidFill>
                <a:latin typeface="Lucida Console"/>
                <a:cs typeface="Lucida Console"/>
              </a:rPr>
              <a:t>distillation,</a:t>
            </a:r>
            <a:r>
              <a:rPr sz="1300" spc="-85" dirty="0">
                <a:solidFill>
                  <a:srgbClr val="CBF400"/>
                </a:solidFill>
                <a:latin typeface="Lucida Console"/>
                <a:cs typeface="Lucida Console"/>
              </a:rPr>
              <a:t> </a:t>
            </a:r>
            <a:r>
              <a:rPr sz="1300" spc="-40" dirty="0">
                <a:solidFill>
                  <a:srgbClr val="CBF400"/>
                </a:solidFill>
                <a:latin typeface="Lucida Console"/>
                <a:cs typeface="Lucida Console"/>
              </a:rPr>
              <a:t>and </a:t>
            </a:r>
            <a:r>
              <a:rPr sz="1300" spc="-65" dirty="0">
                <a:solidFill>
                  <a:srgbClr val="CBF400"/>
                </a:solidFill>
                <a:latin typeface="Lucida Console"/>
                <a:cs typeface="Lucida Console"/>
              </a:rPr>
              <a:t>neural</a:t>
            </a:r>
            <a:r>
              <a:rPr sz="1300" spc="-95" dirty="0">
                <a:solidFill>
                  <a:srgbClr val="CBF400"/>
                </a:solidFill>
                <a:latin typeface="Lucida Console"/>
                <a:cs typeface="Lucida Console"/>
              </a:rPr>
              <a:t> </a:t>
            </a:r>
            <a:r>
              <a:rPr sz="1300" spc="-75" dirty="0">
                <a:solidFill>
                  <a:srgbClr val="CBF400"/>
                </a:solidFill>
                <a:latin typeface="Lucida Console"/>
                <a:cs typeface="Lucida Console"/>
              </a:rPr>
              <a:t>architecture</a:t>
            </a:r>
            <a:r>
              <a:rPr sz="1300" spc="-95" dirty="0">
                <a:solidFill>
                  <a:srgbClr val="CBF400"/>
                </a:solidFill>
                <a:latin typeface="Lucida Console"/>
                <a:cs typeface="Lucida Console"/>
              </a:rPr>
              <a:t> </a:t>
            </a:r>
            <a:r>
              <a:rPr sz="1300" spc="-65" dirty="0">
                <a:solidFill>
                  <a:srgbClr val="CBF400"/>
                </a:solidFill>
                <a:latin typeface="Lucida Console"/>
                <a:cs typeface="Lucida Console"/>
              </a:rPr>
              <a:t>search</a:t>
            </a:r>
            <a:r>
              <a:rPr sz="1300" spc="-95" dirty="0">
                <a:solidFill>
                  <a:srgbClr val="CBF400"/>
                </a:solidFill>
                <a:latin typeface="Lucida Console"/>
                <a:cs typeface="Lucida Console"/>
              </a:rPr>
              <a:t> </a:t>
            </a:r>
            <a:r>
              <a:rPr sz="1300" spc="-55" dirty="0">
                <a:solidFill>
                  <a:srgbClr val="CBF400"/>
                </a:solidFill>
                <a:latin typeface="Lucida Console"/>
                <a:cs typeface="Lucida Console"/>
              </a:rPr>
              <a:t>that</a:t>
            </a:r>
            <a:r>
              <a:rPr sz="1300" spc="-95" dirty="0">
                <a:solidFill>
                  <a:srgbClr val="CBF400"/>
                </a:solidFill>
                <a:latin typeface="Lucida Console"/>
                <a:cs typeface="Lucida Console"/>
              </a:rPr>
              <a:t> </a:t>
            </a:r>
            <a:r>
              <a:rPr sz="1300" spc="-65" dirty="0">
                <a:solidFill>
                  <a:srgbClr val="CBF400"/>
                </a:solidFill>
                <a:latin typeface="Lucida Console"/>
                <a:cs typeface="Lucida Console"/>
              </a:rPr>
              <a:t>reduce</a:t>
            </a:r>
            <a:r>
              <a:rPr sz="1300" spc="-95" dirty="0">
                <a:solidFill>
                  <a:srgbClr val="CBF400"/>
                </a:solidFill>
                <a:latin typeface="Lucida Console"/>
                <a:cs typeface="Lucida Console"/>
              </a:rPr>
              <a:t> </a:t>
            </a:r>
            <a:r>
              <a:rPr sz="1300" spc="-60" dirty="0">
                <a:solidFill>
                  <a:srgbClr val="CBF400"/>
                </a:solidFill>
                <a:latin typeface="Lucida Console"/>
                <a:cs typeface="Lucida Console"/>
              </a:rPr>
              <a:t>model</a:t>
            </a:r>
            <a:r>
              <a:rPr sz="1300" spc="-90" dirty="0">
                <a:solidFill>
                  <a:srgbClr val="CBF400"/>
                </a:solidFill>
                <a:latin typeface="Lucida Console"/>
                <a:cs typeface="Lucida Console"/>
              </a:rPr>
              <a:t> </a:t>
            </a:r>
            <a:r>
              <a:rPr sz="1300" spc="-20" dirty="0">
                <a:solidFill>
                  <a:srgbClr val="CBF400"/>
                </a:solidFill>
                <a:latin typeface="Lucida Console"/>
                <a:cs typeface="Lucida Console"/>
              </a:rPr>
              <a:t>size </a:t>
            </a:r>
            <a:r>
              <a:rPr sz="1300" spc="-60" dirty="0">
                <a:solidFill>
                  <a:srgbClr val="CBF400"/>
                </a:solidFill>
                <a:latin typeface="Lucida Console"/>
                <a:cs typeface="Lucida Console"/>
              </a:rPr>
              <a:t>while</a:t>
            </a:r>
            <a:r>
              <a:rPr sz="1300" spc="-95" dirty="0">
                <a:solidFill>
                  <a:srgbClr val="CBF400"/>
                </a:solidFill>
                <a:latin typeface="Lucida Console"/>
                <a:cs typeface="Lucida Console"/>
              </a:rPr>
              <a:t> </a:t>
            </a:r>
            <a:r>
              <a:rPr sz="1300" spc="-65" dirty="0">
                <a:solidFill>
                  <a:srgbClr val="CBF400"/>
                </a:solidFill>
                <a:latin typeface="Lucida Console"/>
                <a:cs typeface="Lucida Console"/>
              </a:rPr>
              <a:t>maintaining</a:t>
            </a:r>
            <a:r>
              <a:rPr sz="1300" spc="-90" dirty="0">
                <a:solidFill>
                  <a:srgbClr val="CBF400"/>
                </a:solidFill>
                <a:latin typeface="Lucida Console"/>
                <a:cs typeface="Lucida Console"/>
              </a:rPr>
              <a:t> </a:t>
            </a:r>
            <a:r>
              <a:rPr sz="1300" spc="-75" dirty="0">
                <a:solidFill>
                  <a:srgbClr val="CBF400"/>
                </a:solidFill>
                <a:latin typeface="Lucida Console"/>
                <a:cs typeface="Lucida Console"/>
              </a:rPr>
              <a:t>performance.</a:t>
            </a:r>
            <a:r>
              <a:rPr sz="1300" spc="-90" dirty="0">
                <a:solidFill>
                  <a:srgbClr val="CBF400"/>
                </a:solidFill>
                <a:latin typeface="Lucida Console"/>
                <a:cs typeface="Lucida Console"/>
              </a:rPr>
              <a:t> </a:t>
            </a:r>
            <a:r>
              <a:rPr sz="1300" spc="-65" dirty="0">
                <a:solidFill>
                  <a:srgbClr val="CBF400"/>
                </a:solidFill>
                <a:latin typeface="Lucida Console"/>
                <a:cs typeface="Lucida Console"/>
              </a:rPr>
              <a:t>Modern</a:t>
            </a:r>
            <a:r>
              <a:rPr sz="1300" spc="-90" dirty="0">
                <a:solidFill>
                  <a:srgbClr val="CBF400"/>
                </a:solidFill>
                <a:latin typeface="Lucida Console"/>
                <a:cs typeface="Lucida Console"/>
              </a:rPr>
              <a:t> </a:t>
            </a:r>
            <a:r>
              <a:rPr sz="1300" spc="-10" dirty="0">
                <a:solidFill>
                  <a:srgbClr val="CBF400"/>
                </a:solidFill>
                <a:latin typeface="Lucida Console"/>
                <a:cs typeface="Lucida Console"/>
              </a:rPr>
              <a:t>deployment </a:t>
            </a:r>
            <a:r>
              <a:rPr sz="1300" spc="-65" dirty="0">
                <a:solidFill>
                  <a:srgbClr val="CBF400"/>
                </a:solidFill>
                <a:latin typeface="Lucida Console"/>
                <a:cs typeface="Lucida Console"/>
              </a:rPr>
              <a:t>strategies</a:t>
            </a:r>
            <a:r>
              <a:rPr sz="1300" spc="-114" dirty="0">
                <a:solidFill>
                  <a:srgbClr val="CBF400"/>
                </a:solidFill>
                <a:latin typeface="Lucida Console"/>
                <a:cs typeface="Lucida Console"/>
              </a:rPr>
              <a:t> </a:t>
            </a:r>
            <a:r>
              <a:rPr sz="1300" spc="-65" dirty="0">
                <a:solidFill>
                  <a:srgbClr val="CBF400"/>
                </a:solidFill>
                <a:latin typeface="Lucida Console"/>
                <a:cs typeface="Lucida Console"/>
              </a:rPr>
              <a:t>incorporate</a:t>
            </a:r>
            <a:r>
              <a:rPr sz="1300" spc="-114" dirty="0">
                <a:solidFill>
                  <a:srgbClr val="CBF400"/>
                </a:solidFill>
                <a:latin typeface="Lucida Console"/>
                <a:cs typeface="Lucida Console"/>
              </a:rPr>
              <a:t> </a:t>
            </a:r>
            <a:r>
              <a:rPr sz="1300" spc="-65" dirty="0">
                <a:solidFill>
                  <a:srgbClr val="CBF400"/>
                </a:solidFill>
                <a:latin typeface="Lucida Console"/>
                <a:cs typeface="Lucida Console"/>
              </a:rPr>
              <a:t>distributed</a:t>
            </a:r>
            <a:r>
              <a:rPr sz="1300" spc="-114" dirty="0">
                <a:solidFill>
                  <a:srgbClr val="CBF400"/>
                </a:solidFill>
                <a:latin typeface="Lucida Console"/>
                <a:cs typeface="Lucida Console"/>
              </a:rPr>
              <a:t> </a:t>
            </a:r>
            <a:r>
              <a:rPr sz="1300" spc="-70" dirty="0">
                <a:solidFill>
                  <a:srgbClr val="CBF400"/>
                </a:solidFill>
                <a:latin typeface="Lucida Console"/>
                <a:cs typeface="Lucida Console"/>
              </a:rPr>
              <a:t>training</a:t>
            </a:r>
            <a:r>
              <a:rPr sz="1300" spc="-110" dirty="0">
                <a:solidFill>
                  <a:srgbClr val="CBF400"/>
                </a:solidFill>
                <a:latin typeface="Lucida Console"/>
                <a:cs typeface="Lucida Console"/>
              </a:rPr>
              <a:t> </a:t>
            </a:r>
            <a:r>
              <a:rPr sz="1300" spc="-60" dirty="0">
                <a:solidFill>
                  <a:srgbClr val="CBF400"/>
                </a:solidFill>
                <a:latin typeface="Lucida Console"/>
                <a:cs typeface="Lucida Console"/>
              </a:rPr>
              <a:t>across </a:t>
            </a:r>
            <a:r>
              <a:rPr sz="1300" spc="-45" dirty="0">
                <a:solidFill>
                  <a:srgbClr val="CBF400"/>
                </a:solidFill>
                <a:latin typeface="Lucida Console"/>
                <a:cs typeface="Lucida Console"/>
              </a:rPr>
              <a:t>GPU</a:t>
            </a:r>
            <a:r>
              <a:rPr sz="1300" spc="-120" dirty="0">
                <a:solidFill>
                  <a:srgbClr val="CBF400"/>
                </a:solidFill>
                <a:latin typeface="Lucida Console"/>
                <a:cs typeface="Lucida Console"/>
              </a:rPr>
              <a:t> </a:t>
            </a:r>
            <a:r>
              <a:rPr sz="1300" spc="-65" dirty="0">
                <a:solidFill>
                  <a:srgbClr val="CBF400"/>
                </a:solidFill>
                <a:latin typeface="Lucida Console"/>
                <a:cs typeface="Lucida Console"/>
              </a:rPr>
              <a:t>clusters,</a:t>
            </a:r>
            <a:r>
              <a:rPr sz="1300" spc="-114" dirty="0">
                <a:solidFill>
                  <a:srgbClr val="CBF400"/>
                </a:solidFill>
                <a:latin typeface="Lucida Console"/>
                <a:cs typeface="Lucida Console"/>
              </a:rPr>
              <a:t> </a:t>
            </a:r>
            <a:r>
              <a:rPr sz="1300" spc="-55" dirty="0">
                <a:solidFill>
                  <a:srgbClr val="CBF400"/>
                </a:solidFill>
                <a:latin typeface="Lucida Console"/>
                <a:cs typeface="Lucida Console"/>
              </a:rPr>
              <a:t>edge</a:t>
            </a:r>
            <a:r>
              <a:rPr sz="1300" spc="-120" dirty="0">
                <a:solidFill>
                  <a:srgbClr val="CBF400"/>
                </a:solidFill>
                <a:latin typeface="Lucida Console"/>
                <a:cs typeface="Lucida Console"/>
              </a:rPr>
              <a:t> </a:t>
            </a:r>
            <a:r>
              <a:rPr sz="1300" spc="-65" dirty="0">
                <a:solidFill>
                  <a:srgbClr val="CBF400"/>
                </a:solidFill>
                <a:latin typeface="Lucida Console"/>
                <a:cs typeface="Lucida Console"/>
              </a:rPr>
              <a:t>computing</a:t>
            </a:r>
            <a:r>
              <a:rPr sz="1300" spc="-114" dirty="0">
                <a:solidFill>
                  <a:srgbClr val="CBF400"/>
                </a:solidFill>
                <a:latin typeface="Lucida Console"/>
                <a:cs typeface="Lucida Console"/>
              </a:rPr>
              <a:t> </a:t>
            </a:r>
            <a:r>
              <a:rPr sz="1300" spc="-70" dirty="0">
                <a:solidFill>
                  <a:srgbClr val="CBF400"/>
                </a:solidFill>
                <a:latin typeface="Lucida Console"/>
                <a:cs typeface="Lucida Console"/>
              </a:rPr>
              <a:t>implementation,</a:t>
            </a:r>
            <a:r>
              <a:rPr sz="1300" spc="-114" dirty="0">
                <a:solidFill>
                  <a:srgbClr val="CBF400"/>
                </a:solidFill>
                <a:latin typeface="Lucida Console"/>
                <a:cs typeface="Lucida Console"/>
              </a:rPr>
              <a:t> </a:t>
            </a:r>
            <a:r>
              <a:rPr sz="1300" spc="-25" dirty="0">
                <a:solidFill>
                  <a:srgbClr val="CBF400"/>
                </a:solidFill>
                <a:latin typeface="Lucida Console"/>
                <a:cs typeface="Lucida Console"/>
              </a:rPr>
              <a:t>and </a:t>
            </a:r>
            <a:r>
              <a:rPr sz="1300" spc="-65" dirty="0">
                <a:solidFill>
                  <a:srgbClr val="CBF400"/>
                </a:solidFill>
                <a:latin typeface="Lucida Console"/>
                <a:cs typeface="Lucida Console"/>
              </a:rPr>
              <a:t>continuous</a:t>
            </a:r>
            <a:r>
              <a:rPr sz="1300" spc="-125" dirty="0">
                <a:solidFill>
                  <a:srgbClr val="CBF400"/>
                </a:solidFill>
                <a:latin typeface="Lucida Console"/>
                <a:cs typeface="Lucida Console"/>
              </a:rPr>
              <a:t> </a:t>
            </a:r>
            <a:r>
              <a:rPr sz="1300" spc="-60" dirty="0">
                <a:solidFill>
                  <a:srgbClr val="CBF400"/>
                </a:solidFill>
                <a:latin typeface="Lucida Console"/>
                <a:cs typeface="Lucida Console"/>
              </a:rPr>
              <a:t>model</a:t>
            </a:r>
            <a:r>
              <a:rPr sz="1300" spc="-125" dirty="0">
                <a:solidFill>
                  <a:srgbClr val="CBF400"/>
                </a:solidFill>
                <a:latin typeface="Lucida Console"/>
                <a:cs typeface="Lucida Console"/>
              </a:rPr>
              <a:t> </a:t>
            </a:r>
            <a:r>
              <a:rPr sz="1300" spc="-65" dirty="0">
                <a:solidFill>
                  <a:srgbClr val="CBF400"/>
                </a:solidFill>
                <a:latin typeface="Lucida Console"/>
                <a:cs typeface="Lucida Console"/>
              </a:rPr>
              <a:t>monitoring</a:t>
            </a:r>
            <a:r>
              <a:rPr sz="1300" spc="-125" dirty="0">
                <a:solidFill>
                  <a:srgbClr val="CBF400"/>
                </a:solidFill>
                <a:latin typeface="Lucida Console"/>
                <a:cs typeface="Lucida Console"/>
              </a:rPr>
              <a:t> </a:t>
            </a:r>
            <a:r>
              <a:rPr sz="1300" spc="-55" dirty="0">
                <a:solidFill>
                  <a:srgbClr val="CBF400"/>
                </a:solidFill>
                <a:latin typeface="Lucida Console"/>
                <a:cs typeface="Lucida Console"/>
              </a:rPr>
              <a:t>with</a:t>
            </a:r>
            <a:r>
              <a:rPr sz="1300" spc="-125" dirty="0">
                <a:solidFill>
                  <a:srgbClr val="CBF400"/>
                </a:solidFill>
                <a:latin typeface="Lucida Console"/>
                <a:cs typeface="Lucida Console"/>
              </a:rPr>
              <a:t> </a:t>
            </a:r>
            <a:r>
              <a:rPr sz="1300" spc="-10" dirty="0">
                <a:solidFill>
                  <a:srgbClr val="CBF400"/>
                </a:solidFill>
                <a:latin typeface="Lucida Console"/>
                <a:cs typeface="Lucida Console"/>
              </a:rPr>
              <a:t>automated </a:t>
            </a:r>
            <a:r>
              <a:rPr sz="1300" spc="-65" dirty="0">
                <a:solidFill>
                  <a:srgbClr val="CBF400"/>
                </a:solidFill>
                <a:latin typeface="Lucida Console"/>
                <a:cs typeface="Lucida Console"/>
              </a:rPr>
              <a:t>retraining</a:t>
            </a:r>
            <a:r>
              <a:rPr sz="1300" spc="-114" dirty="0">
                <a:solidFill>
                  <a:srgbClr val="CBF400"/>
                </a:solidFill>
                <a:latin typeface="Lucida Console"/>
                <a:cs typeface="Lucida Console"/>
              </a:rPr>
              <a:t> </a:t>
            </a:r>
            <a:r>
              <a:rPr sz="1300" spc="-65" dirty="0">
                <a:solidFill>
                  <a:srgbClr val="CBF400"/>
                </a:solidFill>
                <a:latin typeface="Lucida Console"/>
                <a:cs typeface="Lucida Console"/>
              </a:rPr>
              <a:t>pipelines</a:t>
            </a:r>
            <a:r>
              <a:rPr sz="1300" spc="-114" dirty="0">
                <a:solidFill>
                  <a:srgbClr val="CBF400"/>
                </a:solidFill>
                <a:latin typeface="Lucida Console"/>
                <a:cs typeface="Lucida Console"/>
              </a:rPr>
              <a:t> </a:t>
            </a:r>
            <a:r>
              <a:rPr sz="1300" spc="-45" dirty="0">
                <a:solidFill>
                  <a:srgbClr val="CBF400"/>
                </a:solidFill>
                <a:latin typeface="Lucida Console"/>
                <a:cs typeface="Lucida Console"/>
              </a:rPr>
              <a:t>for</a:t>
            </a:r>
            <a:r>
              <a:rPr sz="1300" spc="-114" dirty="0">
                <a:solidFill>
                  <a:srgbClr val="CBF400"/>
                </a:solidFill>
                <a:latin typeface="Lucida Console"/>
                <a:cs typeface="Lucida Console"/>
              </a:rPr>
              <a:t> </a:t>
            </a:r>
            <a:r>
              <a:rPr sz="1300" spc="-80" dirty="0">
                <a:solidFill>
                  <a:srgbClr val="CBF400"/>
                </a:solidFill>
                <a:latin typeface="Lucida Console"/>
                <a:cs typeface="Lucida Console"/>
              </a:rPr>
              <a:t>real-</a:t>
            </a:r>
            <a:r>
              <a:rPr sz="1300" spc="-60" dirty="0">
                <a:solidFill>
                  <a:srgbClr val="CBF400"/>
                </a:solidFill>
                <a:latin typeface="Lucida Console"/>
                <a:cs typeface="Lucida Console"/>
              </a:rPr>
              <a:t>world</a:t>
            </a:r>
            <a:r>
              <a:rPr sz="1300" spc="-114" dirty="0">
                <a:solidFill>
                  <a:srgbClr val="CBF400"/>
                </a:solidFill>
                <a:latin typeface="Lucida Console"/>
                <a:cs typeface="Lucida Console"/>
              </a:rPr>
              <a:t> </a:t>
            </a:r>
            <a:r>
              <a:rPr sz="1300" spc="-10" dirty="0">
                <a:solidFill>
                  <a:srgbClr val="CBF400"/>
                </a:solidFill>
                <a:latin typeface="Lucida Console"/>
                <a:cs typeface="Lucida Console"/>
              </a:rPr>
              <a:t>applications.</a:t>
            </a:r>
            <a:endParaRPr sz="1300">
              <a:latin typeface="Lucida Console"/>
              <a:cs typeface="Lucida Consol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0287000" cy="6858000"/>
            </a:xfrm>
            <a:custGeom>
              <a:avLst/>
              <a:gdLst/>
              <a:ahLst/>
              <a:cxnLst/>
              <a:rect l="l" t="t" r="r" b="b"/>
              <a:pathLst>
                <a:path w="10287000" h="6858000">
                  <a:moveTo>
                    <a:pt x="0" y="6857999"/>
                  </a:moveTo>
                  <a:lnTo>
                    <a:pt x="10286999" y="6857999"/>
                  </a:lnTo>
                  <a:lnTo>
                    <a:pt x="10286999" y="0"/>
                  </a:lnTo>
                  <a:lnTo>
                    <a:pt x="0" y="0"/>
                  </a:lnTo>
                  <a:lnTo>
                    <a:pt x="0" y="6857999"/>
                  </a:lnTo>
                  <a:close/>
                </a:path>
              </a:pathLst>
            </a:custGeom>
            <a:solidFill>
              <a:srgbClr val="0E0E0E"/>
            </a:solidFill>
          </p:spPr>
          <p:txBody>
            <a:bodyPr wrap="square" lIns="0" tIns="0" rIns="0" bIns="0" rtlCol="0"/>
            <a:lstStyle/>
            <a:p>
              <a:endParaRPr/>
            </a:p>
          </p:txBody>
        </p:sp>
        <p:sp>
          <p:nvSpPr>
            <p:cNvPr id="4" name="object 4"/>
            <p:cNvSpPr/>
            <p:nvPr/>
          </p:nvSpPr>
          <p:spPr>
            <a:xfrm>
              <a:off x="10286999" y="0"/>
              <a:ext cx="1905000" cy="6858000"/>
            </a:xfrm>
            <a:custGeom>
              <a:avLst/>
              <a:gdLst/>
              <a:ahLst/>
              <a:cxnLst/>
              <a:rect l="l" t="t" r="r" b="b"/>
              <a:pathLst>
                <a:path w="1905000" h="6858000">
                  <a:moveTo>
                    <a:pt x="1904999" y="6857999"/>
                  </a:moveTo>
                  <a:lnTo>
                    <a:pt x="0" y="6857999"/>
                  </a:lnTo>
                  <a:lnTo>
                    <a:pt x="0" y="0"/>
                  </a:lnTo>
                  <a:lnTo>
                    <a:pt x="1904999" y="0"/>
                  </a:lnTo>
                  <a:lnTo>
                    <a:pt x="1904999" y="6857999"/>
                  </a:lnTo>
                  <a:close/>
                </a:path>
              </a:pathLst>
            </a:custGeom>
            <a:solidFill>
              <a:srgbClr val="DDDDDD"/>
            </a:solidFill>
          </p:spPr>
          <p:txBody>
            <a:bodyPr wrap="square" lIns="0" tIns="0" rIns="0" bIns="0" rtlCol="0"/>
            <a:lstStyle/>
            <a:p>
              <a:endParaRPr/>
            </a:p>
          </p:txBody>
        </p:sp>
        <p:pic>
          <p:nvPicPr>
            <p:cNvPr id="5" name="object 5"/>
            <p:cNvPicPr/>
            <p:nvPr/>
          </p:nvPicPr>
          <p:blipFill>
            <a:blip r:embed="rId2" cstate="print"/>
            <a:stretch>
              <a:fillRect/>
            </a:stretch>
          </p:blipFill>
          <p:spPr>
            <a:xfrm>
              <a:off x="571500" y="314324"/>
              <a:ext cx="190499" cy="152399"/>
            </a:xfrm>
            <a:prstGeom prst="rect">
              <a:avLst/>
            </a:prstGeom>
          </p:spPr>
        </p:pic>
      </p:grpSp>
      <p:sp>
        <p:nvSpPr>
          <p:cNvPr id="6" name="object 6"/>
          <p:cNvSpPr txBox="1"/>
          <p:nvPr/>
        </p:nvSpPr>
        <p:spPr>
          <a:xfrm>
            <a:off x="749299" y="270564"/>
            <a:ext cx="2330450" cy="222885"/>
          </a:xfrm>
          <a:prstGeom prst="rect">
            <a:avLst/>
          </a:prstGeom>
        </p:spPr>
        <p:txBody>
          <a:bodyPr vert="horz" wrap="square" lIns="0" tIns="12065" rIns="0" bIns="0" rtlCol="0">
            <a:spAutoFit/>
          </a:bodyPr>
          <a:lstStyle/>
          <a:p>
            <a:pPr marL="12700">
              <a:lnSpc>
                <a:spcPct val="100000"/>
              </a:lnSpc>
              <a:spcBef>
                <a:spcPts val="95"/>
              </a:spcBef>
            </a:pPr>
            <a:r>
              <a:rPr sz="1300" dirty="0">
                <a:solidFill>
                  <a:srgbClr val="CBF400"/>
                </a:solidFill>
                <a:latin typeface="Courier New"/>
                <a:cs typeface="Courier New"/>
              </a:rPr>
              <a:t>AI</a:t>
            </a:r>
            <a:r>
              <a:rPr sz="1300" spc="-114" dirty="0">
                <a:solidFill>
                  <a:srgbClr val="CBF400"/>
                </a:solidFill>
                <a:latin typeface="Courier New"/>
                <a:cs typeface="Courier New"/>
              </a:rPr>
              <a:t> </a:t>
            </a:r>
            <a:r>
              <a:rPr sz="1300" spc="-20" dirty="0">
                <a:solidFill>
                  <a:srgbClr val="CBF400"/>
                </a:solidFill>
                <a:latin typeface="Courier New"/>
                <a:cs typeface="Courier New"/>
              </a:rPr>
              <a:t>TRAINING</a:t>
            </a:r>
            <a:r>
              <a:rPr sz="1300" spc="-114" dirty="0">
                <a:solidFill>
                  <a:srgbClr val="CBF400"/>
                </a:solidFill>
                <a:latin typeface="Courier New"/>
                <a:cs typeface="Courier New"/>
              </a:rPr>
              <a:t> </a:t>
            </a:r>
            <a:r>
              <a:rPr sz="1300" spc="-10" dirty="0">
                <a:solidFill>
                  <a:srgbClr val="CBF400"/>
                </a:solidFill>
                <a:latin typeface="Courier New"/>
                <a:cs typeface="Courier New"/>
              </a:rPr>
              <a:t>FUNDAMENTALS</a:t>
            </a:r>
            <a:endParaRPr sz="1300">
              <a:latin typeface="Courier New"/>
              <a:cs typeface="Courier New"/>
            </a:endParaRPr>
          </a:p>
        </p:txBody>
      </p:sp>
      <p:sp>
        <p:nvSpPr>
          <p:cNvPr id="7" name="object 7"/>
          <p:cNvSpPr txBox="1"/>
          <p:nvPr/>
        </p:nvSpPr>
        <p:spPr>
          <a:xfrm>
            <a:off x="10235901" y="270479"/>
            <a:ext cx="1397635" cy="222885"/>
          </a:xfrm>
          <a:prstGeom prst="rect">
            <a:avLst/>
          </a:prstGeom>
        </p:spPr>
        <p:txBody>
          <a:bodyPr vert="horz" wrap="square" lIns="0" tIns="12065" rIns="0" bIns="0" rtlCol="0">
            <a:spAutoFit/>
          </a:bodyPr>
          <a:lstStyle/>
          <a:p>
            <a:pPr marL="12700">
              <a:lnSpc>
                <a:spcPct val="100000"/>
              </a:lnSpc>
              <a:spcBef>
                <a:spcPts val="95"/>
              </a:spcBef>
            </a:pPr>
            <a:r>
              <a:rPr sz="1300" spc="-65" dirty="0">
                <a:solidFill>
                  <a:srgbClr val="CBF400"/>
                </a:solidFill>
                <a:latin typeface="Lucida Console"/>
                <a:cs typeface="Lucida Console"/>
              </a:rPr>
              <a:t>August</a:t>
            </a:r>
            <a:r>
              <a:rPr sz="1300" spc="-125" dirty="0">
                <a:solidFill>
                  <a:srgbClr val="CBF400"/>
                </a:solidFill>
                <a:latin typeface="Lucida Console"/>
                <a:cs typeface="Lucida Console"/>
              </a:rPr>
              <a:t> </a:t>
            </a:r>
            <a:r>
              <a:rPr sz="1300" spc="-45" dirty="0">
                <a:solidFill>
                  <a:srgbClr val="CBF400"/>
                </a:solidFill>
                <a:latin typeface="Lucida Console"/>
                <a:cs typeface="Lucida Console"/>
              </a:rPr>
              <a:t>30,</a:t>
            </a:r>
            <a:r>
              <a:rPr sz="1300" spc="-120" dirty="0">
                <a:solidFill>
                  <a:srgbClr val="CBF400"/>
                </a:solidFill>
                <a:latin typeface="Lucida Console"/>
                <a:cs typeface="Lucida Console"/>
              </a:rPr>
              <a:t> </a:t>
            </a:r>
            <a:r>
              <a:rPr sz="1300" spc="-55" dirty="0">
                <a:solidFill>
                  <a:srgbClr val="CBF400"/>
                </a:solidFill>
                <a:latin typeface="Lucida Console"/>
                <a:cs typeface="Lucida Console"/>
              </a:rPr>
              <a:t>2025</a:t>
            </a:r>
            <a:endParaRPr sz="1300">
              <a:latin typeface="Lucida Console"/>
              <a:cs typeface="Lucida Console"/>
            </a:endParaRPr>
          </a:p>
        </p:txBody>
      </p:sp>
      <p:sp>
        <p:nvSpPr>
          <p:cNvPr id="8" name="object 8"/>
          <p:cNvSpPr txBox="1">
            <a:spLocks noGrp="1"/>
          </p:cNvSpPr>
          <p:nvPr>
            <p:ph type="title"/>
          </p:nvPr>
        </p:nvSpPr>
        <p:spPr>
          <a:xfrm>
            <a:off x="558800" y="625475"/>
            <a:ext cx="8472170" cy="3450590"/>
          </a:xfrm>
          <a:prstGeom prst="rect">
            <a:avLst/>
          </a:prstGeom>
        </p:spPr>
        <p:txBody>
          <a:bodyPr vert="horz" wrap="square" lIns="0" tIns="355600" rIns="0" bIns="0" rtlCol="0">
            <a:spAutoFit/>
          </a:bodyPr>
          <a:lstStyle/>
          <a:p>
            <a:pPr marL="12700" marR="5080">
              <a:lnSpc>
                <a:spcPct val="75000"/>
              </a:lnSpc>
              <a:spcBef>
                <a:spcPts val="2800"/>
              </a:spcBef>
            </a:pPr>
            <a:r>
              <a:rPr sz="9000" dirty="0"/>
              <a:t>AI</a:t>
            </a:r>
            <a:r>
              <a:rPr sz="9000" spc="-335" dirty="0"/>
              <a:t> </a:t>
            </a:r>
            <a:r>
              <a:rPr sz="9000" spc="-10" dirty="0"/>
              <a:t>Agents Implementation</a:t>
            </a:r>
            <a:endParaRPr sz="9000"/>
          </a:p>
          <a:p>
            <a:pPr marL="12700" marR="2049145">
              <a:lnSpc>
                <a:spcPct val="123400"/>
              </a:lnSpc>
              <a:spcBef>
                <a:spcPts val="359"/>
              </a:spcBef>
            </a:pPr>
            <a:r>
              <a:rPr sz="1300" b="0" spc="-10" dirty="0">
                <a:solidFill>
                  <a:srgbClr val="DDDDDD"/>
                </a:solidFill>
                <a:latin typeface="Lucida Console"/>
                <a:cs typeface="Lucida Console"/>
              </a:rPr>
              <a:t>AI</a:t>
            </a:r>
            <a:r>
              <a:rPr sz="1300" b="0" spc="-110" dirty="0">
                <a:solidFill>
                  <a:srgbClr val="DDDDDD"/>
                </a:solidFill>
                <a:latin typeface="Lucida Console"/>
                <a:cs typeface="Lucida Console"/>
              </a:rPr>
              <a:t> </a:t>
            </a:r>
            <a:r>
              <a:rPr sz="1300" b="0" spc="-65" dirty="0">
                <a:solidFill>
                  <a:srgbClr val="DDDDDD"/>
                </a:solidFill>
                <a:latin typeface="Lucida Console"/>
                <a:cs typeface="Lucida Console"/>
              </a:rPr>
              <a:t>agents</a:t>
            </a:r>
            <a:r>
              <a:rPr sz="1300" b="0" spc="-105" dirty="0">
                <a:solidFill>
                  <a:srgbClr val="DDDDDD"/>
                </a:solidFill>
                <a:latin typeface="Lucida Console"/>
                <a:cs typeface="Lucida Console"/>
              </a:rPr>
              <a:t> </a:t>
            </a:r>
            <a:r>
              <a:rPr sz="1300" b="0" spc="-45" dirty="0">
                <a:solidFill>
                  <a:srgbClr val="DDDDDD"/>
                </a:solidFill>
                <a:latin typeface="Lucida Console"/>
                <a:cs typeface="Lucida Console"/>
              </a:rPr>
              <a:t>are</a:t>
            </a:r>
            <a:r>
              <a:rPr sz="1300" b="0" spc="-105" dirty="0">
                <a:solidFill>
                  <a:srgbClr val="DDDDDD"/>
                </a:solidFill>
                <a:latin typeface="Lucida Console"/>
                <a:cs typeface="Lucida Console"/>
              </a:rPr>
              <a:t> </a:t>
            </a:r>
            <a:r>
              <a:rPr sz="1300" b="0" spc="-65" dirty="0">
                <a:solidFill>
                  <a:srgbClr val="DDDDDD"/>
                </a:solidFill>
                <a:latin typeface="Lucida Console"/>
                <a:cs typeface="Lucida Console"/>
              </a:rPr>
              <a:t>autonomous</a:t>
            </a:r>
            <a:r>
              <a:rPr sz="1300" b="0" spc="-110" dirty="0">
                <a:solidFill>
                  <a:srgbClr val="DDDDDD"/>
                </a:solidFill>
                <a:latin typeface="Lucida Console"/>
                <a:cs typeface="Lucida Console"/>
              </a:rPr>
              <a:t> </a:t>
            </a:r>
            <a:r>
              <a:rPr sz="1300" b="0" spc="-70" dirty="0">
                <a:solidFill>
                  <a:srgbClr val="DDDDDD"/>
                </a:solidFill>
                <a:latin typeface="Lucida Console"/>
                <a:cs typeface="Lucida Console"/>
              </a:rPr>
              <a:t>systems</a:t>
            </a:r>
            <a:r>
              <a:rPr sz="1300" b="0" spc="-105" dirty="0">
                <a:solidFill>
                  <a:srgbClr val="DDDDDD"/>
                </a:solidFill>
                <a:latin typeface="Lucida Console"/>
                <a:cs typeface="Lucida Console"/>
              </a:rPr>
              <a:t> </a:t>
            </a:r>
            <a:r>
              <a:rPr sz="1300" b="0" spc="-55" dirty="0">
                <a:solidFill>
                  <a:srgbClr val="DDDDDD"/>
                </a:solidFill>
                <a:latin typeface="Lucida Console"/>
                <a:cs typeface="Lucida Console"/>
              </a:rPr>
              <a:t>that</a:t>
            </a:r>
            <a:r>
              <a:rPr sz="1300" b="0" spc="-105" dirty="0">
                <a:solidFill>
                  <a:srgbClr val="DDDDDD"/>
                </a:solidFill>
                <a:latin typeface="Lucida Console"/>
                <a:cs typeface="Lucida Console"/>
              </a:rPr>
              <a:t> </a:t>
            </a:r>
            <a:r>
              <a:rPr sz="1300" b="0" spc="-70" dirty="0">
                <a:solidFill>
                  <a:srgbClr val="DDDDDD"/>
                </a:solidFill>
                <a:latin typeface="Lucida Console"/>
                <a:cs typeface="Lucida Console"/>
              </a:rPr>
              <a:t>perceive</a:t>
            </a:r>
            <a:r>
              <a:rPr sz="1300" b="0" spc="-110" dirty="0">
                <a:solidFill>
                  <a:srgbClr val="DDDDDD"/>
                </a:solidFill>
                <a:latin typeface="Lucida Console"/>
                <a:cs typeface="Lucida Console"/>
              </a:rPr>
              <a:t> </a:t>
            </a:r>
            <a:r>
              <a:rPr sz="1300" b="0" spc="-60" dirty="0">
                <a:solidFill>
                  <a:srgbClr val="DDDDDD"/>
                </a:solidFill>
                <a:latin typeface="Lucida Console"/>
                <a:cs typeface="Lucida Console"/>
              </a:rPr>
              <a:t>their</a:t>
            </a:r>
            <a:r>
              <a:rPr sz="1300" b="0" spc="-105" dirty="0">
                <a:solidFill>
                  <a:srgbClr val="DDDDDD"/>
                </a:solidFill>
                <a:latin typeface="Lucida Console"/>
                <a:cs typeface="Lucida Console"/>
              </a:rPr>
              <a:t> </a:t>
            </a:r>
            <a:r>
              <a:rPr sz="1300" b="0" spc="-75" dirty="0">
                <a:solidFill>
                  <a:srgbClr val="DDDDDD"/>
                </a:solidFill>
                <a:latin typeface="Lucida Console"/>
                <a:cs typeface="Lucida Console"/>
              </a:rPr>
              <a:t>environment,</a:t>
            </a:r>
            <a:r>
              <a:rPr sz="1300" b="0" spc="-105" dirty="0">
                <a:solidFill>
                  <a:srgbClr val="DDDDDD"/>
                </a:solidFill>
                <a:latin typeface="Lucida Console"/>
                <a:cs typeface="Lucida Console"/>
              </a:rPr>
              <a:t> </a:t>
            </a:r>
            <a:r>
              <a:rPr sz="1300" b="0" spc="-40" dirty="0">
                <a:solidFill>
                  <a:srgbClr val="DDDDDD"/>
                </a:solidFill>
                <a:latin typeface="Lucida Console"/>
                <a:cs typeface="Lucida Console"/>
              </a:rPr>
              <a:t>make </a:t>
            </a:r>
            <a:r>
              <a:rPr sz="1300" b="0" spc="-65" dirty="0">
                <a:solidFill>
                  <a:srgbClr val="DDDDDD"/>
                </a:solidFill>
                <a:latin typeface="Lucida Console"/>
                <a:cs typeface="Lucida Console"/>
              </a:rPr>
              <a:t>decisions,</a:t>
            </a:r>
            <a:r>
              <a:rPr sz="1300" b="0" spc="-114" dirty="0">
                <a:solidFill>
                  <a:srgbClr val="DDDDDD"/>
                </a:solidFill>
                <a:latin typeface="Lucida Console"/>
                <a:cs typeface="Lucida Console"/>
              </a:rPr>
              <a:t> </a:t>
            </a:r>
            <a:r>
              <a:rPr sz="1300" b="0" spc="-45" dirty="0">
                <a:solidFill>
                  <a:srgbClr val="DDDDDD"/>
                </a:solidFill>
                <a:latin typeface="Lucida Console"/>
                <a:cs typeface="Lucida Console"/>
              </a:rPr>
              <a:t>and</a:t>
            </a:r>
            <a:r>
              <a:rPr sz="1300" b="0" spc="-110" dirty="0">
                <a:solidFill>
                  <a:srgbClr val="DDDDDD"/>
                </a:solidFill>
                <a:latin typeface="Lucida Console"/>
                <a:cs typeface="Lucida Console"/>
              </a:rPr>
              <a:t> </a:t>
            </a:r>
            <a:r>
              <a:rPr sz="1300" b="0" spc="-55" dirty="0">
                <a:solidFill>
                  <a:srgbClr val="DDDDDD"/>
                </a:solidFill>
                <a:latin typeface="Lucida Console"/>
                <a:cs typeface="Lucida Console"/>
              </a:rPr>
              <a:t>take</a:t>
            </a:r>
            <a:r>
              <a:rPr sz="1300" b="0" spc="-114" dirty="0">
                <a:solidFill>
                  <a:srgbClr val="DDDDDD"/>
                </a:solidFill>
                <a:latin typeface="Lucida Console"/>
                <a:cs typeface="Lucida Console"/>
              </a:rPr>
              <a:t> </a:t>
            </a:r>
            <a:r>
              <a:rPr sz="1300" b="0" spc="-70" dirty="0">
                <a:solidFill>
                  <a:srgbClr val="DDDDDD"/>
                </a:solidFill>
                <a:latin typeface="Lucida Console"/>
                <a:cs typeface="Lucida Console"/>
              </a:rPr>
              <a:t>actions</a:t>
            </a:r>
            <a:r>
              <a:rPr sz="1300" b="0" spc="-110" dirty="0">
                <a:solidFill>
                  <a:srgbClr val="DDDDDD"/>
                </a:solidFill>
                <a:latin typeface="Lucida Console"/>
                <a:cs typeface="Lucida Console"/>
              </a:rPr>
              <a:t> </a:t>
            </a:r>
            <a:r>
              <a:rPr sz="1300" b="0" spc="-10" dirty="0">
                <a:solidFill>
                  <a:srgbClr val="DDDDDD"/>
                </a:solidFill>
                <a:latin typeface="Lucida Console"/>
                <a:cs typeface="Lucida Console"/>
              </a:rPr>
              <a:t>to</a:t>
            </a:r>
            <a:r>
              <a:rPr sz="1300" b="0" spc="-114" dirty="0">
                <a:solidFill>
                  <a:srgbClr val="DDDDDD"/>
                </a:solidFill>
                <a:latin typeface="Lucida Console"/>
                <a:cs typeface="Lucida Console"/>
              </a:rPr>
              <a:t> </a:t>
            </a:r>
            <a:r>
              <a:rPr sz="1300" b="0" spc="-70" dirty="0">
                <a:solidFill>
                  <a:srgbClr val="DDDDDD"/>
                </a:solidFill>
                <a:latin typeface="Lucida Console"/>
                <a:cs typeface="Lucida Console"/>
              </a:rPr>
              <a:t>achieve</a:t>
            </a:r>
            <a:r>
              <a:rPr sz="1300" b="0" spc="-110" dirty="0">
                <a:solidFill>
                  <a:srgbClr val="DDDDDD"/>
                </a:solidFill>
                <a:latin typeface="Lucida Console"/>
                <a:cs typeface="Lucida Console"/>
              </a:rPr>
              <a:t> </a:t>
            </a:r>
            <a:r>
              <a:rPr sz="1300" b="0" spc="-70" dirty="0">
                <a:solidFill>
                  <a:srgbClr val="DDDDDD"/>
                </a:solidFill>
                <a:latin typeface="Lucida Console"/>
                <a:cs typeface="Lucida Console"/>
              </a:rPr>
              <a:t>specific</a:t>
            </a:r>
            <a:r>
              <a:rPr sz="1300" b="0" spc="-110" dirty="0">
                <a:solidFill>
                  <a:srgbClr val="DDDDDD"/>
                </a:solidFill>
                <a:latin typeface="Lucida Console"/>
                <a:cs typeface="Lucida Console"/>
              </a:rPr>
              <a:t> </a:t>
            </a:r>
            <a:r>
              <a:rPr sz="1300" b="0" spc="-65" dirty="0">
                <a:solidFill>
                  <a:srgbClr val="DDDDDD"/>
                </a:solidFill>
                <a:latin typeface="Lucida Console"/>
                <a:cs typeface="Lucida Console"/>
              </a:rPr>
              <a:t>goals.</a:t>
            </a:r>
            <a:r>
              <a:rPr sz="1300" b="0" spc="-114" dirty="0">
                <a:solidFill>
                  <a:srgbClr val="DDDDDD"/>
                </a:solidFill>
                <a:latin typeface="Lucida Console"/>
                <a:cs typeface="Lucida Console"/>
              </a:rPr>
              <a:t> </a:t>
            </a:r>
            <a:r>
              <a:rPr sz="1300" b="0" spc="-10" dirty="0">
                <a:solidFill>
                  <a:srgbClr val="DDDDDD"/>
                </a:solidFill>
                <a:latin typeface="Lucida Console"/>
                <a:cs typeface="Lucida Console"/>
              </a:rPr>
              <a:t>These </a:t>
            </a:r>
            <a:r>
              <a:rPr sz="1300" b="0" spc="-70" dirty="0">
                <a:solidFill>
                  <a:srgbClr val="DDDDDD"/>
                </a:solidFill>
                <a:latin typeface="Lucida Console"/>
                <a:cs typeface="Lucida Console"/>
              </a:rPr>
              <a:t>implementations</a:t>
            </a:r>
            <a:r>
              <a:rPr sz="1300" b="0" spc="-125" dirty="0">
                <a:solidFill>
                  <a:srgbClr val="DDDDDD"/>
                </a:solidFill>
                <a:latin typeface="Lucida Console"/>
                <a:cs typeface="Lucida Console"/>
              </a:rPr>
              <a:t> </a:t>
            </a:r>
            <a:r>
              <a:rPr sz="1300" b="0" spc="-55" dirty="0">
                <a:solidFill>
                  <a:srgbClr val="DDDDDD"/>
                </a:solidFill>
                <a:latin typeface="Lucida Console"/>
                <a:cs typeface="Lucida Console"/>
              </a:rPr>
              <a:t>rely</a:t>
            </a:r>
            <a:r>
              <a:rPr sz="1300" b="0" spc="-125" dirty="0">
                <a:solidFill>
                  <a:srgbClr val="DDDDDD"/>
                </a:solidFill>
                <a:latin typeface="Lucida Console"/>
                <a:cs typeface="Lucida Console"/>
              </a:rPr>
              <a:t> </a:t>
            </a:r>
            <a:r>
              <a:rPr sz="1300" b="0" spc="-10" dirty="0">
                <a:solidFill>
                  <a:srgbClr val="DDDDDD"/>
                </a:solidFill>
                <a:latin typeface="Lucida Console"/>
                <a:cs typeface="Lucida Console"/>
              </a:rPr>
              <a:t>on</a:t>
            </a:r>
            <a:r>
              <a:rPr sz="1300" b="0" spc="-120" dirty="0">
                <a:solidFill>
                  <a:srgbClr val="DDDDDD"/>
                </a:solidFill>
                <a:latin typeface="Lucida Console"/>
                <a:cs typeface="Lucida Console"/>
              </a:rPr>
              <a:t> </a:t>
            </a:r>
            <a:r>
              <a:rPr sz="1300" b="0" spc="-65" dirty="0">
                <a:solidFill>
                  <a:srgbClr val="DDDDDD"/>
                </a:solidFill>
                <a:latin typeface="Lucida Console"/>
                <a:cs typeface="Lucida Console"/>
              </a:rPr>
              <a:t>robust</a:t>
            </a:r>
            <a:r>
              <a:rPr sz="1300" b="0" spc="-125" dirty="0">
                <a:solidFill>
                  <a:srgbClr val="DDDDDD"/>
                </a:solidFill>
                <a:latin typeface="Lucida Console"/>
                <a:cs typeface="Lucida Console"/>
              </a:rPr>
              <a:t> </a:t>
            </a:r>
            <a:r>
              <a:rPr sz="1300" b="0" spc="-65" dirty="0">
                <a:solidFill>
                  <a:srgbClr val="DDDDDD"/>
                </a:solidFill>
                <a:latin typeface="Lucida Console"/>
                <a:cs typeface="Lucida Console"/>
              </a:rPr>
              <a:t>frameworks</a:t>
            </a:r>
            <a:r>
              <a:rPr sz="1300" b="0" spc="-120" dirty="0">
                <a:solidFill>
                  <a:srgbClr val="DDDDDD"/>
                </a:solidFill>
                <a:latin typeface="Lucida Console"/>
                <a:cs typeface="Lucida Console"/>
              </a:rPr>
              <a:t> </a:t>
            </a:r>
            <a:r>
              <a:rPr sz="1300" b="0" spc="-45" dirty="0">
                <a:solidFill>
                  <a:srgbClr val="DDDDDD"/>
                </a:solidFill>
                <a:latin typeface="Lucida Console"/>
                <a:cs typeface="Lucida Console"/>
              </a:rPr>
              <a:t>and</a:t>
            </a:r>
            <a:r>
              <a:rPr sz="1300" b="0" spc="-125" dirty="0">
                <a:solidFill>
                  <a:srgbClr val="DDDDDD"/>
                </a:solidFill>
                <a:latin typeface="Lucida Console"/>
                <a:cs typeface="Lucida Console"/>
              </a:rPr>
              <a:t> </a:t>
            </a:r>
            <a:r>
              <a:rPr sz="1300" b="0" spc="-65" dirty="0">
                <a:solidFill>
                  <a:srgbClr val="DDDDDD"/>
                </a:solidFill>
                <a:latin typeface="Lucida Console"/>
                <a:cs typeface="Lucida Console"/>
              </a:rPr>
              <a:t>design</a:t>
            </a:r>
            <a:r>
              <a:rPr sz="1300" b="0" spc="-125" dirty="0">
                <a:solidFill>
                  <a:srgbClr val="DDDDDD"/>
                </a:solidFill>
                <a:latin typeface="Lucida Console"/>
                <a:cs typeface="Lucida Console"/>
              </a:rPr>
              <a:t> </a:t>
            </a:r>
            <a:r>
              <a:rPr sz="1300" b="0" spc="-65" dirty="0">
                <a:solidFill>
                  <a:srgbClr val="DDDDDD"/>
                </a:solidFill>
                <a:latin typeface="Lucida Console"/>
                <a:cs typeface="Lucida Console"/>
              </a:rPr>
              <a:t>principles</a:t>
            </a:r>
            <a:r>
              <a:rPr sz="1300" b="0" spc="-120" dirty="0">
                <a:solidFill>
                  <a:srgbClr val="DDDDDD"/>
                </a:solidFill>
                <a:latin typeface="Lucida Console"/>
                <a:cs typeface="Lucida Console"/>
              </a:rPr>
              <a:t> </a:t>
            </a:r>
            <a:r>
              <a:rPr sz="1300" b="0" spc="-25" dirty="0">
                <a:solidFill>
                  <a:srgbClr val="DDDDDD"/>
                </a:solidFill>
                <a:latin typeface="Lucida Console"/>
                <a:cs typeface="Lucida Console"/>
              </a:rPr>
              <a:t>to </a:t>
            </a:r>
            <a:r>
              <a:rPr sz="1300" b="0" spc="-65" dirty="0">
                <a:solidFill>
                  <a:srgbClr val="DDDDDD"/>
                </a:solidFill>
                <a:latin typeface="Lucida Console"/>
                <a:cs typeface="Lucida Console"/>
              </a:rPr>
              <a:t>create</a:t>
            </a:r>
            <a:r>
              <a:rPr sz="1300" b="0" spc="-105" dirty="0">
                <a:solidFill>
                  <a:srgbClr val="DDDDDD"/>
                </a:solidFill>
                <a:latin typeface="Lucida Console"/>
                <a:cs typeface="Lucida Console"/>
              </a:rPr>
              <a:t> </a:t>
            </a:r>
            <a:r>
              <a:rPr sz="1300" b="0" spc="-65" dirty="0">
                <a:solidFill>
                  <a:srgbClr val="DDDDDD"/>
                </a:solidFill>
                <a:latin typeface="Lucida Console"/>
                <a:cs typeface="Lucida Console"/>
              </a:rPr>
              <a:t>effective,</a:t>
            </a:r>
            <a:r>
              <a:rPr sz="1300" b="0" spc="-105" dirty="0">
                <a:solidFill>
                  <a:srgbClr val="DDDDDD"/>
                </a:solidFill>
                <a:latin typeface="Lucida Console"/>
                <a:cs typeface="Lucida Console"/>
              </a:rPr>
              <a:t> </a:t>
            </a:r>
            <a:r>
              <a:rPr sz="1300" b="0" spc="-70" dirty="0">
                <a:solidFill>
                  <a:srgbClr val="DDDDDD"/>
                </a:solidFill>
                <a:latin typeface="Lucida Console"/>
                <a:cs typeface="Lucida Console"/>
              </a:rPr>
              <a:t>reliable</a:t>
            </a:r>
            <a:r>
              <a:rPr sz="1300" b="0" spc="-105" dirty="0">
                <a:solidFill>
                  <a:srgbClr val="DDDDDD"/>
                </a:solidFill>
                <a:latin typeface="Lucida Console"/>
                <a:cs typeface="Lucida Console"/>
              </a:rPr>
              <a:t> </a:t>
            </a:r>
            <a:r>
              <a:rPr sz="1300" b="0" spc="-60" dirty="0">
                <a:solidFill>
                  <a:srgbClr val="DDDDDD"/>
                </a:solidFill>
                <a:latin typeface="Lucida Console"/>
                <a:cs typeface="Lucida Console"/>
              </a:rPr>
              <a:t>agent</a:t>
            </a:r>
            <a:r>
              <a:rPr sz="1300" b="0" spc="-105" dirty="0">
                <a:solidFill>
                  <a:srgbClr val="DDDDDD"/>
                </a:solidFill>
                <a:latin typeface="Lucida Console"/>
                <a:cs typeface="Lucida Console"/>
              </a:rPr>
              <a:t> </a:t>
            </a:r>
            <a:r>
              <a:rPr sz="1300" b="0" spc="-10" dirty="0">
                <a:solidFill>
                  <a:srgbClr val="DDDDDD"/>
                </a:solidFill>
                <a:latin typeface="Lucida Console"/>
                <a:cs typeface="Lucida Console"/>
              </a:rPr>
              <a:t>architectures.</a:t>
            </a:r>
            <a:endParaRPr sz="1300">
              <a:latin typeface="Lucida Console"/>
              <a:cs typeface="Lucida Console"/>
            </a:endParaRPr>
          </a:p>
        </p:txBody>
      </p:sp>
      <p:grpSp>
        <p:nvGrpSpPr>
          <p:cNvPr id="9" name="object 9"/>
          <p:cNvGrpSpPr/>
          <p:nvPr/>
        </p:nvGrpSpPr>
        <p:grpSpPr>
          <a:xfrm>
            <a:off x="576857" y="4597598"/>
            <a:ext cx="4806950" cy="139700"/>
            <a:chOff x="576857" y="4597598"/>
            <a:chExt cx="4806950" cy="139700"/>
          </a:xfrm>
        </p:grpSpPr>
        <p:pic>
          <p:nvPicPr>
            <p:cNvPr id="10" name="object 10"/>
            <p:cNvPicPr/>
            <p:nvPr/>
          </p:nvPicPr>
          <p:blipFill>
            <a:blip r:embed="rId3" cstate="print"/>
            <a:stretch>
              <a:fillRect/>
            </a:stretch>
          </p:blipFill>
          <p:spPr>
            <a:xfrm>
              <a:off x="576857" y="4597598"/>
              <a:ext cx="139303" cy="139303"/>
            </a:xfrm>
            <a:prstGeom prst="rect">
              <a:avLst/>
            </a:prstGeom>
          </p:spPr>
        </p:pic>
        <p:pic>
          <p:nvPicPr>
            <p:cNvPr id="11" name="object 11"/>
            <p:cNvPicPr/>
            <p:nvPr/>
          </p:nvPicPr>
          <p:blipFill>
            <a:blip r:embed="rId3" cstate="print"/>
            <a:stretch>
              <a:fillRect/>
            </a:stretch>
          </p:blipFill>
          <p:spPr>
            <a:xfrm>
              <a:off x="5244107" y="4597598"/>
              <a:ext cx="139303" cy="139303"/>
            </a:xfrm>
            <a:prstGeom prst="rect">
              <a:avLst/>
            </a:prstGeom>
          </p:spPr>
        </p:pic>
      </p:grpSp>
      <p:sp>
        <p:nvSpPr>
          <p:cNvPr id="12" name="object 12"/>
          <p:cNvSpPr txBox="1"/>
          <p:nvPr/>
        </p:nvSpPr>
        <p:spPr>
          <a:xfrm>
            <a:off x="5518943" y="4530725"/>
            <a:ext cx="1350010" cy="231140"/>
          </a:xfrm>
          <a:prstGeom prst="rect">
            <a:avLst/>
          </a:prstGeom>
        </p:spPr>
        <p:txBody>
          <a:bodyPr vert="horz" wrap="square" lIns="0" tIns="12700" rIns="0" bIns="0" rtlCol="0">
            <a:spAutoFit/>
          </a:bodyPr>
          <a:lstStyle/>
          <a:p>
            <a:pPr marL="12700">
              <a:lnSpc>
                <a:spcPct val="100000"/>
              </a:lnSpc>
              <a:spcBef>
                <a:spcPts val="100"/>
              </a:spcBef>
            </a:pPr>
            <a:r>
              <a:rPr sz="1350" dirty="0">
                <a:solidFill>
                  <a:srgbClr val="CBF400"/>
                </a:solidFill>
                <a:latin typeface="Liberation Sans"/>
                <a:cs typeface="Liberation Sans"/>
              </a:rPr>
              <a:t>Design </a:t>
            </a:r>
            <a:r>
              <a:rPr sz="1350" spc="-10" dirty="0">
                <a:solidFill>
                  <a:srgbClr val="CBF400"/>
                </a:solidFill>
                <a:latin typeface="Liberation Sans"/>
                <a:cs typeface="Liberation Sans"/>
              </a:rPr>
              <a:t>Principles</a:t>
            </a:r>
            <a:endParaRPr sz="1350">
              <a:latin typeface="Liberation Sans"/>
              <a:cs typeface="Liberation Sans"/>
            </a:endParaRPr>
          </a:p>
        </p:txBody>
      </p:sp>
      <p:sp>
        <p:nvSpPr>
          <p:cNvPr id="13" name="object 13"/>
          <p:cNvSpPr txBox="1"/>
          <p:nvPr/>
        </p:nvSpPr>
        <p:spPr>
          <a:xfrm>
            <a:off x="558800" y="4530725"/>
            <a:ext cx="4267200" cy="1769745"/>
          </a:xfrm>
          <a:prstGeom prst="rect">
            <a:avLst/>
          </a:prstGeom>
        </p:spPr>
        <p:txBody>
          <a:bodyPr vert="horz" wrap="square" lIns="0" tIns="12700" rIns="0" bIns="0" rtlCol="0">
            <a:spAutoFit/>
          </a:bodyPr>
          <a:lstStyle/>
          <a:p>
            <a:pPr marL="305435">
              <a:lnSpc>
                <a:spcPct val="100000"/>
              </a:lnSpc>
              <a:spcBef>
                <a:spcPts val="100"/>
              </a:spcBef>
            </a:pPr>
            <a:r>
              <a:rPr sz="1350" dirty="0">
                <a:solidFill>
                  <a:srgbClr val="CBF400"/>
                </a:solidFill>
                <a:latin typeface="Liberation Sans"/>
                <a:cs typeface="Liberation Sans"/>
              </a:rPr>
              <a:t>Leading </a:t>
            </a:r>
            <a:r>
              <a:rPr sz="1350" spc="-10" dirty="0">
                <a:solidFill>
                  <a:srgbClr val="CBF400"/>
                </a:solidFill>
                <a:latin typeface="Liberation Sans"/>
                <a:cs typeface="Liberation Sans"/>
              </a:rPr>
              <a:t>Frameworks</a:t>
            </a:r>
            <a:endParaRPr sz="1350">
              <a:latin typeface="Liberation Sans"/>
              <a:cs typeface="Liberation Sans"/>
            </a:endParaRPr>
          </a:p>
          <a:p>
            <a:pPr marL="12700" marR="5080">
              <a:lnSpc>
                <a:spcPct val="114100"/>
              </a:lnSpc>
              <a:spcBef>
                <a:spcPts val="1085"/>
              </a:spcBef>
            </a:pPr>
            <a:r>
              <a:rPr sz="1150" spc="-70" dirty="0">
                <a:solidFill>
                  <a:srgbClr val="DDDDDD"/>
                </a:solidFill>
                <a:latin typeface="Lucida Console"/>
                <a:cs typeface="Lucida Console"/>
              </a:rPr>
              <a:t>Modern</a:t>
            </a:r>
            <a:r>
              <a:rPr sz="1150" spc="-90" dirty="0">
                <a:solidFill>
                  <a:srgbClr val="DDDDDD"/>
                </a:solidFill>
                <a:latin typeface="Lucida Console"/>
                <a:cs typeface="Lucida Console"/>
              </a:rPr>
              <a:t> </a:t>
            </a:r>
            <a:r>
              <a:rPr sz="1150" spc="-35" dirty="0">
                <a:solidFill>
                  <a:srgbClr val="DDDDDD"/>
                </a:solidFill>
                <a:latin typeface="Lucida Console"/>
                <a:cs typeface="Lucida Console"/>
              </a:rPr>
              <a:t>AI</a:t>
            </a:r>
            <a:r>
              <a:rPr sz="1150" spc="-85" dirty="0">
                <a:solidFill>
                  <a:srgbClr val="DDDDDD"/>
                </a:solidFill>
                <a:latin typeface="Lucida Console"/>
                <a:cs typeface="Lucida Console"/>
              </a:rPr>
              <a:t> </a:t>
            </a:r>
            <a:r>
              <a:rPr sz="1150" spc="-65" dirty="0">
                <a:solidFill>
                  <a:srgbClr val="DDDDDD"/>
                </a:solidFill>
                <a:latin typeface="Lucida Console"/>
                <a:cs typeface="Lucida Console"/>
              </a:rPr>
              <a:t>agent</a:t>
            </a:r>
            <a:r>
              <a:rPr sz="1150" spc="-85" dirty="0">
                <a:solidFill>
                  <a:srgbClr val="DDDDDD"/>
                </a:solidFill>
                <a:latin typeface="Lucida Console"/>
                <a:cs typeface="Lucida Console"/>
              </a:rPr>
              <a:t> </a:t>
            </a:r>
            <a:r>
              <a:rPr sz="1150" spc="-70" dirty="0">
                <a:solidFill>
                  <a:srgbClr val="DDDDDD"/>
                </a:solidFill>
                <a:latin typeface="Lucida Console"/>
                <a:cs typeface="Lucida Console"/>
              </a:rPr>
              <a:t>implementation</a:t>
            </a:r>
            <a:r>
              <a:rPr sz="1150" spc="-85" dirty="0">
                <a:solidFill>
                  <a:srgbClr val="DDDDDD"/>
                </a:solidFill>
                <a:latin typeface="Lucida Console"/>
                <a:cs typeface="Lucida Console"/>
              </a:rPr>
              <a:t> </a:t>
            </a:r>
            <a:r>
              <a:rPr sz="1150" spc="-70" dirty="0">
                <a:solidFill>
                  <a:srgbClr val="DDDDDD"/>
                </a:solidFill>
                <a:latin typeface="Lucida Console"/>
                <a:cs typeface="Lucida Console"/>
              </a:rPr>
              <a:t>relies</a:t>
            </a:r>
            <a:r>
              <a:rPr sz="1150" spc="-85" dirty="0">
                <a:solidFill>
                  <a:srgbClr val="DDDDDD"/>
                </a:solidFill>
                <a:latin typeface="Lucida Console"/>
                <a:cs typeface="Lucida Console"/>
              </a:rPr>
              <a:t> </a:t>
            </a:r>
            <a:r>
              <a:rPr sz="1150" spc="-35" dirty="0">
                <a:solidFill>
                  <a:srgbClr val="DDDDDD"/>
                </a:solidFill>
                <a:latin typeface="Lucida Console"/>
                <a:cs typeface="Lucida Console"/>
              </a:rPr>
              <a:t>on</a:t>
            </a:r>
            <a:r>
              <a:rPr sz="1150" spc="-85" dirty="0">
                <a:solidFill>
                  <a:srgbClr val="DDDDDD"/>
                </a:solidFill>
                <a:latin typeface="Lucida Console"/>
                <a:cs typeface="Lucida Console"/>
              </a:rPr>
              <a:t> </a:t>
            </a:r>
            <a:r>
              <a:rPr sz="1150" spc="-10" dirty="0">
                <a:solidFill>
                  <a:srgbClr val="DDDDDD"/>
                </a:solidFill>
                <a:latin typeface="Lucida Console"/>
                <a:cs typeface="Lucida Console"/>
              </a:rPr>
              <a:t>specialized </a:t>
            </a:r>
            <a:r>
              <a:rPr sz="1150" spc="-65" dirty="0">
                <a:solidFill>
                  <a:srgbClr val="DDDDDD"/>
                </a:solidFill>
                <a:latin typeface="Lucida Console"/>
                <a:cs typeface="Lucida Console"/>
              </a:rPr>
              <a:t>frameworks</a:t>
            </a:r>
            <a:r>
              <a:rPr sz="1150" spc="-90" dirty="0">
                <a:solidFill>
                  <a:srgbClr val="DDDDDD"/>
                </a:solidFill>
                <a:latin typeface="Lucida Console"/>
                <a:cs typeface="Lucida Console"/>
              </a:rPr>
              <a:t> </a:t>
            </a:r>
            <a:r>
              <a:rPr sz="1150" spc="-60" dirty="0">
                <a:solidFill>
                  <a:srgbClr val="DDDDDD"/>
                </a:solidFill>
                <a:latin typeface="Lucida Console"/>
                <a:cs typeface="Lucida Console"/>
              </a:rPr>
              <a:t>like</a:t>
            </a:r>
            <a:r>
              <a:rPr sz="1150" spc="-90" dirty="0">
                <a:solidFill>
                  <a:srgbClr val="DDDDDD"/>
                </a:solidFill>
                <a:latin typeface="Lucida Console"/>
                <a:cs typeface="Lucida Console"/>
              </a:rPr>
              <a:t> </a:t>
            </a:r>
            <a:r>
              <a:rPr sz="1150" spc="-65" dirty="0">
                <a:solidFill>
                  <a:srgbClr val="DDDDDD"/>
                </a:solidFill>
                <a:latin typeface="Lucida Console"/>
                <a:cs typeface="Lucida Console"/>
              </a:rPr>
              <a:t>LangChain</a:t>
            </a:r>
            <a:r>
              <a:rPr sz="1150" spc="-90" dirty="0">
                <a:solidFill>
                  <a:srgbClr val="DDDDDD"/>
                </a:solidFill>
                <a:latin typeface="Lucida Console"/>
                <a:cs typeface="Lucida Console"/>
              </a:rPr>
              <a:t> </a:t>
            </a:r>
            <a:r>
              <a:rPr sz="1150" spc="-50" dirty="0">
                <a:solidFill>
                  <a:srgbClr val="DDDDDD"/>
                </a:solidFill>
                <a:latin typeface="Lucida Console"/>
                <a:cs typeface="Lucida Console"/>
              </a:rPr>
              <a:t>for</a:t>
            </a:r>
            <a:r>
              <a:rPr sz="1150" spc="-90" dirty="0">
                <a:solidFill>
                  <a:srgbClr val="DDDDDD"/>
                </a:solidFill>
                <a:latin typeface="Lucida Console"/>
                <a:cs typeface="Lucida Console"/>
              </a:rPr>
              <a:t> </a:t>
            </a:r>
            <a:r>
              <a:rPr sz="1150" spc="-75" dirty="0">
                <a:solidFill>
                  <a:srgbClr val="DDDDDD"/>
                </a:solidFill>
                <a:latin typeface="Lucida Console"/>
                <a:cs typeface="Lucida Console"/>
              </a:rPr>
              <a:t>language-</a:t>
            </a:r>
            <a:r>
              <a:rPr sz="1150" spc="-65" dirty="0">
                <a:solidFill>
                  <a:srgbClr val="DDDDDD"/>
                </a:solidFill>
                <a:latin typeface="Lucida Console"/>
                <a:cs typeface="Lucida Console"/>
              </a:rPr>
              <a:t>based</a:t>
            </a:r>
            <a:r>
              <a:rPr sz="1150" spc="-90" dirty="0">
                <a:solidFill>
                  <a:srgbClr val="DDDDDD"/>
                </a:solidFill>
                <a:latin typeface="Lucida Console"/>
                <a:cs typeface="Lucida Console"/>
              </a:rPr>
              <a:t> </a:t>
            </a:r>
            <a:r>
              <a:rPr sz="1150" spc="-10" dirty="0">
                <a:solidFill>
                  <a:srgbClr val="DDDDDD"/>
                </a:solidFill>
                <a:latin typeface="Lucida Console"/>
                <a:cs typeface="Lucida Console"/>
              </a:rPr>
              <a:t>agents, </a:t>
            </a:r>
            <a:r>
              <a:rPr sz="1150" spc="-70" dirty="0">
                <a:solidFill>
                  <a:srgbClr val="DDDDDD"/>
                </a:solidFill>
                <a:latin typeface="Lucida Console"/>
                <a:cs typeface="Lucida Console"/>
              </a:rPr>
              <a:t>AutoGen</a:t>
            </a:r>
            <a:r>
              <a:rPr sz="1150" spc="-85" dirty="0">
                <a:solidFill>
                  <a:srgbClr val="DDDDDD"/>
                </a:solidFill>
                <a:latin typeface="Lucida Console"/>
                <a:cs typeface="Lucida Console"/>
              </a:rPr>
              <a:t> </a:t>
            </a:r>
            <a:r>
              <a:rPr sz="1150" spc="-50" dirty="0">
                <a:solidFill>
                  <a:srgbClr val="DDDDDD"/>
                </a:solidFill>
                <a:latin typeface="Lucida Console"/>
                <a:cs typeface="Lucida Console"/>
              </a:rPr>
              <a:t>for</a:t>
            </a:r>
            <a:r>
              <a:rPr sz="1150" spc="-85" dirty="0">
                <a:solidFill>
                  <a:srgbClr val="DDDDDD"/>
                </a:solidFill>
                <a:latin typeface="Lucida Console"/>
                <a:cs typeface="Lucida Console"/>
              </a:rPr>
              <a:t> </a:t>
            </a:r>
            <a:r>
              <a:rPr sz="1150" spc="-65" dirty="0">
                <a:solidFill>
                  <a:srgbClr val="DDDDDD"/>
                </a:solidFill>
                <a:latin typeface="Lucida Console"/>
                <a:cs typeface="Lucida Console"/>
              </a:rPr>
              <a:t>autonomous</a:t>
            </a:r>
            <a:r>
              <a:rPr sz="1150" spc="-85" dirty="0">
                <a:solidFill>
                  <a:srgbClr val="DDDDDD"/>
                </a:solidFill>
                <a:latin typeface="Lucida Console"/>
                <a:cs typeface="Lucida Console"/>
              </a:rPr>
              <a:t> </a:t>
            </a:r>
            <a:r>
              <a:rPr sz="1150" spc="-75" dirty="0">
                <a:solidFill>
                  <a:srgbClr val="DDDDDD"/>
                </a:solidFill>
                <a:latin typeface="Lucida Console"/>
                <a:cs typeface="Lucida Console"/>
              </a:rPr>
              <a:t>multi-</a:t>
            </a:r>
            <a:r>
              <a:rPr sz="1150" spc="-65" dirty="0">
                <a:solidFill>
                  <a:srgbClr val="DDDDDD"/>
                </a:solidFill>
                <a:latin typeface="Lucida Console"/>
                <a:cs typeface="Lucida Console"/>
              </a:rPr>
              <a:t>agent</a:t>
            </a:r>
            <a:r>
              <a:rPr sz="1150" spc="-85" dirty="0">
                <a:solidFill>
                  <a:srgbClr val="DDDDDD"/>
                </a:solidFill>
                <a:latin typeface="Lucida Console"/>
                <a:cs typeface="Lucida Console"/>
              </a:rPr>
              <a:t> </a:t>
            </a:r>
            <a:r>
              <a:rPr sz="1150" spc="-65" dirty="0">
                <a:solidFill>
                  <a:srgbClr val="DDDDDD"/>
                </a:solidFill>
                <a:latin typeface="Lucida Console"/>
                <a:cs typeface="Lucida Console"/>
              </a:rPr>
              <a:t>systems,</a:t>
            </a:r>
            <a:r>
              <a:rPr sz="1150" spc="-85" dirty="0">
                <a:solidFill>
                  <a:srgbClr val="DDDDDD"/>
                </a:solidFill>
                <a:latin typeface="Lucida Console"/>
                <a:cs typeface="Lucida Console"/>
              </a:rPr>
              <a:t> </a:t>
            </a:r>
            <a:r>
              <a:rPr sz="1150" spc="-25" dirty="0">
                <a:solidFill>
                  <a:srgbClr val="DDDDDD"/>
                </a:solidFill>
                <a:latin typeface="Lucida Console"/>
                <a:cs typeface="Lucida Console"/>
              </a:rPr>
              <a:t>and </a:t>
            </a:r>
            <a:r>
              <a:rPr sz="1150" spc="-65" dirty="0">
                <a:solidFill>
                  <a:srgbClr val="DDDDDD"/>
                </a:solidFill>
                <a:latin typeface="Lucida Console"/>
                <a:cs typeface="Lucida Console"/>
              </a:rPr>
              <a:t>Semantic </a:t>
            </a:r>
            <a:r>
              <a:rPr sz="1150" spc="-70" dirty="0">
                <a:solidFill>
                  <a:srgbClr val="DDDDDD"/>
                </a:solidFill>
                <a:latin typeface="Lucida Console"/>
                <a:cs typeface="Lucida Console"/>
              </a:rPr>
              <a:t>Kernel</a:t>
            </a:r>
            <a:r>
              <a:rPr sz="1150" spc="-65" dirty="0">
                <a:solidFill>
                  <a:srgbClr val="DDDDDD"/>
                </a:solidFill>
                <a:latin typeface="Lucida Console"/>
                <a:cs typeface="Lucida Console"/>
              </a:rPr>
              <a:t> </a:t>
            </a:r>
            <a:r>
              <a:rPr sz="1150" spc="-50" dirty="0">
                <a:solidFill>
                  <a:srgbClr val="DDDDDD"/>
                </a:solidFill>
                <a:latin typeface="Lucida Console"/>
                <a:cs typeface="Lucida Console"/>
              </a:rPr>
              <a:t>for</a:t>
            </a:r>
            <a:r>
              <a:rPr sz="1150" spc="-65" dirty="0">
                <a:solidFill>
                  <a:srgbClr val="DDDDDD"/>
                </a:solidFill>
                <a:latin typeface="Lucida Console"/>
                <a:cs typeface="Lucida Console"/>
              </a:rPr>
              <a:t> </a:t>
            </a:r>
            <a:r>
              <a:rPr sz="1150" spc="-75" dirty="0">
                <a:solidFill>
                  <a:srgbClr val="DDDDDD"/>
                </a:solidFill>
                <a:latin typeface="Lucida Console"/>
                <a:cs typeface="Lucida Console"/>
              </a:rPr>
              <a:t>cross-</a:t>
            </a:r>
            <a:r>
              <a:rPr sz="1150" spc="-65" dirty="0">
                <a:solidFill>
                  <a:srgbClr val="DDDDDD"/>
                </a:solidFill>
                <a:latin typeface="Lucida Console"/>
                <a:cs typeface="Lucida Console"/>
              </a:rPr>
              <a:t>platform </a:t>
            </a:r>
            <a:r>
              <a:rPr sz="1150" spc="-75" dirty="0">
                <a:solidFill>
                  <a:srgbClr val="DDDDDD"/>
                </a:solidFill>
                <a:latin typeface="Lucida Console"/>
                <a:cs typeface="Lucida Console"/>
              </a:rPr>
              <a:t>integration.</a:t>
            </a:r>
            <a:r>
              <a:rPr sz="1150" spc="-65" dirty="0">
                <a:solidFill>
                  <a:srgbClr val="DDDDDD"/>
                </a:solidFill>
                <a:latin typeface="Lucida Console"/>
                <a:cs typeface="Lucida Console"/>
              </a:rPr>
              <a:t> </a:t>
            </a:r>
            <a:r>
              <a:rPr sz="1150" spc="-10" dirty="0">
                <a:solidFill>
                  <a:srgbClr val="DDDDDD"/>
                </a:solidFill>
                <a:latin typeface="Lucida Console"/>
                <a:cs typeface="Lucida Console"/>
              </a:rPr>
              <a:t>These </a:t>
            </a:r>
            <a:r>
              <a:rPr sz="1150" spc="-65" dirty="0">
                <a:solidFill>
                  <a:srgbClr val="DDDDDD"/>
                </a:solidFill>
                <a:latin typeface="Lucida Console"/>
                <a:cs typeface="Lucida Console"/>
              </a:rPr>
              <a:t>frameworks</a:t>
            </a:r>
            <a:r>
              <a:rPr sz="1150" spc="-80" dirty="0">
                <a:solidFill>
                  <a:srgbClr val="DDDDDD"/>
                </a:solidFill>
                <a:latin typeface="Lucida Console"/>
                <a:cs typeface="Lucida Console"/>
              </a:rPr>
              <a:t> </a:t>
            </a:r>
            <a:r>
              <a:rPr sz="1150" spc="-70" dirty="0">
                <a:solidFill>
                  <a:srgbClr val="DDDDDD"/>
                </a:solidFill>
                <a:latin typeface="Lucida Console"/>
                <a:cs typeface="Lucida Console"/>
              </a:rPr>
              <a:t>provide</a:t>
            </a:r>
            <a:r>
              <a:rPr sz="1150" spc="-80" dirty="0">
                <a:solidFill>
                  <a:srgbClr val="DDDDDD"/>
                </a:solidFill>
                <a:latin typeface="Lucida Console"/>
                <a:cs typeface="Lucida Console"/>
              </a:rPr>
              <a:t> </a:t>
            </a:r>
            <a:r>
              <a:rPr sz="1150" spc="-75" dirty="0">
                <a:solidFill>
                  <a:srgbClr val="DDDDDD"/>
                </a:solidFill>
                <a:latin typeface="Lucida Console"/>
                <a:cs typeface="Lucida Console"/>
              </a:rPr>
              <a:t>pre-</a:t>
            </a:r>
            <a:r>
              <a:rPr sz="1150" spc="-65" dirty="0">
                <a:solidFill>
                  <a:srgbClr val="DDDDDD"/>
                </a:solidFill>
                <a:latin typeface="Lucida Console"/>
                <a:cs typeface="Lucida Console"/>
              </a:rPr>
              <a:t>built</a:t>
            </a:r>
            <a:r>
              <a:rPr sz="1150" spc="-80" dirty="0">
                <a:solidFill>
                  <a:srgbClr val="DDDDDD"/>
                </a:solidFill>
                <a:latin typeface="Lucida Console"/>
                <a:cs typeface="Lucida Console"/>
              </a:rPr>
              <a:t> </a:t>
            </a:r>
            <a:r>
              <a:rPr sz="1150" spc="-65" dirty="0">
                <a:solidFill>
                  <a:srgbClr val="DDDDDD"/>
                </a:solidFill>
                <a:latin typeface="Lucida Console"/>
                <a:cs typeface="Lucida Console"/>
              </a:rPr>
              <a:t>components</a:t>
            </a:r>
            <a:r>
              <a:rPr sz="1150" spc="-80" dirty="0">
                <a:solidFill>
                  <a:srgbClr val="DDDDDD"/>
                </a:solidFill>
                <a:latin typeface="Lucida Console"/>
                <a:cs typeface="Lucida Console"/>
              </a:rPr>
              <a:t> </a:t>
            </a:r>
            <a:r>
              <a:rPr sz="1150" spc="-25" dirty="0">
                <a:solidFill>
                  <a:srgbClr val="DDDDDD"/>
                </a:solidFill>
                <a:latin typeface="Lucida Console"/>
                <a:cs typeface="Lucida Console"/>
              </a:rPr>
              <a:t>for </a:t>
            </a:r>
            <a:r>
              <a:rPr sz="1150" spc="-65" dirty="0">
                <a:solidFill>
                  <a:srgbClr val="DDDDDD"/>
                </a:solidFill>
                <a:latin typeface="Lucida Console"/>
                <a:cs typeface="Lucida Console"/>
              </a:rPr>
              <a:t>perception,</a:t>
            </a:r>
            <a:r>
              <a:rPr sz="1150" spc="-100" dirty="0">
                <a:solidFill>
                  <a:srgbClr val="DDDDDD"/>
                </a:solidFill>
                <a:latin typeface="Lucida Console"/>
                <a:cs typeface="Lucida Console"/>
              </a:rPr>
              <a:t> </a:t>
            </a:r>
            <a:r>
              <a:rPr sz="1150" spc="-65" dirty="0">
                <a:solidFill>
                  <a:srgbClr val="DDDDDD"/>
                </a:solidFill>
                <a:latin typeface="Lucida Console"/>
                <a:cs typeface="Lucida Console"/>
              </a:rPr>
              <a:t>reasoning,</a:t>
            </a:r>
            <a:r>
              <a:rPr sz="1150" spc="-95" dirty="0">
                <a:solidFill>
                  <a:srgbClr val="DDDDDD"/>
                </a:solidFill>
                <a:latin typeface="Lucida Console"/>
                <a:cs typeface="Lucida Console"/>
              </a:rPr>
              <a:t> </a:t>
            </a:r>
            <a:r>
              <a:rPr sz="1150" spc="-50" dirty="0">
                <a:solidFill>
                  <a:srgbClr val="DDDDDD"/>
                </a:solidFill>
                <a:latin typeface="Lucida Console"/>
                <a:cs typeface="Lucida Console"/>
              </a:rPr>
              <a:t>and</a:t>
            </a:r>
            <a:r>
              <a:rPr sz="1150" spc="-100" dirty="0">
                <a:solidFill>
                  <a:srgbClr val="DDDDDD"/>
                </a:solidFill>
                <a:latin typeface="Lucida Console"/>
                <a:cs typeface="Lucida Console"/>
              </a:rPr>
              <a:t> </a:t>
            </a:r>
            <a:r>
              <a:rPr sz="1150" spc="-70" dirty="0">
                <a:solidFill>
                  <a:srgbClr val="DDDDDD"/>
                </a:solidFill>
                <a:latin typeface="Lucida Console"/>
                <a:cs typeface="Lucida Console"/>
              </a:rPr>
              <a:t>action</a:t>
            </a:r>
            <a:r>
              <a:rPr sz="1150" spc="-95" dirty="0">
                <a:solidFill>
                  <a:srgbClr val="DDDDDD"/>
                </a:solidFill>
                <a:latin typeface="Lucida Console"/>
                <a:cs typeface="Lucida Console"/>
              </a:rPr>
              <a:t> </a:t>
            </a:r>
            <a:r>
              <a:rPr sz="1150" spc="-65" dirty="0">
                <a:solidFill>
                  <a:srgbClr val="DDDDDD"/>
                </a:solidFill>
                <a:latin typeface="Lucida Console"/>
                <a:cs typeface="Lucida Console"/>
              </a:rPr>
              <a:t>execution</a:t>
            </a:r>
            <a:r>
              <a:rPr sz="1150" spc="-100" dirty="0">
                <a:solidFill>
                  <a:srgbClr val="DDDDDD"/>
                </a:solidFill>
                <a:latin typeface="Lucida Console"/>
                <a:cs typeface="Lucida Console"/>
              </a:rPr>
              <a:t> </a:t>
            </a:r>
            <a:r>
              <a:rPr sz="1150" spc="-10" dirty="0">
                <a:solidFill>
                  <a:srgbClr val="DDDDDD"/>
                </a:solidFill>
                <a:latin typeface="Lucida Console"/>
                <a:cs typeface="Lucida Console"/>
              </a:rPr>
              <a:t>while </a:t>
            </a:r>
            <a:r>
              <a:rPr sz="1150" spc="-65" dirty="0">
                <a:solidFill>
                  <a:srgbClr val="DDDDDD"/>
                </a:solidFill>
                <a:latin typeface="Lucida Console"/>
                <a:cs typeface="Lucida Console"/>
              </a:rPr>
              <a:t>handling</a:t>
            </a:r>
            <a:r>
              <a:rPr sz="1150" spc="-90" dirty="0">
                <a:solidFill>
                  <a:srgbClr val="DDDDDD"/>
                </a:solidFill>
                <a:latin typeface="Lucida Console"/>
                <a:cs typeface="Lucida Console"/>
              </a:rPr>
              <a:t> </a:t>
            </a:r>
            <a:r>
              <a:rPr sz="1150" spc="-70" dirty="0">
                <a:solidFill>
                  <a:srgbClr val="DDDDDD"/>
                </a:solidFill>
                <a:latin typeface="Lucida Console"/>
                <a:cs typeface="Lucida Console"/>
              </a:rPr>
              <a:t>complex</a:t>
            </a:r>
            <a:r>
              <a:rPr sz="1150" spc="-85" dirty="0">
                <a:solidFill>
                  <a:srgbClr val="DDDDDD"/>
                </a:solidFill>
                <a:latin typeface="Lucida Console"/>
                <a:cs typeface="Lucida Console"/>
              </a:rPr>
              <a:t> </a:t>
            </a:r>
            <a:r>
              <a:rPr sz="1150" spc="-65" dirty="0">
                <a:solidFill>
                  <a:srgbClr val="DDDDDD"/>
                </a:solidFill>
                <a:latin typeface="Lucida Console"/>
                <a:cs typeface="Lucida Console"/>
              </a:rPr>
              <a:t>environment</a:t>
            </a:r>
            <a:r>
              <a:rPr sz="1150" spc="-85" dirty="0">
                <a:solidFill>
                  <a:srgbClr val="DDDDDD"/>
                </a:solidFill>
                <a:latin typeface="Lucida Console"/>
                <a:cs typeface="Lucida Console"/>
              </a:rPr>
              <a:t> </a:t>
            </a:r>
            <a:r>
              <a:rPr sz="1150" spc="-10" dirty="0">
                <a:solidFill>
                  <a:srgbClr val="DDDDDD"/>
                </a:solidFill>
                <a:latin typeface="Lucida Console"/>
                <a:cs typeface="Lucida Console"/>
              </a:rPr>
              <a:t>interactions.</a:t>
            </a:r>
            <a:endParaRPr sz="1150">
              <a:latin typeface="Lucida Console"/>
              <a:cs typeface="Lucida Console"/>
            </a:endParaRPr>
          </a:p>
        </p:txBody>
      </p:sp>
      <p:sp>
        <p:nvSpPr>
          <p:cNvPr id="14" name="object 14"/>
          <p:cNvSpPr txBox="1"/>
          <p:nvPr/>
        </p:nvSpPr>
        <p:spPr>
          <a:xfrm>
            <a:off x="5226049" y="4874720"/>
            <a:ext cx="4267200" cy="1425575"/>
          </a:xfrm>
          <a:prstGeom prst="rect">
            <a:avLst/>
          </a:prstGeom>
        </p:spPr>
        <p:txBody>
          <a:bodyPr vert="horz" wrap="square" lIns="0" tIns="12065" rIns="0" bIns="0" rtlCol="0">
            <a:spAutoFit/>
          </a:bodyPr>
          <a:lstStyle/>
          <a:p>
            <a:pPr marL="12700" marR="5080">
              <a:lnSpc>
                <a:spcPct val="114100"/>
              </a:lnSpc>
              <a:spcBef>
                <a:spcPts val="95"/>
              </a:spcBef>
            </a:pPr>
            <a:r>
              <a:rPr sz="1150" spc="-65" dirty="0">
                <a:solidFill>
                  <a:srgbClr val="DDDDDD"/>
                </a:solidFill>
                <a:latin typeface="Lucida Console"/>
                <a:cs typeface="Lucida Console"/>
              </a:rPr>
              <a:t>Effective</a:t>
            </a:r>
            <a:r>
              <a:rPr sz="1150" spc="-90" dirty="0">
                <a:solidFill>
                  <a:srgbClr val="DDDDDD"/>
                </a:solidFill>
                <a:latin typeface="Lucida Console"/>
                <a:cs typeface="Lucida Console"/>
              </a:rPr>
              <a:t> </a:t>
            </a:r>
            <a:r>
              <a:rPr sz="1150" spc="-35" dirty="0">
                <a:solidFill>
                  <a:srgbClr val="DDDDDD"/>
                </a:solidFill>
                <a:latin typeface="Lucida Console"/>
                <a:cs typeface="Lucida Console"/>
              </a:rPr>
              <a:t>AI</a:t>
            </a:r>
            <a:r>
              <a:rPr sz="1150" spc="-85" dirty="0">
                <a:solidFill>
                  <a:srgbClr val="DDDDDD"/>
                </a:solidFill>
                <a:latin typeface="Lucida Console"/>
                <a:cs typeface="Lucida Console"/>
              </a:rPr>
              <a:t> </a:t>
            </a:r>
            <a:r>
              <a:rPr sz="1150" spc="-70" dirty="0">
                <a:solidFill>
                  <a:srgbClr val="DDDDDD"/>
                </a:solidFill>
                <a:latin typeface="Lucida Console"/>
                <a:cs typeface="Lucida Console"/>
              </a:rPr>
              <a:t>agents</a:t>
            </a:r>
            <a:r>
              <a:rPr sz="1150" spc="-90" dirty="0">
                <a:solidFill>
                  <a:srgbClr val="DDDDDD"/>
                </a:solidFill>
                <a:latin typeface="Lucida Console"/>
                <a:cs typeface="Lucida Console"/>
              </a:rPr>
              <a:t> </a:t>
            </a:r>
            <a:r>
              <a:rPr sz="1150" spc="-70" dirty="0">
                <a:solidFill>
                  <a:srgbClr val="DDDDDD"/>
                </a:solidFill>
                <a:latin typeface="Lucida Console"/>
                <a:cs typeface="Lucida Console"/>
              </a:rPr>
              <a:t>follow</a:t>
            </a:r>
            <a:r>
              <a:rPr sz="1150" spc="-85" dirty="0">
                <a:solidFill>
                  <a:srgbClr val="DDDDDD"/>
                </a:solidFill>
                <a:latin typeface="Lucida Console"/>
                <a:cs typeface="Lucida Console"/>
              </a:rPr>
              <a:t> </a:t>
            </a:r>
            <a:r>
              <a:rPr sz="1150" spc="-50" dirty="0">
                <a:solidFill>
                  <a:srgbClr val="DDDDDD"/>
                </a:solidFill>
                <a:latin typeface="Lucida Console"/>
                <a:cs typeface="Lucida Console"/>
              </a:rPr>
              <a:t>key</a:t>
            </a:r>
            <a:r>
              <a:rPr sz="1150" spc="-90" dirty="0">
                <a:solidFill>
                  <a:srgbClr val="DDDDDD"/>
                </a:solidFill>
                <a:latin typeface="Lucida Console"/>
                <a:cs typeface="Lucida Console"/>
              </a:rPr>
              <a:t> </a:t>
            </a:r>
            <a:r>
              <a:rPr sz="1150" spc="-70" dirty="0">
                <a:solidFill>
                  <a:srgbClr val="DDDDDD"/>
                </a:solidFill>
                <a:latin typeface="Lucida Console"/>
                <a:cs typeface="Lucida Console"/>
              </a:rPr>
              <a:t>design</a:t>
            </a:r>
            <a:r>
              <a:rPr sz="1150" spc="-85" dirty="0">
                <a:solidFill>
                  <a:srgbClr val="DDDDDD"/>
                </a:solidFill>
                <a:latin typeface="Lucida Console"/>
                <a:cs typeface="Lucida Console"/>
              </a:rPr>
              <a:t> </a:t>
            </a:r>
            <a:r>
              <a:rPr sz="1150" spc="-10" dirty="0">
                <a:solidFill>
                  <a:srgbClr val="DDDDDD"/>
                </a:solidFill>
                <a:latin typeface="Lucida Console"/>
                <a:cs typeface="Lucida Console"/>
              </a:rPr>
              <a:t>principles: </a:t>
            </a:r>
            <a:r>
              <a:rPr sz="1150" spc="-65" dirty="0">
                <a:solidFill>
                  <a:srgbClr val="DDDDDD"/>
                </a:solidFill>
                <a:latin typeface="Lucida Console"/>
                <a:cs typeface="Lucida Console"/>
              </a:rPr>
              <a:t>modularity</a:t>
            </a:r>
            <a:r>
              <a:rPr sz="1150" spc="-95" dirty="0">
                <a:solidFill>
                  <a:srgbClr val="DDDDDD"/>
                </a:solidFill>
                <a:latin typeface="Lucida Console"/>
                <a:cs typeface="Lucida Console"/>
              </a:rPr>
              <a:t> </a:t>
            </a:r>
            <a:r>
              <a:rPr sz="1150" spc="-50" dirty="0">
                <a:solidFill>
                  <a:srgbClr val="DDDDDD"/>
                </a:solidFill>
                <a:latin typeface="Lucida Console"/>
                <a:cs typeface="Lucida Console"/>
              </a:rPr>
              <a:t>for</a:t>
            </a:r>
            <a:r>
              <a:rPr sz="1150" spc="-95" dirty="0">
                <a:solidFill>
                  <a:srgbClr val="DDDDDD"/>
                </a:solidFill>
                <a:latin typeface="Lucida Console"/>
                <a:cs typeface="Lucida Console"/>
              </a:rPr>
              <a:t> </a:t>
            </a:r>
            <a:r>
              <a:rPr sz="1150" spc="-65" dirty="0">
                <a:solidFill>
                  <a:srgbClr val="DDDDDD"/>
                </a:solidFill>
                <a:latin typeface="Lucida Console"/>
                <a:cs typeface="Lucida Console"/>
              </a:rPr>
              <a:t>component</a:t>
            </a:r>
            <a:r>
              <a:rPr sz="1150" spc="-95" dirty="0">
                <a:solidFill>
                  <a:srgbClr val="DDDDDD"/>
                </a:solidFill>
                <a:latin typeface="Lucida Console"/>
                <a:cs typeface="Lucida Console"/>
              </a:rPr>
              <a:t> </a:t>
            </a:r>
            <a:r>
              <a:rPr sz="1150" spc="-65" dirty="0">
                <a:solidFill>
                  <a:srgbClr val="DDDDDD"/>
                </a:solidFill>
                <a:latin typeface="Lucida Console"/>
                <a:cs typeface="Lucida Console"/>
              </a:rPr>
              <a:t>isolation,</a:t>
            </a:r>
            <a:r>
              <a:rPr sz="1150" spc="-95" dirty="0">
                <a:solidFill>
                  <a:srgbClr val="DDDDDD"/>
                </a:solidFill>
                <a:latin typeface="Lucida Console"/>
                <a:cs typeface="Lucida Console"/>
              </a:rPr>
              <a:t> </a:t>
            </a:r>
            <a:r>
              <a:rPr sz="1150" spc="-70" dirty="0">
                <a:solidFill>
                  <a:srgbClr val="DDDDDD"/>
                </a:solidFill>
                <a:latin typeface="Lucida Console"/>
                <a:cs typeface="Lucida Console"/>
              </a:rPr>
              <a:t>observability</a:t>
            </a:r>
            <a:r>
              <a:rPr sz="1150" spc="-95" dirty="0">
                <a:solidFill>
                  <a:srgbClr val="DDDDDD"/>
                </a:solidFill>
                <a:latin typeface="Lucida Console"/>
                <a:cs typeface="Lucida Console"/>
              </a:rPr>
              <a:t> </a:t>
            </a:r>
            <a:r>
              <a:rPr sz="1150" spc="-25" dirty="0">
                <a:solidFill>
                  <a:srgbClr val="DDDDDD"/>
                </a:solidFill>
                <a:latin typeface="Lucida Console"/>
                <a:cs typeface="Lucida Console"/>
              </a:rPr>
              <a:t>for </a:t>
            </a:r>
            <a:r>
              <a:rPr sz="1150" spc="-65" dirty="0">
                <a:solidFill>
                  <a:srgbClr val="DDDDDD"/>
                </a:solidFill>
                <a:latin typeface="Lucida Console"/>
                <a:cs typeface="Lucida Console"/>
              </a:rPr>
              <a:t>debugging</a:t>
            </a:r>
            <a:r>
              <a:rPr sz="1150" spc="-110" dirty="0">
                <a:solidFill>
                  <a:srgbClr val="DDDDDD"/>
                </a:solidFill>
                <a:latin typeface="Lucida Console"/>
                <a:cs typeface="Lucida Console"/>
              </a:rPr>
              <a:t> </a:t>
            </a:r>
            <a:r>
              <a:rPr sz="1150" spc="-50" dirty="0">
                <a:solidFill>
                  <a:srgbClr val="DDDDDD"/>
                </a:solidFill>
                <a:latin typeface="Lucida Console"/>
                <a:cs typeface="Lucida Console"/>
              </a:rPr>
              <a:t>and</a:t>
            </a:r>
            <a:r>
              <a:rPr sz="1150" spc="-95" dirty="0">
                <a:solidFill>
                  <a:srgbClr val="DDDDDD"/>
                </a:solidFill>
                <a:latin typeface="Lucida Console"/>
                <a:cs typeface="Lucida Console"/>
              </a:rPr>
              <a:t> </a:t>
            </a:r>
            <a:r>
              <a:rPr sz="1150" spc="-65" dirty="0">
                <a:solidFill>
                  <a:srgbClr val="DDDDDD"/>
                </a:solidFill>
                <a:latin typeface="Lucida Console"/>
                <a:cs typeface="Lucida Console"/>
              </a:rPr>
              <a:t>monitoring,</a:t>
            </a:r>
            <a:r>
              <a:rPr sz="1150" spc="-100" dirty="0">
                <a:solidFill>
                  <a:srgbClr val="DDDDDD"/>
                </a:solidFill>
                <a:latin typeface="Lucida Console"/>
                <a:cs typeface="Lucida Console"/>
              </a:rPr>
              <a:t> </a:t>
            </a:r>
            <a:r>
              <a:rPr sz="1150" spc="-75" dirty="0">
                <a:solidFill>
                  <a:srgbClr val="DDDDDD"/>
                </a:solidFill>
                <a:latin typeface="Lucida Console"/>
                <a:cs typeface="Lucida Console"/>
              </a:rPr>
              <a:t>goal-</a:t>
            </a:r>
            <a:r>
              <a:rPr sz="1150" spc="-65" dirty="0">
                <a:solidFill>
                  <a:srgbClr val="DDDDDD"/>
                </a:solidFill>
                <a:latin typeface="Lucida Console"/>
                <a:cs typeface="Lucida Console"/>
              </a:rPr>
              <a:t>oriented</a:t>
            </a:r>
            <a:r>
              <a:rPr sz="1150" spc="-95" dirty="0">
                <a:solidFill>
                  <a:srgbClr val="DDDDDD"/>
                </a:solidFill>
                <a:latin typeface="Lucida Console"/>
                <a:cs typeface="Lucida Console"/>
              </a:rPr>
              <a:t> </a:t>
            </a:r>
            <a:r>
              <a:rPr sz="1150" spc="-10" dirty="0">
                <a:solidFill>
                  <a:srgbClr val="DDDDDD"/>
                </a:solidFill>
                <a:latin typeface="Lucida Console"/>
                <a:cs typeface="Lucida Console"/>
              </a:rPr>
              <a:t>architecture </a:t>
            </a:r>
            <a:r>
              <a:rPr sz="1150" spc="-35" dirty="0">
                <a:solidFill>
                  <a:srgbClr val="DDDDDD"/>
                </a:solidFill>
                <a:latin typeface="Lucida Console"/>
                <a:cs typeface="Lucida Console"/>
              </a:rPr>
              <a:t>to</a:t>
            </a:r>
            <a:r>
              <a:rPr sz="1150" spc="-120" dirty="0">
                <a:solidFill>
                  <a:srgbClr val="DDDDDD"/>
                </a:solidFill>
                <a:latin typeface="Lucida Console"/>
                <a:cs typeface="Lucida Console"/>
              </a:rPr>
              <a:t> </a:t>
            </a:r>
            <a:r>
              <a:rPr sz="1150" spc="-65" dirty="0">
                <a:solidFill>
                  <a:srgbClr val="DDDDDD"/>
                </a:solidFill>
                <a:latin typeface="Lucida Console"/>
                <a:cs typeface="Lucida Console"/>
              </a:rPr>
              <a:t>maintain</a:t>
            </a:r>
            <a:r>
              <a:rPr sz="1150" spc="-110" dirty="0">
                <a:solidFill>
                  <a:srgbClr val="DDDDDD"/>
                </a:solidFill>
                <a:latin typeface="Lucida Console"/>
                <a:cs typeface="Lucida Console"/>
              </a:rPr>
              <a:t> </a:t>
            </a:r>
            <a:r>
              <a:rPr sz="1150" spc="-65" dirty="0">
                <a:solidFill>
                  <a:srgbClr val="DDDDDD"/>
                </a:solidFill>
                <a:latin typeface="Lucida Console"/>
                <a:cs typeface="Lucida Console"/>
              </a:rPr>
              <a:t>focus</a:t>
            </a:r>
            <a:r>
              <a:rPr sz="1150" spc="-105" dirty="0">
                <a:solidFill>
                  <a:srgbClr val="DDDDDD"/>
                </a:solidFill>
                <a:latin typeface="Lucida Console"/>
                <a:cs typeface="Lucida Console"/>
              </a:rPr>
              <a:t> </a:t>
            </a:r>
            <a:r>
              <a:rPr sz="1150" spc="-35" dirty="0">
                <a:solidFill>
                  <a:srgbClr val="DDDDDD"/>
                </a:solidFill>
                <a:latin typeface="Lucida Console"/>
                <a:cs typeface="Lucida Console"/>
              </a:rPr>
              <a:t>on</a:t>
            </a:r>
            <a:r>
              <a:rPr sz="1150" spc="-110" dirty="0">
                <a:solidFill>
                  <a:srgbClr val="DDDDDD"/>
                </a:solidFill>
                <a:latin typeface="Lucida Console"/>
                <a:cs typeface="Lucida Console"/>
              </a:rPr>
              <a:t> </a:t>
            </a:r>
            <a:r>
              <a:rPr sz="1150" spc="-65" dirty="0">
                <a:solidFill>
                  <a:srgbClr val="DDDDDD"/>
                </a:solidFill>
                <a:latin typeface="Lucida Console"/>
                <a:cs typeface="Lucida Console"/>
              </a:rPr>
              <a:t>objectives,</a:t>
            </a:r>
            <a:r>
              <a:rPr sz="1150" spc="-105" dirty="0">
                <a:solidFill>
                  <a:srgbClr val="DDDDDD"/>
                </a:solidFill>
                <a:latin typeface="Lucida Console"/>
                <a:cs typeface="Lucida Console"/>
              </a:rPr>
              <a:t> </a:t>
            </a:r>
            <a:r>
              <a:rPr sz="1150" spc="-50" dirty="0">
                <a:solidFill>
                  <a:srgbClr val="DDDDDD"/>
                </a:solidFill>
                <a:latin typeface="Lucida Console"/>
                <a:cs typeface="Lucida Console"/>
              </a:rPr>
              <a:t>and</a:t>
            </a:r>
            <a:r>
              <a:rPr sz="1150" spc="-110" dirty="0">
                <a:solidFill>
                  <a:srgbClr val="DDDDDD"/>
                </a:solidFill>
                <a:latin typeface="Lucida Console"/>
                <a:cs typeface="Lucida Console"/>
              </a:rPr>
              <a:t> </a:t>
            </a:r>
            <a:r>
              <a:rPr sz="1150" spc="-65" dirty="0">
                <a:solidFill>
                  <a:srgbClr val="DDDDDD"/>
                </a:solidFill>
                <a:latin typeface="Lucida Console"/>
                <a:cs typeface="Lucida Console"/>
              </a:rPr>
              <a:t>graceful</a:t>
            </a:r>
            <a:r>
              <a:rPr sz="1150" spc="-110" dirty="0">
                <a:solidFill>
                  <a:srgbClr val="DDDDDD"/>
                </a:solidFill>
                <a:latin typeface="Lucida Console"/>
                <a:cs typeface="Lucida Console"/>
              </a:rPr>
              <a:t> </a:t>
            </a:r>
            <a:r>
              <a:rPr sz="1150" spc="-10" dirty="0">
                <a:solidFill>
                  <a:srgbClr val="DDDDDD"/>
                </a:solidFill>
                <a:latin typeface="Lucida Console"/>
                <a:cs typeface="Lucida Console"/>
              </a:rPr>
              <a:t>failure </a:t>
            </a:r>
            <a:r>
              <a:rPr sz="1150" spc="-65" dirty="0">
                <a:solidFill>
                  <a:srgbClr val="DDDDDD"/>
                </a:solidFill>
                <a:latin typeface="Lucida Console"/>
                <a:cs typeface="Lucida Console"/>
              </a:rPr>
              <a:t>handling.</a:t>
            </a:r>
            <a:r>
              <a:rPr sz="1150" spc="-75" dirty="0">
                <a:solidFill>
                  <a:srgbClr val="DDDDDD"/>
                </a:solidFill>
                <a:latin typeface="Lucida Console"/>
                <a:cs typeface="Lucida Console"/>
              </a:rPr>
              <a:t> </a:t>
            </a:r>
            <a:r>
              <a:rPr sz="1150" spc="-65" dirty="0">
                <a:solidFill>
                  <a:srgbClr val="DDDDDD"/>
                </a:solidFill>
                <a:latin typeface="Lucida Console"/>
                <a:cs typeface="Lucida Console"/>
              </a:rPr>
              <a:t>Advanced</a:t>
            </a:r>
            <a:r>
              <a:rPr sz="1150" spc="-75" dirty="0">
                <a:solidFill>
                  <a:srgbClr val="DDDDDD"/>
                </a:solidFill>
                <a:latin typeface="Lucida Console"/>
                <a:cs typeface="Lucida Console"/>
              </a:rPr>
              <a:t> </a:t>
            </a:r>
            <a:r>
              <a:rPr sz="1150" spc="-70" dirty="0">
                <a:solidFill>
                  <a:srgbClr val="DDDDDD"/>
                </a:solidFill>
                <a:latin typeface="Lucida Console"/>
                <a:cs typeface="Lucida Console"/>
              </a:rPr>
              <a:t>implementations</a:t>
            </a:r>
            <a:r>
              <a:rPr sz="1150" spc="-75" dirty="0">
                <a:solidFill>
                  <a:srgbClr val="DDDDDD"/>
                </a:solidFill>
                <a:latin typeface="Lucida Console"/>
                <a:cs typeface="Lucida Console"/>
              </a:rPr>
              <a:t> </a:t>
            </a:r>
            <a:r>
              <a:rPr sz="1150" spc="-70" dirty="0">
                <a:solidFill>
                  <a:srgbClr val="DDDDDD"/>
                </a:solidFill>
                <a:latin typeface="Lucida Console"/>
                <a:cs typeface="Lucida Console"/>
              </a:rPr>
              <a:t>include</a:t>
            </a:r>
            <a:r>
              <a:rPr sz="1150" spc="-75" dirty="0">
                <a:solidFill>
                  <a:srgbClr val="DDDDDD"/>
                </a:solidFill>
                <a:latin typeface="Lucida Console"/>
                <a:cs typeface="Lucida Console"/>
              </a:rPr>
              <a:t> </a:t>
            </a:r>
            <a:r>
              <a:rPr sz="1150" spc="-10" dirty="0">
                <a:solidFill>
                  <a:srgbClr val="DDDDDD"/>
                </a:solidFill>
                <a:latin typeface="Lucida Console"/>
                <a:cs typeface="Lucida Console"/>
              </a:rPr>
              <a:t>safety </a:t>
            </a:r>
            <a:r>
              <a:rPr sz="1150" spc="-75" dirty="0">
                <a:solidFill>
                  <a:srgbClr val="DDDDDD"/>
                </a:solidFill>
                <a:latin typeface="Lucida Console"/>
                <a:cs typeface="Lucida Console"/>
              </a:rPr>
              <a:t>constraints,</a:t>
            </a:r>
            <a:r>
              <a:rPr sz="1150" spc="-80" dirty="0">
                <a:solidFill>
                  <a:srgbClr val="DDDDDD"/>
                </a:solidFill>
                <a:latin typeface="Lucida Console"/>
                <a:cs typeface="Lucida Console"/>
              </a:rPr>
              <a:t> </a:t>
            </a:r>
            <a:r>
              <a:rPr sz="1150" spc="-65" dirty="0">
                <a:solidFill>
                  <a:srgbClr val="DDDDDD"/>
                </a:solidFill>
                <a:latin typeface="Lucida Console"/>
                <a:cs typeface="Lucida Console"/>
              </a:rPr>
              <a:t>feedback</a:t>
            </a:r>
            <a:r>
              <a:rPr sz="1150" spc="-80" dirty="0">
                <a:solidFill>
                  <a:srgbClr val="DDDDDD"/>
                </a:solidFill>
                <a:latin typeface="Lucida Console"/>
                <a:cs typeface="Lucida Console"/>
              </a:rPr>
              <a:t> </a:t>
            </a:r>
            <a:r>
              <a:rPr sz="1150" spc="-65" dirty="0">
                <a:solidFill>
                  <a:srgbClr val="DDDDDD"/>
                </a:solidFill>
                <a:latin typeface="Lucida Console"/>
                <a:cs typeface="Lucida Console"/>
              </a:rPr>
              <a:t>mechanisms,</a:t>
            </a:r>
            <a:r>
              <a:rPr sz="1150" spc="-75" dirty="0">
                <a:solidFill>
                  <a:srgbClr val="DDDDDD"/>
                </a:solidFill>
                <a:latin typeface="Lucida Console"/>
                <a:cs typeface="Lucida Console"/>
              </a:rPr>
              <a:t> </a:t>
            </a:r>
            <a:r>
              <a:rPr sz="1150" spc="-50" dirty="0">
                <a:solidFill>
                  <a:srgbClr val="DDDDDD"/>
                </a:solidFill>
                <a:latin typeface="Lucida Console"/>
                <a:cs typeface="Lucida Console"/>
              </a:rPr>
              <a:t>and</a:t>
            </a:r>
            <a:r>
              <a:rPr sz="1150" spc="-80" dirty="0">
                <a:solidFill>
                  <a:srgbClr val="DDDDDD"/>
                </a:solidFill>
                <a:latin typeface="Lucida Console"/>
                <a:cs typeface="Lucida Console"/>
              </a:rPr>
              <a:t> </a:t>
            </a:r>
            <a:r>
              <a:rPr sz="1150" spc="-10" dirty="0">
                <a:solidFill>
                  <a:srgbClr val="DDDDDD"/>
                </a:solidFill>
                <a:latin typeface="Lucida Console"/>
                <a:cs typeface="Lucida Console"/>
              </a:rPr>
              <a:t>continuous </a:t>
            </a:r>
            <a:r>
              <a:rPr sz="1150" spc="-65" dirty="0">
                <a:solidFill>
                  <a:srgbClr val="DDDDDD"/>
                </a:solidFill>
                <a:latin typeface="Lucida Console"/>
                <a:cs typeface="Lucida Console"/>
              </a:rPr>
              <a:t>learning</a:t>
            </a:r>
            <a:r>
              <a:rPr sz="1150" spc="-80" dirty="0">
                <a:solidFill>
                  <a:srgbClr val="DDDDDD"/>
                </a:solidFill>
                <a:latin typeface="Lucida Console"/>
                <a:cs typeface="Lucida Console"/>
              </a:rPr>
              <a:t> </a:t>
            </a:r>
            <a:r>
              <a:rPr sz="1150" spc="-75" dirty="0">
                <a:solidFill>
                  <a:srgbClr val="DDDDDD"/>
                </a:solidFill>
                <a:latin typeface="Lucida Console"/>
                <a:cs typeface="Lucida Console"/>
              </a:rPr>
              <a:t>capabilities </a:t>
            </a:r>
            <a:r>
              <a:rPr sz="1150" spc="-50" dirty="0">
                <a:solidFill>
                  <a:srgbClr val="DDDDDD"/>
                </a:solidFill>
                <a:latin typeface="Lucida Console"/>
                <a:cs typeface="Lucida Console"/>
              </a:rPr>
              <a:t>for</a:t>
            </a:r>
            <a:r>
              <a:rPr sz="1150" spc="-75" dirty="0">
                <a:solidFill>
                  <a:srgbClr val="DDDDDD"/>
                </a:solidFill>
                <a:latin typeface="Lucida Console"/>
                <a:cs typeface="Lucida Console"/>
              </a:rPr>
              <a:t> </a:t>
            </a:r>
            <a:r>
              <a:rPr sz="1150" spc="-65" dirty="0">
                <a:solidFill>
                  <a:srgbClr val="DDDDDD"/>
                </a:solidFill>
                <a:latin typeface="Lucida Console"/>
                <a:cs typeface="Lucida Console"/>
              </a:rPr>
              <a:t>adaptive</a:t>
            </a:r>
            <a:r>
              <a:rPr sz="1150" spc="-75" dirty="0">
                <a:solidFill>
                  <a:srgbClr val="DDDDDD"/>
                </a:solidFill>
                <a:latin typeface="Lucida Console"/>
                <a:cs typeface="Lucida Console"/>
              </a:rPr>
              <a:t> </a:t>
            </a:r>
            <a:r>
              <a:rPr sz="1150" spc="-10" dirty="0">
                <a:solidFill>
                  <a:srgbClr val="DDDDDD"/>
                </a:solidFill>
                <a:latin typeface="Lucida Console"/>
                <a:cs typeface="Lucida Console"/>
              </a:rPr>
              <a:t>behavior.</a:t>
            </a:r>
            <a:endParaRPr sz="1150">
              <a:latin typeface="Lucida Console"/>
              <a:cs typeface="Lucida Consol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9334500"/>
          </a:xfrm>
          <a:custGeom>
            <a:avLst/>
            <a:gdLst/>
            <a:ahLst/>
            <a:cxnLst/>
            <a:rect l="l" t="t" r="r" b="b"/>
            <a:pathLst>
              <a:path w="12192000" h="9334500">
                <a:moveTo>
                  <a:pt x="12191999" y="9334499"/>
                </a:moveTo>
                <a:lnTo>
                  <a:pt x="0" y="9334499"/>
                </a:lnTo>
                <a:lnTo>
                  <a:pt x="0" y="0"/>
                </a:lnTo>
                <a:lnTo>
                  <a:pt x="12191999" y="0"/>
                </a:lnTo>
                <a:lnTo>
                  <a:pt x="12191999" y="9334499"/>
                </a:lnTo>
                <a:close/>
              </a:path>
            </a:pathLst>
          </a:custGeom>
          <a:solidFill>
            <a:srgbClr val="0E0E0E"/>
          </a:solidFill>
        </p:spPr>
        <p:txBody>
          <a:bodyPr wrap="square" lIns="0" tIns="0" rIns="0" bIns="0" rtlCol="0"/>
          <a:lstStyle/>
          <a:p>
            <a:endParaRPr/>
          </a:p>
        </p:txBody>
      </p:sp>
      <p:pic>
        <p:nvPicPr>
          <p:cNvPr id="3" name="object 3"/>
          <p:cNvPicPr/>
          <p:nvPr/>
        </p:nvPicPr>
        <p:blipFill>
          <a:blip r:embed="rId2" cstate="print"/>
          <a:stretch>
            <a:fillRect/>
          </a:stretch>
        </p:blipFill>
        <p:spPr>
          <a:xfrm>
            <a:off x="580072" y="341977"/>
            <a:ext cx="135254" cy="78075"/>
          </a:xfrm>
          <a:prstGeom prst="rect">
            <a:avLst/>
          </a:prstGeom>
        </p:spPr>
      </p:pic>
      <p:sp>
        <p:nvSpPr>
          <p:cNvPr id="4" name="object 4"/>
          <p:cNvSpPr txBox="1"/>
          <p:nvPr/>
        </p:nvSpPr>
        <p:spPr>
          <a:xfrm>
            <a:off x="711199" y="270479"/>
            <a:ext cx="10922000" cy="222885"/>
          </a:xfrm>
          <a:prstGeom prst="rect">
            <a:avLst/>
          </a:prstGeom>
        </p:spPr>
        <p:txBody>
          <a:bodyPr vert="horz" wrap="square" lIns="0" tIns="12065" rIns="0" bIns="0" rtlCol="0">
            <a:spAutoFit/>
          </a:bodyPr>
          <a:lstStyle/>
          <a:p>
            <a:pPr marL="12700">
              <a:lnSpc>
                <a:spcPct val="100000"/>
              </a:lnSpc>
              <a:spcBef>
                <a:spcPts val="95"/>
              </a:spcBef>
              <a:tabLst>
                <a:tab pos="9537065" algn="l"/>
              </a:tabLst>
            </a:pPr>
            <a:r>
              <a:rPr sz="1300" b="1" spc="-20" dirty="0">
                <a:solidFill>
                  <a:srgbClr val="CBF400"/>
                </a:solidFill>
                <a:latin typeface="Courier New"/>
                <a:cs typeface="Courier New"/>
              </a:rPr>
              <a:t>ADVANCED</a:t>
            </a:r>
            <a:r>
              <a:rPr sz="1300" b="1" spc="-114" dirty="0">
                <a:solidFill>
                  <a:srgbClr val="CBF400"/>
                </a:solidFill>
                <a:latin typeface="Courier New"/>
                <a:cs typeface="Courier New"/>
              </a:rPr>
              <a:t> </a:t>
            </a:r>
            <a:r>
              <a:rPr sz="1300" b="1" dirty="0">
                <a:solidFill>
                  <a:srgbClr val="CBF400"/>
                </a:solidFill>
                <a:latin typeface="Courier New"/>
                <a:cs typeface="Courier New"/>
              </a:rPr>
              <a:t>AI</a:t>
            </a:r>
            <a:r>
              <a:rPr sz="1300" b="1" spc="-114" dirty="0">
                <a:solidFill>
                  <a:srgbClr val="CBF400"/>
                </a:solidFill>
                <a:latin typeface="Courier New"/>
                <a:cs typeface="Courier New"/>
              </a:rPr>
              <a:t> </a:t>
            </a:r>
            <a:r>
              <a:rPr sz="1300" b="1" spc="-10" dirty="0">
                <a:solidFill>
                  <a:srgbClr val="CBF400"/>
                </a:solidFill>
                <a:latin typeface="Courier New"/>
                <a:cs typeface="Courier New"/>
              </a:rPr>
              <a:t>TRAINING</a:t>
            </a:r>
            <a:r>
              <a:rPr sz="1300" b="1" dirty="0">
                <a:solidFill>
                  <a:srgbClr val="CBF400"/>
                </a:solidFill>
                <a:latin typeface="Courier New"/>
                <a:cs typeface="Courier New"/>
              </a:rPr>
              <a:t>	</a:t>
            </a:r>
            <a:r>
              <a:rPr sz="1300" spc="-65" dirty="0">
                <a:solidFill>
                  <a:srgbClr val="CBF400"/>
                </a:solidFill>
                <a:latin typeface="Lucida Console"/>
                <a:cs typeface="Lucida Console"/>
              </a:rPr>
              <a:t>August</a:t>
            </a:r>
            <a:r>
              <a:rPr sz="1300" spc="-125" dirty="0">
                <a:solidFill>
                  <a:srgbClr val="CBF400"/>
                </a:solidFill>
                <a:latin typeface="Lucida Console"/>
                <a:cs typeface="Lucida Console"/>
              </a:rPr>
              <a:t> </a:t>
            </a:r>
            <a:r>
              <a:rPr sz="1300" spc="-45" dirty="0">
                <a:solidFill>
                  <a:srgbClr val="CBF400"/>
                </a:solidFill>
                <a:latin typeface="Lucida Console"/>
                <a:cs typeface="Lucida Console"/>
              </a:rPr>
              <a:t>30,</a:t>
            </a:r>
            <a:r>
              <a:rPr sz="1300" spc="-120" dirty="0">
                <a:solidFill>
                  <a:srgbClr val="CBF400"/>
                </a:solidFill>
                <a:latin typeface="Lucida Console"/>
                <a:cs typeface="Lucida Console"/>
              </a:rPr>
              <a:t> </a:t>
            </a:r>
            <a:r>
              <a:rPr sz="1300" spc="-55" dirty="0">
                <a:solidFill>
                  <a:srgbClr val="CBF400"/>
                </a:solidFill>
                <a:latin typeface="Lucida Console"/>
                <a:cs typeface="Lucida Console"/>
              </a:rPr>
              <a:t>2025</a:t>
            </a:r>
            <a:endParaRPr sz="1300">
              <a:latin typeface="Lucida Console"/>
              <a:cs typeface="Lucida Console"/>
            </a:endParaRPr>
          </a:p>
        </p:txBody>
      </p:sp>
      <p:sp>
        <p:nvSpPr>
          <p:cNvPr id="5" name="object 5"/>
          <p:cNvSpPr txBox="1">
            <a:spLocks noGrp="1"/>
          </p:cNvSpPr>
          <p:nvPr>
            <p:ph type="title"/>
          </p:nvPr>
        </p:nvSpPr>
        <p:spPr>
          <a:xfrm>
            <a:off x="181818" y="454025"/>
            <a:ext cx="11828780" cy="2959100"/>
          </a:xfrm>
          <a:prstGeom prst="rect">
            <a:avLst/>
          </a:prstGeom>
        </p:spPr>
        <p:txBody>
          <a:bodyPr vert="horz" wrap="square" lIns="0" tIns="279400" rIns="0" bIns="0" rtlCol="0">
            <a:spAutoFit/>
          </a:bodyPr>
          <a:lstStyle/>
          <a:p>
            <a:pPr marL="12700" marR="5080" indent="913765">
              <a:lnSpc>
                <a:spcPts val="10500"/>
              </a:lnSpc>
              <a:spcBef>
                <a:spcPts val="2200"/>
              </a:spcBef>
            </a:pPr>
            <a:r>
              <a:rPr sz="10500" spc="-35" dirty="0"/>
              <a:t>MU</a:t>
            </a:r>
            <a:r>
              <a:rPr sz="10500" spc="-815" dirty="0"/>
              <a:t>L</a:t>
            </a:r>
            <a:r>
              <a:rPr sz="10500" spc="-35" dirty="0"/>
              <a:t>TI-</a:t>
            </a:r>
            <a:r>
              <a:rPr sz="10500" spc="-10" dirty="0"/>
              <a:t>AGENTS IMPLEMEN</a:t>
            </a:r>
            <a:r>
              <a:rPr sz="10500" spc="-790" dirty="0"/>
              <a:t>T</a:t>
            </a:r>
            <a:r>
              <a:rPr sz="10500" spc="-800" dirty="0"/>
              <a:t>A</a:t>
            </a:r>
            <a:r>
              <a:rPr sz="10500" spc="-10" dirty="0"/>
              <a:t>TION</a:t>
            </a:r>
            <a:endParaRPr sz="10500"/>
          </a:p>
        </p:txBody>
      </p:sp>
      <p:sp>
        <p:nvSpPr>
          <p:cNvPr id="6" name="object 6"/>
          <p:cNvSpPr txBox="1"/>
          <p:nvPr/>
        </p:nvSpPr>
        <p:spPr>
          <a:xfrm>
            <a:off x="2276425" y="3578272"/>
            <a:ext cx="7639050" cy="1673225"/>
          </a:xfrm>
          <a:prstGeom prst="rect">
            <a:avLst/>
          </a:prstGeom>
        </p:spPr>
        <p:txBody>
          <a:bodyPr vert="horz" wrap="square" lIns="0" tIns="15875" rIns="0" bIns="0" rtlCol="0">
            <a:spAutoFit/>
          </a:bodyPr>
          <a:lstStyle/>
          <a:p>
            <a:pPr marL="114935" marR="107950" algn="ctr">
              <a:lnSpc>
                <a:spcPct val="119400"/>
              </a:lnSpc>
              <a:spcBef>
                <a:spcPts val="125"/>
              </a:spcBef>
            </a:pPr>
            <a:r>
              <a:rPr sz="1500" spc="-105" dirty="0">
                <a:solidFill>
                  <a:srgbClr val="DDDDDD"/>
                </a:solidFill>
                <a:latin typeface="Lucida Console"/>
                <a:cs typeface="Lucida Console"/>
              </a:rPr>
              <a:t>Multi-</a:t>
            </a:r>
            <a:r>
              <a:rPr sz="1500" spc="-95" dirty="0">
                <a:solidFill>
                  <a:srgbClr val="DDDDDD"/>
                </a:solidFill>
                <a:latin typeface="Lucida Console"/>
                <a:cs typeface="Lucida Console"/>
              </a:rPr>
              <a:t>agent</a:t>
            </a:r>
            <a:r>
              <a:rPr sz="1500" spc="-85" dirty="0">
                <a:solidFill>
                  <a:srgbClr val="DDDDDD"/>
                </a:solidFill>
                <a:latin typeface="Lucida Console"/>
                <a:cs typeface="Lucida Console"/>
              </a:rPr>
              <a:t> </a:t>
            </a:r>
            <a:r>
              <a:rPr sz="1500" spc="-100" dirty="0">
                <a:solidFill>
                  <a:srgbClr val="DDDDDD"/>
                </a:solidFill>
                <a:latin typeface="Lucida Console"/>
                <a:cs typeface="Lucida Console"/>
              </a:rPr>
              <a:t>systems</a:t>
            </a:r>
            <a:r>
              <a:rPr sz="1500" spc="-85" dirty="0">
                <a:solidFill>
                  <a:srgbClr val="DDDDDD"/>
                </a:solidFill>
                <a:latin typeface="Lucida Console"/>
                <a:cs typeface="Lucida Console"/>
              </a:rPr>
              <a:t> </a:t>
            </a:r>
            <a:r>
              <a:rPr sz="1500" spc="-95" dirty="0">
                <a:solidFill>
                  <a:srgbClr val="DDDDDD"/>
                </a:solidFill>
                <a:latin typeface="Lucida Console"/>
                <a:cs typeface="Lucida Console"/>
              </a:rPr>
              <a:t>enable</a:t>
            </a:r>
            <a:r>
              <a:rPr sz="1500" spc="-85" dirty="0">
                <a:solidFill>
                  <a:srgbClr val="DDDDDD"/>
                </a:solidFill>
                <a:latin typeface="Lucida Console"/>
                <a:cs typeface="Lucida Console"/>
              </a:rPr>
              <a:t> </a:t>
            </a:r>
            <a:r>
              <a:rPr sz="1500" spc="-100" dirty="0">
                <a:solidFill>
                  <a:srgbClr val="DDDDDD"/>
                </a:solidFill>
                <a:latin typeface="Lucida Console"/>
                <a:cs typeface="Lucida Console"/>
              </a:rPr>
              <a:t>complex</a:t>
            </a:r>
            <a:r>
              <a:rPr sz="1500" spc="-80" dirty="0">
                <a:solidFill>
                  <a:srgbClr val="DDDDDD"/>
                </a:solidFill>
                <a:latin typeface="Lucida Console"/>
                <a:cs typeface="Lucida Console"/>
              </a:rPr>
              <a:t> </a:t>
            </a:r>
            <a:r>
              <a:rPr sz="1500" spc="-105" dirty="0">
                <a:solidFill>
                  <a:srgbClr val="DDDDDD"/>
                </a:solidFill>
                <a:latin typeface="Lucida Console"/>
                <a:cs typeface="Lucida Console"/>
              </a:rPr>
              <a:t>problem-</a:t>
            </a:r>
            <a:r>
              <a:rPr sz="1500" spc="-100" dirty="0">
                <a:solidFill>
                  <a:srgbClr val="DDDDDD"/>
                </a:solidFill>
                <a:latin typeface="Lucida Console"/>
                <a:cs typeface="Lucida Console"/>
              </a:rPr>
              <a:t>solving</a:t>
            </a:r>
            <a:r>
              <a:rPr sz="1500" spc="-85" dirty="0">
                <a:solidFill>
                  <a:srgbClr val="DDDDDD"/>
                </a:solidFill>
                <a:latin typeface="Lucida Console"/>
                <a:cs typeface="Lucida Console"/>
              </a:rPr>
              <a:t> </a:t>
            </a:r>
            <a:r>
              <a:rPr sz="1500" spc="-100" dirty="0">
                <a:solidFill>
                  <a:srgbClr val="DDDDDD"/>
                </a:solidFill>
                <a:latin typeface="Lucida Console"/>
                <a:cs typeface="Lucida Console"/>
              </a:rPr>
              <a:t>through</a:t>
            </a:r>
            <a:r>
              <a:rPr sz="1500" spc="-85" dirty="0">
                <a:solidFill>
                  <a:srgbClr val="DDDDDD"/>
                </a:solidFill>
                <a:latin typeface="Lucida Console"/>
                <a:cs typeface="Lucida Console"/>
              </a:rPr>
              <a:t> </a:t>
            </a:r>
            <a:r>
              <a:rPr sz="1500" spc="-60" dirty="0">
                <a:solidFill>
                  <a:srgbClr val="DDDDDD"/>
                </a:solidFill>
                <a:latin typeface="Lucida Console"/>
                <a:cs typeface="Lucida Console"/>
              </a:rPr>
              <a:t>collaborative </a:t>
            </a:r>
            <a:r>
              <a:rPr sz="1500" spc="-105" dirty="0">
                <a:solidFill>
                  <a:srgbClr val="DDDDDD"/>
                </a:solidFill>
                <a:latin typeface="Lucida Console"/>
                <a:cs typeface="Lucida Console"/>
              </a:rPr>
              <a:t>intelligence,</a:t>
            </a:r>
            <a:r>
              <a:rPr sz="1500" spc="-70" dirty="0">
                <a:solidFill>
                  <a:srgbClr val="DDDDDD"/>
                </a:solidFill>
                <a:latin typeface="Lucida Console"/>
                <a:cs typeface="Lucida Console"/>
              </a:rPr>
              <a:t> </a:t>
            </a:r>
            <a:r>
              <a:rPr sz="1500" spc="-95" dirty="0">
                <a:solidFill>
                  <a:srgbClr val="DDDDDD"/>
                </a:solidFill>
                <a:latin typeface="Lucida Console"/>
                <a:cs typeface="Lucida Console"/>
              </a:rPr>
              <a:t>where</a:t>
            </a:r>
            <a:r>
              <a:rPr sz="1500" spc="-65" dirty="0">
                <a:solidFill>
                  <a:srgbClr val="DDDDDD"/>
                </a:solidFill>
                <a:latin typeface="Lucida Console"/>
                <a:cs typeface="Lucida Console"/>
              </a:rPr>
              <a:t> </a:t>
            </a:r>
            <a:r>
              <a:rPr sz="1500" spc="-105" dirty="0">
                <a:solidFill>
                  <a:srgbClr val="DDDDDD"/>
                </a:solidFill>
                <a:latin typeface="Lucida Console"/>
                <a:cs typeface="Lucida Console"/>
              </a:rPr>
              <a:t>autonomous</a:t>
            </a:r>
            <a:r>
              <a:rPr sz="1500" spc="-70" dirty="0">
                <a:solidFill>
                  <a:srgbClr val="DDDDDD"/>
                </a:solidFill>
                <a:latin typeface="Lucida Console"/>
                <a:cs typeface="Lucida Console"/>
              </a:rPr>
              <a:t> </a:t>
            </a:r>
            <a:r>
              <a:rPr sz="1500" spc="-95" dirty="0">
                <a:solidFill>
                  <a:srgbClr val="DDDDDD"/>
                </a:solidFill>
                <a:latin typeface="Lucida Console"/>
                <a:cs typeface="Lucida Console"/>
              </a:rPr>
              <a:t>agents</a:t>
            </a:r>
            <a:r>
              <a:rPr sz="1500" spc="-65" dirty="0">
                <a:solidFill>
                  <a:srgbClr val="DDDDDD"/>
                </a:solidFill>
                <a:latin typeface="Lucida Console"/>
                <a:cs typeface="Lucida Console"/>
              </a:rPr>
              <a:t> </a:t>
            </a:r>
            <a:r>
              <a:rPr sz="1500" spc="-105" dirty="0">
                <a:solidFill>
                  <a:srgbClr val="DDDDDD"/>
                </a:solidFill>
                <a:latin typeface="Lucida Console"/>
                <a:cs typeface="Lucida Console"/>
              </a:rPr>
              <a:t>communicate</a:t>
            </a:r>
            <a:r>
              <a:rPr sz="1500" spc="-70" dirty="0">
                <a:solidFill>
                  <a:srgbClr val="DDDDDD"/>
                </a:solidFill>
                <a:latin typeface="Lucida Console"/>
                <a:cs typeface="Lucida Console"/>
              </a:rPr>
              <a:t> </a:t>
            </a:r>
            <a:r>
              <a:rPr sz="1500" spc="-90" dirty="0">
                <a:solidFill>
                  <a:srgbClr val="DDDDDD"/>
                </a:solidFill>
                <a:latin typeface="Lucida Console"/>
                <a:cs typeface="Lucida Console"/>
              </a:rPr>
              <a:t>and</a:t>
            </a:r>
            <a:r>
              <a:rPr sz="1500" spc="-65" dirty="0">
                <a:solidFill>
                  <a:srgbClr val="DDDDDD"/>
                </a:solidFill>
                <a:latin typeface="Lucida Console"/>
                <a:cs typeface="Lucida Console"/>
              </a:rPr>
              <a:t> </a:t>
            </a:r>
            <a:r>
              <a:rPr sz="1500" spc="-105" dirty="0">
                <a:solidFill>
                  <a:srgbClr val="DDDDDD"/>
                </a:solidFill>
                <a:latin typeface="Lucida Console"/>
                <a:cs typeface="Lucida Console"/>
              </a:rPr>
              <a:t>coordinate</a:t>
            </a:r>
            <a:r>
              <a:rPr sz="1500" spc="-70" dirty="0">
                <a:solidFill>
                  <a:srgbClr val="DDDDDD"/>
                </a:solidFill>
                <a:latin typeface="Lucida Console"/>
                <a:cs typeface="Lucida Console"/>
              </a:rPr>
              <a:t> </a:t>
            </a:r>
            <a:r>
              <a:rPr sz="1500" spc="-10" dirty="0">
                <a:solidFill>
                  <a:srgbClr val="DDDDDD"/>
                </a:solidFill>
                <a:latin typeface="Lucida Console"/>
                <a:cs typeface="Lucida Console"/>
              </a:rPr>
              <a:t>their </a:t>
            </a:r>
            <a:r>
              <a:rPr sz="1500" spc="-100" dirty="0">
                <a:solidFill>
                  <a:srgbClr val="DDDDDD"/>
                </a:solidFill>
                <a:latin typeface="Lucida Console"/>
                <a:cs typeface="Lucida Console"/>
              </a:rPr>
              <a:t>actions</a:t>
            </a:r>
            <a:r>
              <a:rPr sz="1500" spc="-110" dirty="0">
                <a:solidFill>
                  <a:srgbClr val="DDDDDD"/>
                </a:solidFill>
                <a:latin typeface="Lucida Console"/>
                <a:cs typeface="Lucida Console"/>
              </a:rPr>
              <a:t> </a:t>
            </a:r>
            <a:r>
              <a:rPr sz="1500" spc="-75" dirty="0">
                <a:solidFill>
                  <a:srgbClr val="DDDDDD"/>
                </a:solidFill>
                <a:latin typeface="Lucida Console"/>
                <a:cs typeface="Lucida Console"/>
              </a:rPr>
              <a:t>to</a:t>
            </a:r>
            <a:r>
              <a:rPr sz="1500" spc="-110" dirty="0">
                <a:solidFill>
                  <a:srgbClr val="DDDDDD"/>
                </a:solidFill>
                <a:latin typeface="Lucida Console"/>
                <a:cs typeface="Lucida Console"/>
              </a:rPr>
              <a:t> </a:t>
            </a:r>
            <a:r>
              <a:rPr sz="1500" spc="-100" dirty="0">
                <a:solidFill>
                  <a:srgbClr val="DDDDDD"/>
                </a:solidFill>
                <a:latin typeface="Lucida Console"/>
                <a:cs typeface="Lucida Console"/>
              </a:rPr>
              <a:t>achieve</a:t>
            </a:r>
            <a:r>
              <a:rPr sz="1500" spc="-110" dirty="0">
                <a:solidFill>
                  <a:srgbClr val="DDDDDD"/>
                </a:solidFill>
                <a:latin typeface="Lucida Console"/>
                <a:cs typeface="Lucida Console"/>
              </a:rPr>
              <a:t> </a:t>
            </a:r>
            <a:r>
              <a:rPr sz="1500" spc="-95" dirty="0">
                <a:solidFill>
                  <a:srgbClr val="DDDDDD"/>
                </a:solidFill>
                <a:latin typeface="Lucida Console"/>
                <a:cs typeface="Lucida Console"/>
              </a:rPr>
              <a:t>shared</a:t>
            </a:r>
            <a:r>
              <a:rPr sz="1500" spc="-110" dirty="0">
                <a:solidFill>
                  <a:srgbClr val="DDDDDD"/>
                </a:solidFill>
                <a:latin typeface="Lucida Console"/>
                <a:cs typeface="Lucida Console"/>
              </a:rPr>
              <a:t> </a:t>
            </a:r>
            <a:r>
              <a:rPr sz="1500" spc="-95" dirty="0">
                <a:solidFill>
                  <a:srgbClr val="DDDDDD"/>
                </a:solidFill>
                <a:latin typeface="Lucida Console"/>
                <a:cs typeface="Lucida Console"/>
              </a:rPr>
              <a:t>goals.</a:t>
            </a:r>
            <a:r>
              <a:rPr sz="1500" spc="-110" dirty="0">
                <a:solidFill>
                  <a:srgbClr val="DDDDDD"/>
                </a:solidFill>
                <a:latin typeface="Lucida Console"/>
                <a:cs typeface="Lucida Console"/>
              </a:rPr>
              <a:t> </a:t>
            </a:r>
            <a:r>
              <a:rPr sz="1500" spc="-95" dirty="0">
                <a:solidFill>
                  <a:srgbClr val="DDDDDD"/>
                </a:solidFill>
                <a:latin typeface="Lucida Console"/>
                <a:cs typeface="Lucida Console"/>
              </a:rPr>
              <a:t>These</a:t>
            </a:r>
            <a:r>
              <a:rPr sz="1500" spc="-110" dirty="0">
                <a:solidFill>
                  <a:srgbClr val="DDDDDD"/>
                </a:solidFill>
                <a:latin typeface="Lucida Console"/>
                <a:cs typeface="Lucida Console"/>
              </a:rPr>
              <a:t> </a:t>
            </a:r>
            <a:r>
              <a:rPr sz="1500" spc="-100" dirty="0">
                <a:solidFill>
                  <a:srgbClr val="DDDDDD"/>
                </a:solidFill>
                <a:latin typeface="Lucida Console"/>
                <a:cs typeface="Lucida Console"/>
              </a:rPr>
              <a:t>systems</a:t>
            </a:r>
            <a:r>
              <a:rPr sz="1500" spc="-110" dirty="0">
                <a:solidFill>
                  <a:srgbClr val="DDDDDD"/>
                </a:solidFill>
                <a:latin typeface="Lucida Console"/>
                <a:cs typeface="Lucida Console"/>
              </a:rPr>
              <a:t> </a:t>
            </a:r>
            <a:r>
              <a:rPr sz="1500" spc="-95" dirty="0">
                <a:solidFill>
                  <a:srgbClr val="DDDDDD"/>
                </a:solidFill>
                <a:latin typeface="Lucida Console"/>
                <a:cs typeface="Lucida Console"/>
              </a:rPr>
              <a:t>employ</a:t>
            </a:r>
            <a:r>
              <a:rPr sz="1500" spc="-110" dirty="0">
                <a:solidFill>
                  <a:srgbClr val="DDDDDD"/>
                </a:solidFill>
                <a:latin typeface="Lucida Console"/>
                <a:cs typeface="Lucida Console"/>
              </a:rPr>
              <a:t> </a:t>
            </a:r>
            <a:r>
              <a:rPr sz="1500" spc="-10" dirty="0">
                <a:solidFill>
                  <a:srgbClr val="DDDDDD"/>
                </a:solidFill>
                <a:latin typeface="Lucida Console"/>
                <a:cs typeface="Lucida Console"/>
              </a:rPr>
              <a:t>distributed </a:t>
            </a:r>
            <a:r>
              <a:rPr sz="1500" spc="-105" dirty="0">
                <a:solidFill>
                  <a:srgbClr val="DDDDDD"/>
                </a:solidFill>
                <a:latin typeface="Lucida Console"/>
                <a:cs typeface="Lucida Console"/>
              </a:rPr>
              <a:t>decision-</a:t>
            </a:r>
            <a:r>
              <a:rPr sz="1500" spc="-95" dirty="0">
                <a:solidFill>
                  <a:srgbClr val="DDDDDD"/>
                </a:solidFill>
                <a:latin typeface="Lucida Console"/>
                <a:cs typeface="Lucida Console"/>
              </a:rPr>
              <a:t>making</a:t>
            </a:r>
            <a:r>
              <a:rPr sz="1500" spc="-55" dirty="0">
                <a:solidFill>
                  <a:srgbClr val="DDDDDD"/>
                </a:solidFill>
                <a:latin typeface="Lucida Console"/>
                <a:cs typeface="Lucida Console"/>
              </a:rPr>
              <a:t> </a:t>
            </a:r>
            <a:r>
              <a:rPr sz="1500" spc="-105" dirty="0">
                <a:solidFill>
                  <a:srgbClr val="DDDDDD"/>
                </a:solidFill>
                <a:latin typeface="Lucida Console"/>
                <a:cs typeface="Lucida Console"/>
              </a:rPr>
              <a:t>architectures,</a:t>
            </a:r>
            <a:r>
              <a:rPr sz="1500" spc="-50" dirty="0">
                <a:solidFill>
                  <a:srgbClr val="DDDDDD"/>
                </a:solidFill>
                <a:latin typeface="Lucida Console"/>
                <a:cs typeface="Lucida Console"/>
              </a:rPr>
              <a:t> </a:t>
            </a:r>
            <a:r>
              <a:rPr sz="1500" spc="-105" dirty="0">
                <a:solidFill>
                  <a:srgbClr val="DDDDDD"/>
                </a:solidFill>
                <a:latin typeface="Lucida Console"/>
                <a:cs typeface="Lucida Console"/>
              </a:rPr>
              <a:t>negotiation</a:t>
            </a:r>
            <a:r>
              <a:rPr sz="1500" spc="-55" dirty="0">
                <a:solidFill>
                  <a:srgbClr val="DDDDDD"/>
                </a:solidFill>
                <a:latin typeface="Lucida Console"/>
                <a:cs typeface="Lucida Console"/>
              </a:rPr>
              <a:t> </a:t>
            </a:r>
            <a:r>
              <a:rPr sz="1500" spc="-105" dirty="0">
                <a:solidFill>
                  <a:srgbClr val="DDDDDD"/>
                </a:solidFill>
                <a:latin typeface="Lucida Console"/>
                <a:cs typeface="Lucida Console"/>
              </a:rPr>
              <a:t>protocols,</a:t>
            </a:r>
            <a:r>
              <a:rPr sz="1500" spc="-50" dirty="0">
                <a:solidFill>
                  <a:srgbClr val="DDDDDD"/>
                </a:solidFill>
                <a:latin typeface="Lucida Console"/>
                <a:cs typeface="Lucida Console"/>
              </a:rPr>
              <a:t> </a:t>
            </a:r>
            <a:r>
              <a:rPr sz="1500" spc="-90" dirty="0">
                <a:solidFill>
                  <a:srgbClr val="DDDDDD"/>
                </a:solidFill>
                <a:latin typeface="Lucida Console"/>
                <a:cs typeface="Lucida Console"/>
              </a:rPr>
              <a:t>and</a:t>
            </a:r>
            <a:r>
              <a:rPr sz="1500" spc="-55" dirty="0">
                <a:solidFill>
                  <a:srgbClr val="DDDDDD"/>
                </a:solidFill>
                <a:latin typeface="Lucida Console"/>
                <a:cs typeface="Lucida Console"/>
              </a:rPr>
              <a:t> </a:t>
            </a:r>
            <a:r>
              <a:rPr sz="1500" spc="-10" dirty="0">
                <a:solidFill>
                  <a:srgbClr val="DDDDDD"/>
                </a:solidFill>
                <a:latin typeface="Lucida Console"/>
                <a:cs typeface="Lucida Console"/>
              </a:rPr>
              <a:t>consensus</a:t>
            </a:r>
            <a:endParaRPr sz="1500">
              <a:latin typeface="Lucida Console"/>
              <a:cs typeface="Lucida Console"/>
            </a:endParaRPr>
          </a:p>
          <a:p>
            <a:pPr marL="12065" marR="5080" algn="ctr">
              <a:lnSpc>
                <a:spcPct val="120800"/>
              </a:lnSpc>
            </a:pPr>
            <a:r>
              <a:rPr sz="1500" spc="-105" dirty="0">
                <a:solidFill>
                  <a:srgbClr val="DDDDDD"/>
                </a:solidFill>
                <a:latin typeface="Lucida Console"/>
                <a:cs typeface="Lucida Console"/>
              </a:rPr>
              <a:t>mechanisms</a:t>
            </a:r>
            <a:r>
              <a:rPr sz="1500" spc="-70" dirty="0">
                <a:solidFill>
                  <a:srgbClr val="DDDDDD"/>
                </a:solidFill>
                <a:latin typeface="Lucida Console"/>
                <a:cs typeface="Lucida Console"/>
              </a:rPr>
              <a:t> </a:t>
            </a:r>
            <a:r>
              <a:rPr sz="1500" spc="-75" dirty="0">
                <a:solidFill>
                  <a:srgbClr val="DDDDDD"/>
                </a:solidFill>
                <a:latin typeface="Lucida Console"/>
                <a:cs typeface="Lucida Console"/>
              </a:rPr>
              <a:t>to</a:t>
            </a:r>
            <a:r>
              <a:rPr sz="1500" spc="-70" dirty="0">
                <a:solidFill>
                  <a:srgbClr val="DDDDDD"/>
                </a:solidFill>
                <a:latin typeface="Lucida Console"/>
                <a:cs typeface="Lucida Console"/>
              </a:rPr>
              <a:t> </a:t>
            </a:r>
            <a:r>
              <a:rPr sz="1500" spc="-100" dirty="0">
                <a:solidFill>
                  <a:srgbClr val="DDDDDD"/>
                </a:solidFill>
                <a:latin typeface="Lucida Console"/>
                <a:cs typeface="Lucida Console"/>
              </a:rPr>
              <a:t>optimize</a:t>
            </a:r>
            <a:r>
              <a:rPr sz="1500" spc="-65" dirty="0">
                <a:solidFill>
                  <a:srgbClr val="DDDDDD"/>
                </a:solidFill>
                <a:latin typeface="Lucida Console"/>
                <a:cs typeface="Lucida Console"/>
              </a:rPr>
              <a:t> </a:t>
            </a:r>
            <a:r>
              <a:rPr sz="1500" spc="-105" dirty="0">
                <a:solidFill>
                  <a:srgbClr val="DDDDDD"/>
                </a:solidFill>
                <a:latin typeface="Lucida Console"/>
                <a:cs typeface="Lucida Console"/>
              </a:rPr>
              <a:t>collective</a:t>
            </a:r>
            <a:r>
              <a:rPr sz="1500" spc="-70" dirty="0">
                <a:solidFill>
                  <a:srgbClr val="DDDDDD"/>
                </a:solidFill>
                <a:latin typeface="Lucida Console"/>
                <a:cs typeface="Lucida Console"/>
              </a:rPr>
              <a:t> </a:t>
            </a:r>
            <a:r>
              <a:rPr sz="1500" spc="-105" dirty="0">
                <a:solidFill>
                  <a:srgbClr val="DDDDDD"/>
                </a:solidFill>
                <a:latin typeface="Lucida Console"/>
                <a:cs typeface="Lucida Console"/>
              </a:rPr>
              <a:t>performance</a:t>
            </a:r>
            <a:r>
              <a:rPr sz="1500" spc="-65" dirty="0">
                <a:solidFill>
                  <a:srgbClr val="DDDDDD"/>
                </a:solidFill>
                <a:latin typeface="Lucida Console"/>
                <a:cs typeface="Lucida Console"/>
              </a:rPr>
              <a:t> </a:t>
            </a:r>
            <a:r>
              <a:rPr sz="1500" spc="-95" dirty="0">
                <a:solidFill>
                  <a:srgbClr val="DDDDDD"/>
                </a:solidFill>
                <a:latin typeface="Lucida Console"/>
                <a:cs typeface="Lucida Console"/>
              </a:rPr>
              <a:t>while</a:t>
            </a:r>
            <a:r>
              <a:rPr sz="1500" spc="-70" dirty="0">
                <a:solidFill>
                  <a:srgbClr val="DDDDDD"/>
                </a:solidFill>
                <a:latin typeface="Lucida Console"/>
                <a:cs typeface="Lucida Console"/>
              </a:rPr>
              <a:t> </a:t>
            </a:r>
            <a:r>
              <a:rPr sz="1500" spc="-105" dirty="0">
                <a:solidFill>
                  <a:srgbClr val="DDDDDD"/>
                </a:solidFill>
                <a:latin typeface="Lucida Console"/>
                <a:cs typeface="Lucida Console"/>
              </a:rPr>
              <a:t>maintaining</a:t>
            </a:r>
            <a:r>
              <a:rPr sz="1500" spc="-65" dirty="0">
                <a:solidFill>
                  <a:srgbClr val="DDDDDD"/>
                </a:solidFill>
                <a:latin typeface="Lucida Console"/>
                <a:cs typeface="Lucida Console"/>
              </a:rPr>
              <a:t> </a:t>
            </a:r>
            <a:r>
              <a:rPr sz="1500" spc="-45" dirty="0">
                <a:solidFill>
                  <a:srgbClr val="DDDDDD"/>
                </a:solidFill>
                <a:latin typeface="Lucida Console"/>
                <a:cs typeface="Lucida Console"/>
              </a:rPr>
              <a:t>individual </a:t>
            </a:r>
            <a:r>
              <a:rPr sz="1500" spc="-95" dirty="0">
                <a:solidFill>
                  <a:srgbClr val="DDDDDD"/>
                </a:solidFill>
                <a:latin typeface="Lucida Console"/>
                <a:cs typeface="Lucida Console"/>
              </a:rPr>
              <a:t>agent</a:t>
            </a:r>
            <a:r>
              <a:rPr sz="1500" spc="-110" dirty="0">
                <a:solidFill>
                  <a:srgbClr val="DDDDDD"/>
                </a:solidFill>
                <a:latin typeface="Lucida Console"/>
                <a:cs typeface="Lucida Console"/>
              </a:rPr>
              <a:t> </a:t>
            </a:r>
            <a:r>
              <a:rPr sz="1500" spc="-100" dirty="0">
                <a:solidFill>
                  <a:srgbClr val="DDDDDD"/>
                </a:solidFill>
                <a:latin typeface="Lucida Console"/>
                <a:cs typeface="Lucida Console"/>
              </a:rPr>
              <a:t>autonomy</a:t>
            </a:r>
            <a:r>
              <a:rPr sz="1500" spc="-110" dirty="0">
                <a:solidFill>
                  <a:srgbClr val="DDDDDD"/>
                </a:solidFill>
                <a:latin typeface="Lucida Console"/>
                <a:cs typeface="Lucida Console"/>
              </a:rPr>
              <a:t> </a:t>
            </a:r>
            <a:r>
              <a:rPr sz="1500" spc="-90" dirty="0">
                <a:solidFill>
                  <a:srgbClr val="DDDDDD"/>
                </a:solidFill>
                <a:latin typeface="Lucida Console"/>
                <a:cs typeface="Lucida Console"/>
              </a:rPr>
              <a:t>and</a:t>
            </a:r>
            <a:r>
              <a:rPr sz="1500" spc="-105" dirty="0">
                <a:solidFill>
                  <a:srgbClr val="DDDDDD"/>
                </a:solidFill>
                <a:latin typeface="Lucida Console"/>
                <a:cs typeface="Lucida Console"/>
              </a:rPr>
              <a:t> </a:t>
            </a:r>
            <a:r>
              <a:rPr sz="1500" spc="-30" dirty="0">
                <a:solidFill>
                  <a:srgbClr val="DDDDDD"/>
                </a:solidFill>
                <a:latin typeface="Lucida Console"/>
                <a:cs typeface="Lucida Console"/>
              </a:rPr>
              <a:t>specialization.</a:t>
            </a:r>
            <a:endParaRPr sz="1500">
              <a:latin typeface="Lucida Console"/>
              <a:cs typeface="Lucida Console"/>
            </a:endParaRPr>
          </a:p>
        </p:txBody>
      </p:sp>
      <p:pic>
        <p:nvPicPr>
          <p:cNvPr id="8" name="object 8"/>
          <p:cNvPicPr/>
          <p:nvPr/>
        </p:nvPicPr>
        <p:blipFill>
          <a:blip r:embed="rId3" cstate="print"/>
          <a:stretch>
            <a:fillRect/>
          </a:stretch>
        </p:blipFill>
        <p:spPr>
          <a:xfrm>
            <a:off x="552449" y="5657849"/>
            <a:ext cx="11087099" cy="33718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8496300"/>
          </a:xfrm>
          <a:custGeom>
            <a:avLst/>
            <a:gdLst/>
            <a:ahLst/>
            <a:cxnLst/>
            <a:rect l="l" t="t" r="r" b="b"/>
            <a:pathLst>
              <a:path w="12192000" h="8496300">
                <a:moveTo>
                  <a:pt x="12191999" y="8496299"/>
                </a:moveTo>
                <a:lnTo>
                  <a:pt x="0" y="8496299"/>
                </a:lnTo>
                <a:lnTo>
                  <a:pt x="0" y="0"/>
                </a:lnTo>
                <a:lnTo>
                  <a:pt x="12191999" y="0"/>
                </a:lnTo>
                <a:lnTo>
                  <a:pt x="12191999" y="8496299"/>
                </a:lnTo>
                <a:close/>
              </a:path>
            </a:pathLst>
          </a:custGeom>
          <a:solidFill>
            <a:srgbClr val="0E0E0E"/>
          </a:solidFill>
        </p:spPr>
        <p:txBody>
          <a:bodyPr wrap="square" lIns="0" tIns="0" rIns="0" bIns="0" rtlCol="0"/>
          <a:lstStyle/>
          <a:p>
            <a:endParaRPr/>
          </a:p>
        </p:txBody>
      </p:sp>
      <p:pic>
        <p:nvPicPr>
          <p:cNvPr id="3" name="object 3"/>
          <p:cNvPicPr/>
          <p:nvPr/>
        </p:nvPicPr>
        <p:blipFill>
          <a:blip r:embed="rId2" cstate="print"/>
          <a:stretch>
            <a:fillRect/>
          </a:stretch>
        </p:blipFill>
        <p:spPr>
          <a:xfrm>
            <a:off x="571500" y="314324"/>
            <a:ext cx="133349" cy="152399"/>
          </a:xfrm>
          <a:prstGeom prst="rect">
            <a:avLst/>
          </a:prstGeom>
        </p:spPr>
      </p:pic>
      <p:sp>
        <p:nvSpPr>
          <p:cNvPr id="4" name="object 4"/>
          <p:cNvSpPr txBox="1"/>
          <p:nvPr/>
        </p:nvSpPr>
        <p:spPr>
          <a:xfrm>
            <a:off x="692149" y="270564"/>
            <a:ext cx="1752600" cy="222885"/>
          </a:xfrm>
          <a:prstGeom prst="rect">
            <a:avLst/>
          </a:prstGeom>
        </p:spPr>
        <p:txBody>
          <a:bodyPr vert="horz" wrap="square" lIns="0" tIns="12065" rIns="0" bIns="0" rtlCol="0">
            <a:spAutoFit/>
          </a:bodyPr>
          <a:lstStyle/>
          <a:p>
            <a:pPr marL="12700">
              <a:lnSpc>
                <a:spcPct val="100000"/>
              </a:lnSpc>
              <a:spcBef>
                <a:spcPts val="95"/>
              </a:spcBef>
            </a:pPr>
            <a:r>
              <a:rPr sz="1300" b="1" dirty="0">
                <a:solidFill>
                  <a:srgbClr val="CBF400"/>
                </a:solidFill>
                <a:latin typeface="Courier New"/>
                <a:cs typeface="Courier New"/>
              </a:rPr>
              <a:t>AI</a:t>
            </a:r>
            <a:r>
              <a:rPr sz="1300" b="1" spc="-114" dirty="0">
                <a:solidFill>
                  <a:srgbClr val="CBF400"/>
                </a:solidFill>
                <a:latin typeface="Courier New"/>
                <a:cs typeface="Courier New"/>
              </a:rPr>
              <a:t> </a:t>
            </a:r>
            <a:r>
              <a:rPr sz="1300" b="1" spc="-20" dirty="0">
                <a:solidFill>
                  <a:srgbClr val="CBF400"/>
                </a:solidFill>
                <a:latin typeface="Courier New"/>
                <a:cs typeface="Courier New"/>
              </a:rPr>
              <a:t>TRAINING</a:t>
            </a:r>
            <a:r>
              <a:rPr sz="1300" b="1" spc="-114" dirty="0">
                <a:solidFill>
                  <a:srgbClr val="CBF400"/>
                </a:solidFill>
                <a:latin typeface="Courier New"/>
                <a:cs typeface="Courier New"/>
              </a:rPr>
              <a:t> </a:t>
            </a:r>
            <a:r>
              <a:rPr sz="1300" b="1" spc="-10" dirty="0">
                <a:solidFill>
                  <a:srgbClr val="CBF400"/>
                </a:solidFill>
                <a:latin typeface="Courier New"/>
                <a:cs typeface="Courier New"/>
              </a:rPr>
              <a:t>SERIES</a:t>
            </a:r>
            <a:endParaRPr sz="1300">
              <a:latin typeface="Courier New"/>
              <a:cs typeface="Courier New"/>
            </a:endParaRPr>
          </a:p>
        </p:txBody>
      </p:sp>
      <p:sp>
        <p:nvSpPr>
          <p:cNvPr id="5" name="object 5"/>
          <p:cNvSpPr txBox="1"/>
          <p:nvPr/>
        </p:nvSpPr>
        <p:spPr>
          <a:xfrm>
            <a:off x="10235901" y="265429"/>
            <a:ext cx="1397635" cy="229235"/>
          </a:xfrm>
          <a:prstGeom prst="rect">
            <a:avLst/>
          </a:prstGeom>
        </p:spPr>
        <p:txBody>
          <a:bodyPr vert="horz" wrap="square" lIns="0" tIns="17145" rIns="0" bIns="0" rtlCol="0">
            <a:spAutoFit/>
          </a:bodyPr>
          <a:lstStyle/>
          <a:p>
            <a:pPr marL="12700">
              <a:lnSpc>
                <a:spcPct val="100000"/>
              </a:lnSpc>
              <a:spcBef>
                <a:spcPts val="135"/>
              </a:spcBef>
            </a:pPr>
            <a:r>
              <a:rPr sz="1300" spc="-65" dirty="0">
                <a:solidFill>
                  <a:srgbClr val="CBF400"/>
                </a:solidFill>
                <a:latin typeface="Lucida Console"/>
                <a:cs typeface="Lucida Console"/>
              </a:rPr>
              <a:t>August</a:t>
            </a:r>
            <a:r>
              <a:rPr sz="1300" spc="-125" dirty="0">
                <a:solidFill>
                  <a:srgbClr val="CBF400"/>
                </a:solidFill>
                <a:latin typeface="Lucida Console"/>
                <a:cs typeface="Lucida Console"/>
              </a:rPr>
              <a:t> </a:t>
            </a:r>
            <a:r>
              <a:rPr sz="1300" spc="-45" dirty="0">
                <a:solidFill>
                  <a:srgbClr val="CBF400"/>
                </a:solidFill>
                <a:latin typeface="Lucida Console"/>
                <a:cs typeface="Lucida Console"/>
              </a:rPr>
              <a:t>30,</a:t>
            </a:r>
            <a:r>
              <a:rPr sz="1300" spc="-120" dirty="0">
                <a:solidFill>
                  <a:srgbClr val="CBF400"/>
                </a:solidFill>
                <a:latin typeface="Lucida Console"/>
                <a:cs typeface="Lucida Console"/>
              </a:rPr>
              <a:t> </a:t>
            </a:r>
            <a:r>
              <a:rPr sz="1300" spc="-55" dirty="0">
                <a:solidFill>
                  <a:srgbClr val="CBF400"/>
                </a:solidFill>
                <a:latin typeface="Lucida Console"/>
                <a:cs typeface="Lucida Console"/>
              </a:rPr>
              <a:t>2025</a:t>
            </a:r>
            <a:endParaRPr sz="1300">
              <a:latin typeface="Lucida Console"/>
              <a:cs typeface="Lucida Console"/>
            </a:endParaRPr>
          </a:p>
        </p:txBody>
      </p:sp>
      <p:sp>
        <p:nvSpPr>
          <p:cNvPr id="6" name="object 6"/>
          <p:cNvSpPr/>
          <p:nvPr/>
        </p:nvSpPr>
        <p:spPr>
          <a:xfrm>
            <a:off x="5219698" y="1057274"/>
            <a:ext cx="3105150" cy="2114550"/>
          </a:xfrm>
          <a:custGeom>
            <a:avLst/>
            <a:gdLst/>
            <a:ahLst/>
            <a:cxnLst/>
            <a:rect l="l" t="t" r="r" b="b"/>
            <a:pathLst>
              <a:path w="3105150" h="2114550">
                <a:moveTo>
                  <a:pt x="3088625" y="2114549"/>
                </a:moveTo>
                <a:lnTo>
                  <a:pt x="16524" y="2114549"/>
                </a:lnTo>
                <a:lnTo>
                  <a:pt x="14093" y="2114066"/>
                </a:lnTo>
                <a:lnTo>
                  <a:pt x="0" y="2098025"/>
                </a:lnTo>
                <a:lnTo>
                  <a:pt x="0" y="2095499"/>
                </a:lnTo>
                <a:lnTo>
                  <a:pt x="0" y="16523"/>
                </a:lnTo>
                <a:lnTo>
                  <a:pt x="16524" y="0"/>
                </a:lnTo>
                <a:lnTo>
                  <a:pt x="3088625" y="0"/>
                </a:lnTo>
                <a:lnTo>
                  <a:pt x="3105149" y="16523"/>
                </a:lnTo>
                <a:lnTo>
                  <a:pt x="3105149" y="2098025"/>
                </a:lnTo>
                <a:lnTo>
                  <a:pt x="3091055" y="2114066"/>
                </a:lnTo>
                <a:lnTo>
                  <a:pt x="3088625" y="2114549"/>
                </a:lnTo>
                <a:close/>
              </a:path>
            </a:pathLst>
          </a:custGeom>
          <a:solidFill>
            <a:srgbClr val="CBF400"/>
          </a:solidFill>
        </p:spPr>
        <p:txBody>
          <a:bodyPr wrap="square" lIns="0" tIns="0" rIns="0" bIns="0" rtlCol="0"/>
          <a:lstStyle/>
          <a:p>
            <a:endParaRPr/>
          </a:p>
        </p:txBody>
      </p:sp>
      <p:sp>
        <p:nvSpPr>
          <p:cNvPr id="7" name="object 7"/>
          <p:cNvSpPr txBox="1"/>
          <p:nvPr/>
        </p:nvSpPr>
        <p:spPr>
          <a:xfrm>
            <a:off x="5399137" y="1216025"/>
            <a:ext cx="2746375" cy="1522095"/>
          </a:xfrm>
          <a:prstGeom prst="rect">
            <a:avLst/>
          </a:prstGeom>
        </p:spPr>
        <p:txBody>
          <a:bodyPr vert="horz" wrap="square" lIns="0" tIns="12700" rIns="0" bIns="0" rtlCol="0">
            <a:spAutoFit/>
          </a:bodyPr>
          <a:lstStyle/>
          <a:p>
            <a:pPr algn="ctr">
              <a:lnSpc>
                <a:spcPct val="100000"/>
              </a:lnSpc>
              <a:spcBef>
                <a:spcPts val="100"/>
              </a:spcBef>
            </a:pPr>
            <a:r>
              <a:rPr sz="1350" b="1" dirty="0">
                <a:solidFill>
                  <a:srgbClr val="0E0E0E"/>
                </a:solidFill>
                <a:latin typeface="Liberation Sans"/>
                <a:cs typeface="Liberation Sans"/>
              </a:rPr>
              <a:t>Storage</a:t>
            </a:r>
            <a:r>
              <a:rPr sz="1350" b="1" spc="-55" dirty="0">
                <a:solidFill>
                  <a:srgbClr val="0E0E0E"/>
                </a:solidFill>
                <a:latin typeface="Liberation Sans"/>
                <a:cs typeface="Liberation Sans"/>
              </a:rPr>
              <a:t> </a:t>
            </a:r>
            <a:r>
              <a:rPr sz="1350" b="1" spc="-10" dirty="0">
                <a:solidFill>
                  <a:srgbClr val="0E0E0E"/>
                </a:solidFill>
                <a:latin typeface="Liberation Sans"/>
                <a:cs typeface="Liberation Sans"/>
              </a:rPr>
              <a:t>Architecture</a:t>
            </a:r>
            <a:endParaRPr sz="1350">
              <a:latin typeface="Liberation Sans"/>
              <a:cs typeface="Liberation Sans"/>
            </a:endParaRPr>
          </a:p>
          <a:p>
            <a:pPr marL="12065" marR="5080" algn="ctr">
              <a:lnSpc>
                <a:spcPct val="114100"/>
              </a:lnSpc>
              <a:spcBef>
                <a:spcPts val="710"/>
              </a:spcBef>
            </a:pPr>
            <a:r>
              <a:rPr sz="1150" spc="-70" dirty="0">
                <a:solidFill>
                  <a:srgbClr val="0E0E0E"/>
                </a:solidFill>
                <a:latin typeface="Lucida Console"/>
                <a:cs typeface="Lucida Console"/>
              </a:rPr>
              <a:t>Vector</a:t>
            </a:r>
            <a:r>
              <a:rPr sz="1150" spc="-90" dirty="0">
                <a:solidFill>
                  <a:srgbClr val="0E0E0E"/>
                </a:solidFill>
                <a:latin typeface="Lucida Console"/>
                <a:cs typeface="Lucida Console"/>
              </a:rPr>
              <a:t> </a:t>
            </a:r>
            <a:r>
              <a:rPr sz="1150" spc="-65" dirty="0">
                <a:solidFill>
                  <a:srgbClr val="0E0E0E"/>
                </a:solidFill>
                <a:latin typeface="Lucida Console"/>
                <a:cs typeface="Lucida Console"/>
              </a:rPr>
              <a:t>databases</a:t>
            </a:r>
            <a:r>
              <a:rPr sz="1150" spc="-85" dirty="0">
                <a:solidFill>
                  <a:srgbClr val="0E0E0E"/>
                </a:solidFill>
                <a:latin typeface="Lucida Console"/>
                <a:cs typeface="Lucida Console"/>
              </a:rPr>
              <a:t> </a:t>
            </a:r>
            <a:r>
              <a:rPr sz="1150" spc="-65" dirty="0">
                <a:solidFill>
                  <a:srgbClr val="0E0E0E"/>
                </a:solidFill>
                <a:latin typeface="Lucida Console"/>
                <a:cs typeface="Lucida Console"/>
              </a:rPr>
              <a:t>efficiently</a:t>
            </a:r>
            <a:r>
              <a:rPr sz="1150" spc="-90" dirty="0">
                <a:solidFill>
                  <a:srgbClr val="0E0E0E"/>
                </a:solidFill>
                <a:latin typeface="Lucida Console"/>
                <a:cs typeface="Lucida Console"/>
              </a:rPr>
              <a:t> </a:t>
            </a:r>
            <a:r>
              <a:rPr sz="1150" spc="-10" dirty="0">
                <a:solidFill>
                  <a:srgbClr val="0E0E0E"/>
                </a:solidFill>
                <a:latin typeface="Lucida Console"/>
                <a:cs typeface="Lucida Console"/>
              </a:rPr>
              <a:t>store </a:t>
            </a:r>
            <a:r>
              <a:rPr sz="1150" spc="-75" dirty="0">
                <a:solidFill>
                  <a:srgbClr val="0E0E0E"/>
                </a:solidFill>
                <a:latin typeface="Lucida Console"/>
                <a:cs typeface="Lucida Console"/>
              </a:rPr>
              <a:t>high-</a:t>
            </a:r>
            <a:r>
              <a:rPr sz="1150" spc="-65" dirty="0">
                <a:solidFill>
                  <a:srgbClr val="0E0E0E"/>
                </a:solidFill>
                <a:latin typeface="Lucida Console"/>
                <a:cs typeface="Lucida Console"/>
              </a:rPr>
              <a:t>dimensional</a:t>
            </a:r>
            <a:r>
              <a:rPr sz="1150" spc="-90" dirty="0">
                <a:solidFill>
                  <a:srgbClr val="0E0E0E"/>
                </a:solidFill>
                <a:latin typeface="Lucida Console"/>
                <a:cs typeface="Lucida Console"/>
              </a:rPr>
              <a:t> </a:t>
            </a:r>
            <a:r>
              <a:rPr sz="1150" spc="-65" dirty="0">
                <a:solidFill>
                  <a:srgbClr val="0E0E0E"/>
                </a:solidFill>
                <a:latin typeface="Lucida Console"/>
                <a:cs typeface="Lucida Console"/>
              </a:rPr>
              <a:t>embeddings</a:t>
            </a:r>
            <a:r>
              <a:rPr sz="1150" spc="-90" dirty="0">
                <a:solidFill>
                  <a:srgbClr val="0E0E0E"/>
                </a:solidFill>
                <a:latin typeface="Lucida Console"/>
                <a:cs typeface="Lucida Console"/>
              </a:rPr>
              <a:t> </a:t>
            </a:r>
            <a:r>
              <a:rPr sz="1150" spc="-20" dirty="0">
                <a:solidFill>
                  <a:srgbClr val="0E0E0E"/>
                </a:solidFill>
                <a:latin typeface="Lucida Console"/>
                <a:cs typeface="Lucida Console"/>
              </a:rPr>
              <a:t>with </a:t>
            </a:r>
            <a:r>
              <a:rPr sz="1150" spc="-65" dirty="0">
                <a:solidFill>
                  <a:srgbClr val="0E0E0E"/>
                </a:solidFill>
                <a:latin typeface="Lucida Console"/>
                <a:cs typeface="Lucida Console"/>
              </a:rPr>
              <a:t>specialized</a:t>
            </a:r>
            <a:r>
              <a:rPr sz="1150" spc="-105" dirty="0">
                <a:solidFill>
                  <a:srgbClr val="0E0E0E"/>
                </a:solidFill>
                <a:latin typeface="Lucida Console"/>
                <a:cs typeface="Lucida Console"/>
              </a:rPr>
              <a:t> </a:t>
            </a:r>
            <a:r>
              <a:rPr sz="1150" spc="-65" dirty="0">
                <a:solidFill>
                  <a:srgbClr val="0E0E0E"/>
                </a:solidFill>
                <a:latin typeface="Lucida Console"/>
                <a:cs typeface="Lucida Console"/>
              </a:rPr>
              <a:t>indexing</a:t>
            </a:r>
            <a:r>
              <a:rPr sz="1150" spc="-100" dirty="0">
                <a:solidFill>
                  <a:srgbClr val="0E0E0E"/>
                </a:solidFill>
                <a:latin typeface="Lucida Console"/>
                <a:cs typeface="Lucida Console"/>
              </a:rPr>
              <a:t> </a:t>
            </a:r>
            <a:r>
              <a:rPr sz="1150" spc="-10" dirty="0">
                <a:solidFill>
                  <a:srgbClr val="0E0E0E"/>
                </a:solidFill>
                <a:latin typeface="Lucida Console"/>
                <a:cs typeface="Lucida Console"/>
              </a:rPr>
              <a:t>structures </a:t>
            </a:r>
            <a:r>
              <a:rPr sz="1150" spc="-60" dirty="0">
                <a:solidFill>
                  <a:srgbClr val="0E0E0E"/>
                </a:solidFill>
                <a:latin typeface="Lucida Console"/>
                <a:cs typeface="Lucida Console"/>
              </a:rPr>
              <a:t>like</a:t>
            </a:r>
            <a:r>
              <a:rPr sz="1150" spc="-114" dirty="0">
                <a:solidFill>
                  <a:srgbClr val="0E0E0E"/>
                </a:solidFill>
                <a:latin typeface="Lucida Console"/>
                <a:cs typeface="Lucida Console"/>
              </a:rPr>
              <a:t> </a:t>
            </a:r>
            <a:r>
              <a:rPr sz="1150" spc="-60" dirty="0">
                <a:solidFill>
                  <a:srgbClr val="0E0E0E"/>
                </a:solidFill>
                <a:latin typeface="Lucida Console"/>
                <a:cs typeface="Lucida Console"/>
              </a:rPr>
              <a:t>HNSW</a:t>
            </a:r>
            <a:r>
              <a:rPr sz="1150" spc="-110" dirty="0">
                <a:solidFill>
                  <a:srgbClr val="0E0E0E"/>
                </a:solidFill>
                <a:latin typeface="Lucida Console"/>
                <a:cs typeface="Lucida Console"/>
              </a:rPr>
              <a:t> </a:t>
            </a:r>
            <a:r>
              <a:rPr sz="1150" spc="-50" dirty="0">
                <a:solidFill>
                  <a:srgbClr val="0E0E0E"/>
                </a:solidFill>
                <a:latin typeface="Lucida Console"/>
                <a:cs typeface="Lucida Console"/>
              </a:rPr>
              <a:t>and</a:t>
            </a:r>
            <a:r>
              <a:rPr sz="1150" spc="-120" dirty="0">
                <a:solidFill>
                  <a:srgbClr val="0E0E0E"/>
                </a:solidFill>
                <a:latin typeface="Lucida Console"/>
                <a:cs typeface="Lucida Console"/>
              </a:rPr>
              <a:t> </a:t>
            </a:r>
            <a:r>
              <a:rPr sz="1150" spc="-50" dirty="0">
                <a:solidFill>
                  <a:srgbClr val="0E0E0E"/>
                </a:solidFill>
                <a:latin typeface="Lucida Console"/>
                <a:cs typeface="Lucida Console"/>
              </a:rPr>
              <a:t>IVF</a:t>
            </a:r>
            <a:r>
              <a:rPr sz="1150" spc="-114" dirty="0">
                <a:solidFill>
                  <a:srgbClr val="0E0E0E"/>
                </a:solidFill>
                <a:latin typeface="Lucida Console"/>
                <a:cs typeface="Lucida Console"/>
              </a:rPr>
              <a:t> </a:t>
            </a:r>
            <a:r>
              <a:rPr sz="1150" spc="-35" dirty="0">
                <a:solidFill>
                  <a:srgbClr val="0E0E0E"/>
                </a:solidFill>
                <a:latin typeface="Lucida Console"/>
                <a:cs typeface="Lucida Console"/>
              </a:rPr>
              <a:t>to</a:t>
            </a:r>
            <a:r>
              <a:rPr sz="1150" spc="-114" dirty="0">
                <a:solidFill>
                  <a:srgbClr val="0E0E0E"/>
                </a:solidFill>
                <a:latin typeface="Lucida Console"/>
                <a:cs typeface="Lucida Console"/>
              </a:rPr>
              <a:t> </a:t>
            </a:r>
            <a:r>
              <a:rPr sz="1150" spc="-10" dirty="0">
                <a:solidFill>
                  <a:srgbClr val="0E0E0E"/>
                </a:solidFill>
                <a:latin typeface="Lucida Console"/>
                <a:cs typeface="Lucida Console"/>
              </a:rPr>
              <a:t>optimize </a:t>
            </a:r>
            <a:r>
              <a:rPr sz="1150" spc="-65" dirty="0">
                <a:solidFill>
                  <a:srgbClr val="0E0E0E"/>
                </a:solidFill>
                <a:latin typeface="Lucida Console"/>
                <a:cs typeface="Lucida Console"/>
              </a:rPr>
              <a:t>retrieval</a:t>
            </a:r>
            <a:r>
              <a:rPr sz="1150" spc="-95" dirty="0">
                <a:solidFill>
                  <a:srgbClr val="0E0E0E"/>
                </a:solidFill>
                <a:latin typeface="Lucida Console"/>
                <a:cs typeface="Lucida Console"/>
              </a:rPr>
              <a:t> </a:t>
            </a:r>
            <a:r>
              <a:rPr sz="1150" spc="-65" dirty="0">
                <a:solidFill>
                  <a:srgbClr val="0E0E0E"/>
                </a:solidFill>
                <a:latin typeface="Lucida Console"/>
                <a:cs typeface="Lucida Console"/>
              </a:rPr>
              <a:t>speed</a:t>
            </a:r>
            <a:r>
              <a:rPr sz="1150" spc="-90" dirty="0">
                <a:solidFill>
                  <a:srgbClr val="0E0E0E"/>
                </a:solidFill>
                <a:latin typeface="Lucida Console"/>
                <a:cs typeface="Lucida Console"/>
              </a:rPr>
              <a:t> </a:t>
            </a:r>
            <a:r>
              <a:rPr sz="1150" spc="-50" dirty="0">
                <a:solidFill>
                  <a:srgbClr val="0E0E0E"/>
                </a:solidFill>
                <a:latin typeface="Lucida Console"/>
                <a:cs typeface="Lucida Console"/>
              </a:rPr>
              <a:t>and</a:t>
            </a:r>
            <a:r>
              <a:rPr sz="1150" spc="-90" dirty="0">
                <a:solidFill>
                  <a:srgbClr val="0E0E0E"/>
                </a:solidFill>
                <a:latin typeface="Lucida Console"/>
                <a:cs typeface="Lucida Console"/>
              </a:rPr>
              <a:t> </a:t>
            </a:r>
            <a:r>
              <a:rPr sz="1150" spc="-70" dirty="0">
                <a:solidFill>
                  <a:srgbClr val="0E0E0E"/>
                </a:solidFill>
                <a:latin typeface="Lucida Console"/>
                <a:cs typeface="Lucida Console"/>
              </a:rPr>
              <a:t>memory</a:t>
            </a:r>
            <a:r>
              <a:rPr sz="1150" spc="-90" dirty="0">
                <a:solidFill>
                  <a:srgbClr val="0E0E0E"/>
                </a:solidFill>
                <a:latin typeface="Lucida Console"/>
                <a:cs typeface="Lucida Console"/>
              </a:rPr>
              <a:t> </a:t>
            </a:r>
            <a:r>
              <a:rPr sz="1150" spc="-10" dirty="0">
                <a:solidFill>
                  <a:srgbClr val="0E0E0E"/>
                </a:solidFill>
                <a:latin typeface="Lucida Console"/>
                <a:cs typeface="Lucida Console"/>
              </a:rPr>
              <a:t>usage </a:t>
            </a:r>
            <a:r>
              <a:rPr sz="1150" spc="-50" dirty="0">
                <a:solidFill>
                  <a:srgbClr val="0E0E0E"/>
                </a:solidFill>
                <a:latin typeface="Lucida Console"/>
                <a:cs typeface="Lucida Console"/>
              </a:rPr>
              <a:t>for</a:t>
            </a:r>
            <a:r>
              <a:rPr sz="1150" spc="-95" dirty="0">
                <a:solidFill>
                  <a:srgbClr val="0E0E0E"/>
                </a:solidFill>
                <a:latin typeface="Lucida Console"/>
                <a:cs typeface="Lucida Console"/>
              </a:rPr>
              <a:t> </a:t>
            </a:r>
            <a:r>
              <a:rPr sz="1150" spc="-65" dirty="0">
                <a:solidFill>
                  <a:srgbClr val="0E0E0E"/>
                </a:solidFill>
                <a:latin typeface="Lucida Console"/>
                <a:cs typeface="Lucida Console"/>
              </a:rPr>
              <a:t>similarity</a:t>
            </a:r>
            <a:r>
              <a:rPr sz="1150" spc="-95" dirty="0">
                <a:solidFill>
                  <a:srgbClr val="0E0E0E"/>
                </a:solidFill>
                <a:latin typeface="Lucida Console"/>
                <a:cs typeface="Lucida Console"/>
              </a:rPr>
              <a:t> </a:t>
            </a:r>
            <a:r>
              <a:rPr sz="1150" spc="-70" dirty="0">
                <a:solidFill>
                  <a:srgbClr val="0E0E0E"/>
                </a:solidFill>
                <a:latin typeface="Lucida Console"/>
                <a:cs typeface="Lucida Console"/>
              </a:rPr>
              <a:t>search</a:t>
            </a:r>
            <a:r>
              <a:rPr sz="1150" spc="-95" dirty="0">
                <a:solidFill>
                  <a:srgbClr val="0E0E0E"/>
                </a:solidFill>
                <a:latin typeface="Lucida Console"/>
                <a:cs typeface="Lucida Console"/>
              </a:rPr>
              <a:t> </a:t>
            </a:r>
            <a:r>
              <a:rPr sz="1150" spc="-10" dirty="0">
                <a:solidFill>
                  <a:srgbClr val="0E0E0E"/>
                </a:solidFill>
                <a:latin typeface="Lucida Console"/>
                <a:cs typeface="Lucida Console"/>
              </a:rPr>
              <a:t>operations.</a:t>
            </a:r>
            <a:endParaRPr sz="1150">
              <a:latin typeface="Lucida Console"/>
              <a:cs typeface="Lucida Console"/>
            </a:endParaRPr>
          </a:p>
        </p:txBody>
      </p:sp>
      <p:sp>
        <p:nvSpPr>
          <p:cNvPr id="8" name="object 8"/>
          <p:cNvSpPr/>
          <p:nvPr/>
        </p:nvSpPr>
        <p:spPr>
          <a:xfrm>
            <a:off x="8524873" y="1066799"/>
            <a:ext cx="3086100" cy="2095500"/>
          </a:xfrm>
          <a:custGeom>
            <a:avLst/>
            <a:gdLst/>
            <a:ahLst/>
            <a:cxnLst/>
            <a:rect l="l" t="t" r="r" b="b"/>
            <a:pathLst>
              <a:path w="3086100" h="2095500">
                <a:moveTo>
                  <a:pt x="0" y="2085974"/>
                </a:moveTo>
                <a:lnTo>
                  <a:pt x="0" y="9524"/>
                </a:lnTo>
                <a:lnTo>
                  <a:pt x="0" y="6894"/>
                </a:lnTo>
                <a:lnTo>
                  <a:pt x="930" y="4649"/>
                </a:lnTo>
                <a:lnTo>
                  <a:pt x="2789" y="2789"/>
                </a:lnTo>
                <a:lnTo>
                  <a:pt x="4649" y="929"/>
                </a:lnTo>
                <a:lnTo>
                  <a:pt x="6894" y="0"/>
                </a:lnTo>
                <a:lnTo>
                  <a:pt x="9525" y="0"/>
                </a:lnTo>
                <a:lnTo>
                  <a:pt x="3076575" y="0"/>
                </a:lnTo>
                <a:lnTo>
                  <a:pt x="3079204" y="0"/>
                </a:lnTo>
                <a:lnTo>
                  <a:pt x="3081449" y="929"/>
                </a:lnTo>
                <a:lnTo>
                  <a:pt x="3083309" y="2789"/>
                </a:lnTo>
                <a:lnTo>
                  <a:pt x="3085168" y="4649"/>
                </a:lnTo>
                <a:lnTo>
                  <a:pt x="3086099" y="6894"/>
                </a:lnTo>
                <a:lnTo>
                  <a:pt x="3086100" y="9524"/>
                </a:lnTo>
                <a:lnTo>
                  <a:pt x="3086100" y="2085974"/>
                </a:lnTo>
                <a:lnTo>
                  <a:pt x="3079204" y="2095499"/>
                </a:lnTo>
                <a:lnTo>
                  <a:pt x="3076575" y="2095499"/>
                </a:lnTo>
                <a:lnTo>
                  <a:pt x="9525" y="2095499"/>
                </a:lnTo>
                <a:lnTo>
                  <a:pt x="6894" y="2095499"/>
                </a:lnTo>
                <a:lnTo>
                  <a:pt x="4649" y="2094569"/>
                </a:lnTo>
                <a:lnTo>
                  <a:pt x="2789" y="2092709"/>
                </a:lnTo>
                <a:lnTo>
                  <a:pt x="930" y="2090849"/>
                </a:lnTo>
                <a:lnTo>
                  <a:pt x="0" y="2088604"/>
                </a:lnTo>
                <a:lnTo>
                  <a:pt x="0" y="2085974"/>
                </a:lnTo>
                <a:close/>
              </a:path>
            </a:pathLst>
          </a:custGeom>
          <a:ln w="19049">
            <a:solidFill>
              <a:srgbClr val="CBF400"/>
            </a:solidFill>
          </a:ln>
        </p:spPr>
        <p:txBody>
          <a:bodyPr wrap="square" lIns="0" tIns="0" rIns="0" bIns="0" rtlCol="0"/>
          <a:lstStyle/>
          <a:p>
            <a:endParaRPr/>
          </a:p>
        </p:txBody>
      </p:sp>
      <p:sp>
        <p:nvSpPr>
          <p:cNvPr id="9" name="object 9"/>
          <p:cNvSpPr txBox="1"/>
          <p:nvPr/>
        </p:nvSpPr>
        <p:spPr>
          <a:xfrm>
            <a:off x="8537847" y="1235075"/>
            <a:ext cx="3060700" cy="1722120"/>
          </a:xfrm>
          <a:prstGeom prst="rect">
            <a:avLst/>
          </a:prstGeom>
        </p:spPr>
        <p:txBody>
          <a:bodyPr vert="horz" wrap="square" lIns="0" tIns="12700" rIns="0" bIns="0" rtlCol="0">
            <a:spAutoFit/>
          </a:bodyPr>
          <a:lstStyle/>
          <a:p>
            <a:pPr algn="ctr">
              <a:lnSpc>
                <a:spcPct val="100000"/>
              </a:lnSpc>
              <a:spcBef>
                <a:spcPts val="100"/>
              </a:spcBef>
            </a:pPr>
            <a:r>
              <a:rPr sz="1350" b="1" dirty="0">
                <a:solidFill>
                  <a:srgbClr val="CBF400"/>
                </a:solidFill>
                <a:latin typeface="Liberation Sans"/>
                <a:cs typeface="Liberation Sans"/>
              </a:rPr>
              <a:t>Semantic </a:t>
            </a:r>
            <a:r>
              <a:rPr sz="1350" b="1" spc="-10" dirty="0">
                <a:solidFill>
                  <a:srgbClr val="CBF400"/>
                </a:solidFill>
                <a:latin typeface="Liberation Sans"/>
                <a:cs typeface="Liberation Sans"/>
              </a:rPr>
              <a:t>Search</a:t>
            </a:r>
            <a:endParaRPr sz="1350">
              <a:latin typeface="Liberation Sans"/>
              <a:cs typeface="Liberation Sans"/>
            </a:endParaRPr>
          </a:p>
          <a:p>
            <a:pPr marL="249554" marR="241935" algn="ctr">
              <a:lnSpc>
                <a:spcPct val="114100"/>
              </a:lnSpc>
              <a:spcBef>
                <a:spcPts val="710"/>
              </a:spcBef>
            </a:pPr>
            <a:r>
              <a:rPr sz="1150" spc="-70" dirty="0">
                <a:solidFill>
                  <a:srgbClr val="CBF400"/>
                </a:solidFill>
                <a:latin typeface="Lucida Console"/>
                <a:cs typeface="Lucida Console"/>
              </a:rPr>
              <a:t>Enables</a:t>
            </a:r>
            <a:r>
              <a:rPr sz="1150" spc="-50" dirty="0">
                <a:solidFill>
                  <a:srgbClr val="CBF400"/>
                </a:solidFill>
                <a:latin typeface="Lucida Console"/>
                <a:cs typeface="Lucida Console"/>
              </a:rPr>
              <a:t> </a:t>
            </a:r>
            <a:r>
              <a:rPr sz="1150" spc="-75" dirty="0">
                <a:solidFill>
                  <a:srgbClr val="CBF400"/>
                </a:solidFill>
                <a:latin typeface="Lucida Console"/>
                <a:cs typeface="Lucida Console"/>
              </a:rPr>
              <a:t>context-</a:t>
            </a:r>
            <a:r>
              <a:rPr sz="1150" spc="-65" dirty="0">
                <a:solidFill>
                  <a:srgbClr val="CBF400"/>
                </a:solidFill>
                <a:latin typeface="Lucida Console"/>
                <a:cs typeface="Lucida Console"/>
              </a:rPr>
              <a:t>aware</a:t>
            </a:r>
            <a:r>
              <a:rPr sz="1150" spc="-50" dirty="0">
                <a:solidFill>
                  <a:srgbClr val="CBF400"/>
                </a:solidFill>
                <a:latin typeface="Lucida Console"/>
                <a:cs typeface="Lucida Console"/>
              </a:rPr>
              <a:t> </a:t>
            </a:r>
            <a:r>
              <a:rPr sz="1150" spc="-70" dirty="0">
                <a:solidFill>
                  <a:srgbClr val="CBF400"/>
                </a:solidFill>
                <a:latin typeface="Lucida Console"/>
                <a:cs typeface="Lucida Console"/>
              </a:rPr>
              <a:t>queries</a:t>
            </a:r>
            <a:r>
              <a:rPr sz="1150" spc="-50" dirty="0">
                <a:solidFill>
                  <a:srgbClr val="CBF400"/>
                </a:solidFill>
                <a:latin typeface="Lucida Console"/>
                <a:cs typeface="Lucida Console"/>
              </a:rPr>
              <a:t> </a:t>
            </a:r>
            <a:r>
              <a:rPr sz="1150" spc="-25" dirty="0">
                <a:solidFill>
                  <a:srgbClr val="CBF400"/>
                </a:solidFill>
                <a:latin typeface="Lucida Console"/>
                <a:cs typeface="Lucida Console"/>
              </a:rPr>
              <a:t>by </a:t>
            </a:r>
            <a:r>
              <a:rPr sz="1150" spc="-65" dirty="0">
                <a:solidFill>
                  <a:srgbClr val="CBF400"/>
                </a:solidFill>
                <a:latin typeface="Lucida Console"/>
                <a:cs typeface="Lucida Console"/>
              </a:rPr>
              <a:t>calculating</a:t>
            </a:r>
            <a:r>
              <a:rPr sz="1150" spc="-105" dirty="0">
                <a:solidFill>
                  <a:srgbClr val="CBF400"/>
                </a:solidFill>
                <a:latin typeface="Lucida Console"/>
                <a:cs typeface="Lucida Console"/>
              </a:rPr>
              <a:t> </a:t>
            </a:r>
            <a:r>
              <a:rPr sz="1150" spc="-65" dirty="0">
                <a:solidFill>
                  <a:srgbClr val="CBF400"/>
                </a:solidFill>
                <a:latin typeface="Lucida Console"/>
                <a:cs typeface="Lucida Console"/>
              </a:rPr>
              <a:t>similarity</a:t>
            </a:r>
            <a:r>
              <a:rPr sz="1150" spc="-105" dirty="0">
                <a:solidFill>
                  <a:srgbClr val="CBF400"/>
                </a:solidFill>
                <a:latin typeface="Lucida Console"/>
                <a:cs typeface="Lucida Console"/>
              </a:rPr>
              <a:t> </a:t>
            </a:r>
            <a:r>
              <a:rPr sz="1150" spc="-10" dirty="0">
                <a:solidFill>
                  <a:srgbClr val="CBF400"/>
                </a:solidFill>
                <a:latin typeface="Lucida Console"/>
                <a:cs typeface="Lucida Console"/>
              </a:rPr>
              <a:t>between </a:t>
            </a:r>
            <a:r>
              <a:rPr sz="1150" spc="-70" dirty="0">
                <a:solidFill>
                  <a:srgbClr val="CBF400"/>
                </a:solidFill>
                <a:latin typeface="Lucida Console"/>
                <a:cs typeface="Lucida Console"/>
              </a:rPr>
              <a:t>vector</a:t>
            </a:r>
            <a:r>
              <a:rPr sz="1150" spc="-80" dirty="0">
                <a:solidFill>
                  <a:srgbClr val="CBF400"/>
                </a:solidFill>
                <a:latin typeface="Lucida Console"/>
                <a:cs typeface="Lucida Console"/>
              </a:rPr>
              <a:t> </a:t>
            </a:r>
            <a:r>
              <a:rPr sz="1150" spc="-70" dirty="0">
                <a:solidFill>
                  <a:srgbClr val="CBF400"/>
                </a:solidFill>
                <a:latin typeface="Lucida Console"/>
                <a:cs typeface="Lucida Console"/>
              </a:rPr>
              <a:t>representations</a:t>
            </a:r>
            <a:r>
              <a:rPr sz="1150" spc="-80" dirty="0">
                <a:solidFill>
                  <a:srgbClr val="CBF400"/>
                </a:solidFill>
                <a:latin typeface="Lucida Console"/>
                <a:cs typeface="Lucida Console"/>
              </a:rPr>
              <a:t> </a:t>
            </a:r>
            <a:r>
              <a:rPr sz="1150" spc="-35" dirty="0">
                <a:solidFill>
                  <a:srgbClr val="CBF400"/>
                </a:solidFill>
                <a:latin typeface="Lucida Console"/>
                <a:cs typeface="Lucida Console"/>
              </a:rPr>
              <a:t>of</a:t>
            </a:r>
            <a:r>
              <a:rPr sz="1150" spc="-80" dirty="0">
                <a:solidFill>
                  <a:srgbClr val="CBF400"/>
                </a:solidFill>
                <a:latin typeface="Lucida Console"/>
                <a:cs typeface="Lucida Console"/>
              </a:rPr>
              <a:t> </a:t>
            </a:r>
            <a:r>
              <a:rPr sz="1150" spc="-10" dirty="0">
                <a:solidFill>
                  <a:srgbClr val="CBF400"/>
                </a:solidFill>
                <a:latin typeface="Lucida Console"/>
                <a:cs typeface="Lucida Console"/>
              </a:rPr>
              <a:t>data, </a:t>
            </a:r>
            <a:r>
              <a:rPr sz="1150" spc="-65" dirty="0">
                <a:solidFill>
                  <a:srgbClr val="CBF400"/>
                </a:solidFill>
                <a:latin typeface="Lucida Console"/>
                <a:cs typeface="Lucida Console"/>
              </a:rPr>
              <a:t>allowing</a:t>
            </a:r>
            <a:r>
              <a:rPr sz="1150" spc="-85" dirty="0">
                <a:solidFill>
                  <a:srgbClr val="CBF400"/>
                </a:solidFill>
                <a:latin typeface="Lucida Console"/>
                <a:cs typeface="Lucida Console"/>
              </a:rPr>
              <a:t> </a:t>
            </a:r>
            <a:r>
              <a:rPr sz="1150" spc="-50" dirty="0">
                <a:solidFill>
                  <a:srgbClr val="CBF400"/>
                </a:solidFill>
                <a:latin typeface="Lucida Console"/>
                <a:cs typeface="Lucida Console"/>
              </a:rPr>
              <a:t>for</a:t>
            </a:r>
            <a:r>
              <a:rPr sz="1150" spc="-85" dirty="0">
                <a:solidFill>
                  <a:srgbClr val="CBF400"/>
                </a:solidFill>
                <a:latin typeface="Lucida Console"/>
                <a:cs typeface="Lucida Console"/>
              </a:rPr>
              <a:t> </a:t>
            </a:r>
            <a:r>
              <a:rPr sz="1150" spc="-75" dirty="0">
                <a:solidFill>
                  <a:srgbClr val="CBF400"/>
                </a:solidFill>
                <a:latin typeface="Lucida Console"/>
                <a:cs typeface="Lucida Console"/>
              </a:rPr>
              <a:t>meaning-</a:t>
            </a:r>
            <a:r>
              <a:rPr sz="1150" spc="-10" dirty="0">
                <a:solidFill>
                  <a:srgbClr val="CBF400"/>
                </a:solidFill>
                <a:latin typeface="Lucida Console"/>
                <a:cs typeface="Lucida Console"/>
              </a:rPr>
              <a:t>based </a:t>
            </a:r>
            <a:r>
              <a:rPr sz="1150" spc="-70" dirty="0">
                <a:solidFill>
                  <a:srgbClr val="CBF400"/>
                </a:solidFill>
                <a:latin typeface="Lucida Console"/>
                <a:cs typeface="Lucida Console"/>
              </a:rPr>
              <a:t>matches</a:t>
            </a:r>
            <a:r>
              <a:rPr sz="1150" spc="-75" dirty="0">
                <a:solidFill>
                  <a:srgbClr val="CBF400"/>
                </a:solidFill>
                <a:latin typeface="Lucida Console"/>
                <a:cs typeface="Lucida Console"/>
              </a:rPr>
              <a:t> </a:t>
            </a:r>
            <a:r>
              <a:rPr sz="1150" spc="-70" dirty="0">
                <a:solidFill>
                  <a:srgbClr val="CBF400"/>
                </a:solidFill>
                <a:latin typeface="Lucida Console"/>
                <a:cs typeface="Lucida Console"/>
              </a:rPr>
              <a:t>rather </a:t>
            </a:r>
            <a:r>
              <a:rPr sz="1150" spc="-60" dirty="0">
                <a:solidFill>
                  <a:srgbClr val="CBF400"/>
                </a:solidFill>
                <a:latin typeface="Lucida Console"/>
                <a:cs typeface="Lucida Console"/>
              </a:rPr>
              <a:t>than</a:t>
            </a:r>
            <a:r>
              <a:rPr sz="1150" spc="-70" dirty="0">
                <a:solidFill>
                  <a:srgbClr val="CBF400"/>
                </a:solidFill>
                <a:latin typeface="Lucida Console"/>
                <a:cs typeface="Lucida Console"/>
              </a:rPr>
              <a:t> </a:t>
            </a:r>
            <a:r>
              <a:rPr sz="1150" spc="-10" dirty="0">
                <a:solidFill>
                  <a:srgbClr val="CBF400"/>
                </a:solidFill>
                <a:latin typeface="Lucida Console"/>
                <a:cs typeface="Lucida Console"/>
              </a:rPr>
              <a:t>keyword </a:t>
            </a:r>
            <a:r>
              <a:rPr sz="1150" spc="-65" dirty="0">
                <a:solidFill>
                  <a:srgbClr val="CBF400"/>
                </a:solidFill>
                <a:latin typeface="Lucida Console"/>
                <a:cs typeface="Lucida Console"/>
              </a:rPr>
              <a:t>matching,</a:t>
            </a:r>
            <a:r>
              <a:rPr sz="1150" spc="-110" dirty="0">
                <a:solidFill>
                  <a:srgbClr val="CBF400"/>
                </a:solidFill>
                <a:latin typeface="Lucida Console"/>
                <a:cs typeface="Lucida Console"/>
              </a:rPr>
              <a:t> </a:t>
            </a:r>
            <a:r>
              <a:rPr sz="1150" spc="-65" dirty="0">
                <a:solidFill>
                  <a:srgbClr val="CBF400"/>
                </a:solidFill>
                <a:latin typeface="Lucida Console"/>
                <a:cs typeface="Lucida Console"/>
              </a:rPr>
              <a:t>essential</a:t>
            </a:r>
            <a:r>
              <a:rPr sz="1150" spc="-105" dirty="0">
                <a:solidFill>
                  <a:srgbClr val="CBF400"/>
                </a:solidFill>
                <a:latin typeface="Lucida Console"/>
                <a:cs typeface="Lucida Console"/>
              </a:rPr>
              <a:t> </a:t>
            </a:r>
            <a:r>
              <a:rPr sz="1150" spc="-50" dirty="0">
                <a:solidFill>
                  <a:srgbClr val="CBF400"/>
                </a:solidFill>
                <a:latin typeface="Lucida Console"/>
                <a:cs typeface="Lucida Console"/>
              </a:rPr>
              <a:t>for</a:t>
            </a:r>
            <a:r>
              <a:rPr sz="1150" spc="-105" dirty="0">
                <a:solidFill>
                  <a:srgbClr val="CBF400"/>
                </a:solidFill>
                <a:latin typeface="Lucida Console"/>
                <a:cs typeface="Lucida Console"/>
              </a:rPr>
              <a:t> </a:t>
            </a:r>
            <a:r>
              <a:rPr sz="1150" spc="-10" dirty="0">
                <a:solidFill>
                  <a:srgbClr val="CBF400"/>
                </a:solidFill>
                <a:latin typeface="Lucida Console"/>
                <a:cs typeface="Lucida Console"/>
              </a:rPr>
              <a:t>natural </a:t>
            </a:r>
            <a:r>
              <a:rPr sz="1150" spc="-65" dirty="0">
                <a:solidFill>
                  <a:srgbClr val="CBF400"/>
                </a:solidFill>
                <a:latin typeface="Lucida Console"/>
                <a:cs typeface="Lucida Console"/>
              </a:rPr>
              <a:t>language</a:t>
            </a:r>
            <a:r>
              <a:rPr sz="1150" spc="-95" dirty="0">
                <a:solidFill>
                  <a:srgbClr val="CBF400"/>
                </a:solidFill>
                <a:latin typeface="Lucida Console"/>
                <a:cs typeface="Lucida Console"/>
              </a:rPr>
              <a:t> </a:t>
            </a:r>
            <a:r>
              <a:rPr sz="1150" spc="-10" dirty="0">
                <a:solidFill>
                  <a:srgbClr val="CBF400"/>
                </a:solidFill>
                <a:latin typeface="Lucida Console"/>
                <a:cs typeface="Lucida Console"/>
              </a:rPr>
              <a:t>understanding.</a:t>
            </a:r>
            <a:endParaRPr sz="1150">
              <a:latin typeface="Lucida Console"/>
              <a:cs typeface="Lucida Console"/>
            </a:endParaRPr>
          </a:p>
        </p:txBody>
      </p:sp>
      <p:sp>
        <p:nvSpPr>
          <p:cNvPr id="10" name="object 10"/>
          <p:cNvSpPr/>
          <p:nvPr/>
        </p:nvSpPr>
        <p:spPr>
          <a:xfrm>
            <a:off x="5229224" y="3371849"/>
            <a:ext cx="3086100" cy="2095500"/>
          </a:xfrm>
          <a:custGeom>
            <a:avLst/>
            <a:gdLst/>
            <a:ahLst/>
            <a:cxnLst/>
            <a:rect l="l" t="t" r="r" b="b"/>
            <a:pathLst>
              <a:path w="3086100" h="2095500">
                <a:moveTo>
                  <a:pt x="0" y="2085974"/>
                </a:moveTo>
                <a:lnTo>
                  <a:pt x="0" y="9524"/>
                </a:lnTo>
                <a:lnTo>
                  <a:pt x="0" y="6894"/>
                </a:lnTo>
                <a:lnTo>
                  <a:pt x="930" y="4649"/>
                </a:lnTo>
                <a:lnTo>
                  <a:pt x="2789" y="2789"/>
                </a:lnTo>
                <a:lnTo>
                  <a:pt x="4649" y="929"/>
                </a:lnTo>
                <a:lnTo>
                  <a:pt x="6894" y="0"/>
                </a:lnTo>
                <a:lnTo>
                  <a:pt x="9524" y="0"/>
                </a:lnTo>
                <a:lnTo>
                  <a:pt x="3076574" y="0"/>
                </a:lnTo>
                <a:lnTo>
                  <a:pt x="3079204" y="0"/>
                </a:lnTo>
                <a:lnTo>
                  <a:pt x="3081449" y="929"/>
                </a:lnTo>
                <a:lnTo>
                  <a:pt x="3083309" y="2789"/>
                </a:lnTo>
                <a:lnTo>
                  <a:pt x="3085168" y="4649"/>
                </a:lnTo>
                <a:lnTo>
                  <a:pt x="3086099" y="6894"/>
                </a:lnTo>
                <a:lnTo>
                  <a:pt x="3086099" y="9524"/>
                </a:lnTo>
                <a:lnTo>
                  <a:pt x="3086099" y="2085974"/>
                </a:lnTo>
                <a:lnTo>
                  <a:pt x="3076574" y="2095499"/>
                </a:lnTo>
                <a:lnTo>
                  <a:pt x="9524" y="2095499"/>
                </a:lnTo>
                <a:lnTo>
                  <a:pt x="6894" y="2095499"/>
                </a:lnTo>
                <a:lnTo>
                  <a:pt x="4649" y="2094569"/>
                </a:lnTo>
                <a:lnTo>
                  <a:pt x="2789" y="2092709"/>
                </a:lnTo>
                <a:lnTo>
                  <a:pt x="930" y="2090849"/>
                </a:lnTo>
                <a:lnTo>
                  <a:pt x="0" y="2088604"/>
                </a:lnTo>
                <a:lnTo>
                  <a:pt x="0" y="2085974"/>
                </a:lnTo>
                <a:close/>
              </a:path>
            </a:pathLst>
          </a:custGeom>
          <a:ln w="19049">
            <a:solidFill>
              <a:srgbClr val="CBF400"/>
            </a:solidFill>
          </a:ln>
        </p:spPr>
        <p:txBody>
          <a:bodyPr wrap="square" lIns="0" tIns="0" rIns="0" bIns="0" rtlCol="0"/>
          <a:lstStyle/>
          <a:p>
            <a:endParaRPr/>
          </a:p>
        </p:txBody>
      </p:sp>
      <p:sp>
        <p:nvSpPr>
          <p:cNvPr id="11" name="object 11"/>
          <p:cNvSpPr txBox="1"/>
          <p:nvPr/>
        </p:nvSpPr>
        <p:spPr>
          <a:xfrm>
            <a:off x="5242196" y="3540124"/>
            <a:ext cx="3060700" cy="1722120"/>
          </a:xfrm>
          <a:prstGeom prst="rect">
            <a:avLst/>
          </a:prstGeom>
        </p:spPr>
        <p:txBody>
          <a:bodyPr vert="horz" wrap="square" lIns="0" tIns="12700" rIns="0" bIns="0" rtlCol="0">
            <a:spAutoFit/>
          </a:bodyPr>
          <a:lstStyle/>
          <a:p>
            <a:pPr algn="ctr">
              <a:lnSpc>
                <a:spcPct val="100000"/>
              </a:lnSpc>
              <a:spcBef>
                <a:spcPts val="100"/>
              </a:spcBef>
            </a:pPr>
            <a:r>
              <a:rPr sz="1350" b="1" dirty="0">
                <a:solidFill>
                  <a:srgbClr val="CBF400"/>
                </a:solidFill>
                <a:latin typeface="Liberation Sans"/>
                <a:cs typeface="Liberation Sans"/>
              </a:rPr>
              <a:t>Embedding</a:t>
            </a:r>
            <a:r>
              <a:rPr sz="1350" b="1" spc="-80" dirty="0">
                <a:solidFill>
                  <a:srgbClr val="CBF400"/>
                </a:solidFill>
                <a:latin typeface="Liberation Sans"/>
                <a:cs typeface="Liberation Sans"/>
              </a:rPr>
              <a:t> </a:t>
            </a:r>
            <a:r>
              <a:rPr sz="1350" b="1" spc="-10" dirty="0">
                <a:solidFill>
                  <a:srgbClr val="CBF400"/>
                </a:solidFill>
                <a:latin typeface="Liberation Sans"/>
                <a:cs typeface="Liberation Sans"/>
              </a:rPr>
              <a:t>Models</a:t>
            </a:r>
            <a:endParaRPr sz="1350">
              <a:latin typeface="Liberation Sans"/>
              <a:cs typeface="Liberation Sans"/>
            </a:endParaRPr>
          </a:p>
          <a:p>
            <a:pPr marL="209550" marR="201930" indent="-635" algn="ctr">
              <a:lnSpc>
                <a:spcPct val="114100"/>
              </a:lnSpc>
              <a:spcBef>
                <a:spcPts val="710"/>
              </a:spcBef>
            </a:pPr>
            <a:r>
              <a:rPr sz="1150" spc="-70" dirty="0">
                <a:solidFill>
                  <a:srgbClr val="CBF400"/>
                </a:solidFill>
                <a:latin typeface="Lucida Console"/>
                <a:cs typeface="Lucida Console"/>
              </a:rPr>
              <a:t>Vector</a:t>
            </a:r>
            <a:r>
              <a:rPr sz="1150" spc="-90" dirty="0">
                <a:solidFill>
                  <a:srgbClr val="CBF400"/>
                </a:solidFill>
                <a:latin typeface="Lucida Console"/>
                <a:cs typeface="Lucida Console"/>
              </a:rPr>
              <a:t> </a:t>
            </a:r>
            <a:r>
              <a:rPr sz="1150" spc="-65" dirty="0">
                <a:solidFill>
                  <a:srgbClr val="CBF400"/>
                </a:solidFill>
                <a:latin typeface="Lucida Console"/>
                <a:cs typeface="Lucida Console"/>
              </a:rPr>
              <a:t>databases</a:t>
            </a:r>
            <a:r>
              <a:rPr sz="1150" spc="-85" dirty="0">
                <a:solidFill>
                  <a:srgbClr val="CBF400"/>
                </a:solidFill>
                <a:latin typeface="Lucida Console"/>
                <a:cs typeface="Lucida Console"/>
              </a:rPr>
              <a:t> </a:t>
            </a:r>
            <a:r>
              <a:rPr sz="1150" spc="-60" dirty="0">
                <a:solidFill>
                  <a:srgbClr val="CBF400"/>
                </a:solidFill>
                <a:latin typeface="Lucida Console"/>
                <a:cs typeface="Lucida Console"/>
              </a:rPr>
              <a:t>work</a:t>
            </a:r>
            <a:r>
              <a:rPr sz="1150" spc="-85" dirty="0">
                <a:solidFill>
                  <a:srgbClr val="CBF400"/>
                </a:solidFill>
                <a:latin typeface="Lucida Console"/>
                <a:cs typeface="Lucida Console"/>
              </a:rPr>
              <a:t> </a:t>
            </a:r>
            <a:r>
              <a:rPr sz="1150" spc="-25" dirty="0">
                <a:solidFill>
                  <a:srgbClr val="CBF400"/>
                </a:solidFill>
                <a:latin typeface="Lucida Console"/>
                <a:cs typeface="Lucida Console"/>
              </a:rPr>
              <a:t>in </a:t>
            </a:r>
            <a:r>
              <a:rPr sz="1150" spc="-65" dirty="0">
                <a:solidFill>
                  <a:srgbClr val="CBF400"/>
                </a:solidFill>
                <a:latin typeface="Lucida Console"/>
                <a:cs typeface="Lucida Console"/>
              </a:rPr>
              <a:t>conjunction</a:t>
            </a:r>
            <a:r>
              <a:rPr sz="1150" spc="-114" dirty="0">
                <a:solidFill>
                  <a:srgbClr val="CBF400"/>
                </a:solidFill>
                <a:latin typeface="Lucida Console"/>
                <a:cs typeface="Lucida Console"/>
              </a:rPr>
              <a:t> </a:t>
            </a:r>
            <a:r>
              <a:rPr sz="1150" spc="-60" dirty="0">
                <a:solidFill>
                  <a:srgbClr val="CBF400"/>
                </a:solidFill>
                <a:latin typeface="Lucida Console"/>
                <a:cs typeface="Lucida Console"/>
              </a:rPr>
              <a:t>with</a:t>
            </a:r>
            <a:r>
              <a:rPr sz="1150" spc="-100" dirty="0">
                <a:solidFill>
                  <a:srgbClr val="CBF400"/>
                </a:solidFill>
                <a:latin typeface="Lucida Console"/>
                <a:cs typeface="Lucida Console"/>
              </a:rPr>
              <a:t> </a:t>
            </a:r>
            <a:r>
              <a:rPr sz="1150" spc="-65" dirty="0">
                <a:solidFill>
                  <a:srgbClr val="CBF400"/>
                </a:solidFill>
                <a:latin typeface="Lucida Console"/>
                <a:cs typeface="Lucida Console"/>
              </a:rPr>
              <a:t>embedding</a:t>
            </a:r>
            <a:r>
              <a:rPr sz="1150" spc="-100" dirty="0">
                <a:solidFill>
                  <a:srgbClr val="CBF400"/>
                </a:solidFill>
                <a:latin typeface="Lucida Console"/>
                <a:cs typeface="Lucida Console"/>
              </a:rPr>
              <a:t> </a:t>
            </a:r>
            <a:r>
              <a:rPr sz="1150" spc="-20" dirty="0">
                <a:solidFill>
                  <a:srgbClr val="CBF400"/>
                </a:solidFill>
                <a:latin typeface="Lucida Console"/>
                <a:cs typeface="Lucida Console"/>
              </a:rPr>
              <a:t>models </a:t>
            </a:r>
            <a:r>
              <a:rPr sz="1150" spc="-60" dirty="0">
                <a:solidFill>
                  <a:srgbClr val="CBF400"/>
                </a:solidFill>
                <a:latin typeface="Lucida Console"/>
                <a:cs typeface="Lucida Console"/>
              </a:rPr>
              <a:t>that</a:t>
            </a:r>
            <a:r>
              <a:rPr sz="1150" spc="-100" dirty="0">
                <a:solidFill>
                  <a:srgbClr val="CBF400"/>
                </a:solidFill>
                <a:latin typeface="Lucida Console"/>
                <a:cs typeface="Lucida Console"/>
              </a:rPr>
              <a:t> </a:t>
            </a:r>
            <a:r>
              <a:rPr sz="1150" spc="-65" dirty="0">
                <a:solidFill>
                  <a:srgbClr val="CBF400"/>
                </a:solidFill>
                <a:latin typeface="Lucida Console"/>
                <a:cs typeface="Lucida Console"/>
              </a:rPr>
              <a:t>transform</a:t>
            </a:r>
            <a:r>
              <a:rPr sz="1150" spc="-90" dirty="0">
                <a:solidFill>
                  <a:srgbClr val="CBF400"/>
                </a:solidFill>
                <a:latin typeface="Lucida Console"/>
                <a:cs typeface="Lucida Console"/>
              </a:rPr>
              <a:t> </a:t>
            </a:r>
            <a:r>
              <a:rPr sz="1150" spc="-70" dirty="0">
                <a:solidFill>
                  <a:srgbClr val="CBF400"/>
                </a:solidFill>
                <a:latin typeface="Lucida Console"/>
                <a:cs typeface="Lucida Console"/>
              </a:rPr>
              <a:t>diverse</a:t>
            </a:r>
            <a:r>
              <a:rPr sz="1150" spc="-90" dirty="0">
                <a:solidFill>
                  <a:srgbClr val="CBF400"/>
                </a:solidFill>
                <a:latin typeface="Lucida Console"/>
                <a:cs typeface="Lucida Console"/>
              </a:rPr>
              <a:t> </a:t>
            </a:r>
            <a:r>
              <a:rPr sz="1150" spc="-60" dirty="0">
                <a:solidFill>
                  <a:srgbClr val="CBF400"/>
                </a:solidFill>
                <a:latin typeface="Lucida Console"/>
                <a:cs typeface="Lucida Console"/>
              </a:rPr>
              <a:t>data</a:t>
            </a:r>
            <a:r>
              <a:rPr sz="1150" spc="-85" dirty="0">
                <a:solidFill>
                  <a:srgbClr val="CBF400"/>
                </a:solidFill>
                <a:latin typeface="Lucida Console"/>
                <a:cs typeface="Lucida Console"/>
              </a:rPr>
              <a:t> </a:t>
            </a:r>
            <a:r>
              <a:rPr sz="1150" spc="-10" dirty="0">
                <a:solidFill>
                  <a:srgbClr val="CBF400"/>
                </a:solidFill>
                <a:latin typeface="Lucida Console"/>
                <a:cs typeface="Lucida Console"/>
              </a:rPr>
              <a:t>types </a:t>
            </a:r>
            <a:r>
              <a:rPr sz="1150" spc="-70" dirty="0">
                <a:solidFill>
                  <a:srgbClr val="CBF400"/>
                </a:solidFill>
                <a:latin typeface="Lucida Console"/>
                <a:cs typeface="Lucida Console"/>
              </a:rPr>
              <a:t>(text,</a:t>
            </a:r>
            <a:r>
              <a:rPr sz="1150" spc="-60" dirty="0">
                <a:solidFill>
                  <a:srgbClr val="CBF400"/>
                </a:solidFill>
                <a:latin typeface="Lucida Console"/>
                <a:cs typeface="Lucida Console"/>
              </a:rPr>
              <a:t> </a:t>
            </a:r>
            <a:r>
              <a:rPr sz="1150" spc="-70" dirty="0">
                <a:solidFill>
                  <a:srgbClr val="CBF400"/>
                </a:solidFill>
                <a:latin typeface="Lucida Console"/>
                <a:cs typeface="Lucida Console"/>
              </a:rPr>
              <a:t>images,</a:t>
            </a:r>
            <a:r>
              <a:rPr sz="1150" spc="-55" dirty="0">
                <a:solidFill>
                  <a:srgbClr val="CBF400"/>
                </a:solidFill>
                <a:latin typeface="Lucida Console"/>
                <a:cs typeface="Lucida Console"/>
              </a:rPr>
              <a:t> </a:t>
            </a:r>
            <a:r>
              <a:rPr sz="1150" spc="-70" dirty="0">
                <a:solidFill>
                  <a:srgbClr val="CBF400"/>
                </a:solidFill>
                <a:latin typeface="Lucida Console"/>
                <a:cs typeface="Lucida Console"/>
              </a:rPr>
              <a:t>audio)</a:t>
            </a:r>
            <a:r>
              <a:rPr sz="1150" spc="-60" dirty="0">
                <a:solidFill>
                  <a:srgbClr val="CBF400"/>
                </a:solidFill>
                <a:latin typeface="Lucida Console"/>
                <a:cs typeface="Lucida Console"/>
              </a:rPr>
              <a:t> </a:t>
            </a:r>
            <a:r>
              <a:rPr sz="1150" spc="-20" dirty="0">
                <a:solidFill>
                  <a:srgbClr val="CBF400"/>
                </a:solidFill>
                <a:latin typeface="Lucida Console"/>
                <a:cs typeface="Lucida Console"/>
              </a:rPr>
              <a:t>into </a:t>
            </a:r>
            <a:r>
              <a:rPr sz="1150" spc="-65" dirty="0">
                <a:solidFill>
                  <a:srgbClr val="CBF400"/>
                </a:solidFill>
                <a:latin typeface="Lucida Console"/>
                <a:cs typeface="Lucida Console"/>
              </a:rPr>
              <a:t>numerical</a:t>
            </a:r>
            <a:r>
              <a:rPr sz="1150" spc="-80" dirty="0">
                <a:solidFill>
                  <a:srgbClr val="CBF400"/>
                </a:solidFill>
                <a:latin typeface="Lucida Console"/>
                <a:cs typeface="Lucida Console"/>
              </a:rPr>
              <a:t> </a:t>
            </a:r>
            <a:r>
              <a:rPr sz="1150" spc="-70" dirty="0">
                <a:solidFill>
                  <a:srgbClr val="CBF400"/>
                </a:solidFill>
                <a:latin typeface="Lucida Console"/>
                <a:cs typeface="Lucida Console"/>
              </a:rPr>
              <a:t>vector</a:t>
            </a:r>
            <a:r>
              <a:rPr sz="1150" spc="-80" dirty="0">
                <a:solidFill>
                  <a:srgbClr val="CBF400"/>
                </a:solidFill>
                <a:latin typeface="Lucida Console"/>
                <a:cs typeface="Lucida Console"/>
              </a:rPr>
              <a:t> </a:t>
            </a:r>
            <a:r>
              <a:rPr sz="1150" spc="-55" dirty="0">
                <a:solidFill>
                  <a:srgbClr val="CBF400"/>
                </a:solidFill>
                <a:latin typeface="Lucida Console"/>
                <a:cs typeface="Lucida Console"/>
              </a:rPr>
              <a:t>representations, </a:t>
            </a:r>
            <a:r>
              <a:rPr sz="1150" spc="-65" dirty="0">
                <a:solidFill>
                  <a:srgbClr val="CBF400"/>
                </a:solidFill>
                <a:latin typeface="Lucida Console"/>
                <a:cs typeface="Lucida Console"/>
              </a:rPr>
              <a:t>capturing</a:t>
            </a:r>
            <a:r>
              <a:rPr sz="1150" spc="-100" dirty="0">
                <a:solidFill>
                  <a:srgbClr val="CBF400"/>
                </a:solidFill>
                <a:latin typeface="Lucida Console"/>
                <a:cs typeface="Lucida Console"/>
              </a:rPr>
              <a:t> </a:t>
            </a:r>
            <a:r>
              <a:rPr sz="1150" spc="-65" dirty="0">
                <a:solidFill>
                  <a:srgbClr val="CBF400"/>
                </a:solidFill>
                <a:latin typeface="Lucida Console"/>
                <a:cs typeface="Lucida Console"/>
              </a:rPr>
              <a:t>semantic</a:t>
            </a:r>
            <a:r>
              <a:rPr sz="1150" spc="-95" dirty="0">
                <a:solidFill>
                  <a:srgbClr val="CBF400"/>
                </a:solidFill>
                <a:latin typeface="Lucida Console"/>
                <a:cs typeface="Lucida Console"/>
              </a:rPr>
              <a:t> </a:t>
            </a:r>
            <a:r>
              <a:rPr sz="1150" spc="-10" dirty="0">
                <a:solidFill>
                  <a:srgbClr val="CBF400"/>
                </a:solidFill>
                <a:latin typeface="Lucida Console"/>
                <a:cs typeface="Lucida Console"/>
              </a:rPr>
              <a:t>relationships </a:t>
            </a:r>
            <a:r>
              <a:rPr sz="1150" spc="-70" dirty="0">
                <a:solidFill>
                  <a:srgbClr val="CBF400"/>
                </a:solidFill>
                <a:latin typeface="Lucida Console"/>
                <a:cs typeface="Lucida Console"/>
              </a:rPr>
              <a:t>between</a:t>
            </a:r>
            <a:r>
              <a:rPr sz="1150" spc="-60" dirty="0">
                <a:solidFill>
                  <a:srgbClr val="CBF400"/>
                </a:solidFill>
                <a:latin typeface="Lucida Console"/>
                <a:cs typeface="Lucida Console"/>
              </a:rPr>
              <a:t> </a:t>
            </a:r>
            <a:r>
              <a:rPr sz="1150" spc="-10" dirty="0">
                <a:solidFill>
                  <a:srgbClr val="CBF400"/>
                </a:solidFill>
                <a:latin typeface="Lucida Console"/>
                <a:cs typeface="Lucida Console"/>
              </a:rPr>
              <a:t>entities.</a:t>
            </a:r>
            <a:endParaRPr sz="1150">
              <a:latin typeface="Lucida Console"/>
              <a:cs typeface="Lucida Console"/>
            </a:endParaRPr>
          </a:p>
        </p:txBody>
      </p:sp>
      <p:sp>
        <p:nvSpPr>
          <p:cNvPr id="12" name="object 12"/>
          <p:cNvSpPr/>
          <p:nvPr/>
        </p:nvSpPr>
        <p:spPr>
          <a:xfrm>
            <a:off x="8515348" y="3362324"/>
            <a:ext cx="3105150" cy="2114550"/>
          </a:xfrm>
          <a:custGeom>
            <a:avLst/>
            <a:gdLst/>
            <a:ahLst/>
            <a:cxnLst/>
            <a:rect l="l" t="t" r="r" b="b"/>
            <a:pathLst>
              <a:path w="3105150" h="2114550">
                <a:moveTo>
                  <a:pt x="3088626" y="2114549"/>
                </a:moveTo>
                <a:lnTo>
                  <a:pt x="16523" y="2114549"/>
                </a:lnTo>
                <a:lnTo>
                  <a:pt x="14093" y="2114066"/>
                </a:lnTo>
                <a:lnTo>
                  <a:pt x="0" y="2098025"/>
                </a:lnTo>
                <a:lnTo>
                  <a:pt x="0" y="2095499"/>
                </a:lnTo>
                <a:lnTo>
                  <a:pt x="0" y="16523"/>
                </a:lnTo>
                <a:lnTo>
                  <a:pt x="16523" y="0"/>
                </a:lnTo>
                <a:lnTo>
                  <a:pt x="3088626" y="0"/>
                </a:lnTo>
                <a:lnTo>
                  <a:pt x="3105149" y="16523"/>
                </a:lnTo>
                <a:lnTo>
                  <a:pt x="3105149" y="2098025"/>
                </a:lnTo>
                <a:lnTo>
                  <a:pt x="3091055" y="2114066"/>
                </a:lnTo>
                <a:lnTo>
                  <a:pt x="3088626" y="2114549"/>
                </a:lnTo>
                <a:close/>
              </a:path>
            </a:pathLst>
          </a:custGeom>
          <a:solidFill>
            <a:srgbClr val="CBF400"/>
          </a:solidFill>
        </p:spPr>
        <p:txBody>
          <a:bodyPr wrap="square" lIns="0" tIns="0" rIns="0" bIns="0" rtlCol="0"/>
          <a:lstStyle/>
          <a:p>
            <a:endParaRPr/>
          </a:p>
        </p:txBody>
      </p:sp>
      <p:sp>
        <p:nvSpPr>
          <p:cNvPr id="13" name="object 13"/>
          <p:cNvSpPr txBox="1"/>
          <p:nvPr/>
        </p:nvSpPr>
        <p:spPr>
          <a:xfrm>
            <a:off x="8694787" y="3521074"/>
            <a:ext cx="2746375" cy="1522095"/>
          </a:xfrm>
          <a:prstGeom prst="rect">
            <a:avLst/>
          </a:prstGeom>
        </p:spPr>
        <p:txBody>
          <a:bodyPr vert="horz" wrap="square" lIns="0" tIns="12700" rIns="0" bIns="0" rtlCol="0">
            <a:spAutoFit/>
          </a:bodyPr>
          <a:lstStyle/>
          <a:p>
            <a:pPr algn="ctr">
              <a:lnSpc>
                <a:spcPct val="100000"/>
              </a:lnSpc>
              <a:spcBef>
                <a:spcPts val="100"/>
              </a:spcBef>
            </a:pPr>
            <a:r>
              <a:rPr sz="1350" b="1" dirty="0">
                <a:solidFill>
                  <a:srgbClr val="0E0E0E"/>
                </a:solidFill>
                <a:latin typeface="Liberation Sans"/>
                <a:cs typeface="Liberation Sans"/>
              </a:rPr>
              <a:t>AI</a:t>
            </a:r>
            <a:r>
              <a:rPr sz="1350" b="1" spc="-55" dirty="0">
                <a:solidFill>
                  <a:srgbClr val="0E0E0E"/>
                </a:solidFill>
                <a:latin typeface="Liberation Sans"/>
                <a:cs typeface="Liberation Sans"/>
              </a:rPr>
              <a:t> </a:t>
            </a:r>
            <a:r>
              <a:rPr sz="1350" b="1" spc="-10" dirty="0">
                <a:solidFill>
                  <a:srgbClr val="0E0E0E"/>
                </a:solidFill>
                <a:latin typeface="Liberation Sans"/>
                <a:cs typeface="Liberation Sans"/>
              </a:rPr>
              <a:t>Applications</a:t>
            </a:r>
            <a:endParaRPr sz="1350">
              <a:latin typeface="Liberation Sans"/>
              <a:cs typeface="Liberation Sans"/>
            </a:endParaRPr>
          </a:p>
          <a:p>
            <a:pPr marL="12700" marR="5080" algn="ctr">
              <a:lnSpc>
                <a:spcPct val="114100"/>
              </a:lnSpc>
              <a:spcBef>
                <a:spcPts val="710"/>
              </a:spcBef>
            </a:pPr>
            <a:r>
              <a:rPr sz="1150" spc="-70" dirty="0">
                <a:solidFill>
                  <a:srgbClr val="0E0E0E"/>
                </a:solidFill>
                <a:latin typeface="Lucida Console"/>
                <a:cs typeface="Lucida Console"/>
              </a:rPr>
              <a:t>Powers recommendation</a:t>
            </a:r>
            <a:r>
              <a:rPr sz="1150" spc="-65" dirty="0">
                <a:solidFill>
                  <a:srgbClr val="0E0E0E"/>
                </a:solidFill>
                <a:latin typeface="Lucida Console"/>
                <a:cs typeface="Lucida Console"/>
              </a:rPr>
              <a:t> systems, </a:t>
            </a:r>
            <a:r>
              <a:rPr sz="1150" spc="-25" dirty="0">
                <a:solidFill>
                  <a:srgbClr val="0E0E0E"/>
                </a:solidFill>
                <a:latin typeface="Lucida Console"/>
                <a:cs typeface="Lucida Console"/>
              </a:rPr>
              <a:t>RAG </a:t>
            </a:r>
            <a:r>
              <a:rPr sz="1150" spc="-70" dirty="0">
                <a:solidFill>
                  <a:srgbClr val="0E0E0E"/>
                </a:solidFill>
                <a:latin typeface="Lucida Console"/>
                <a:cs typeface="Lucida Console"/>
              </a:rPr>
              <a:t>architectures,</a:t>
            </a:r>
            <a:r>
              <a:rPr sz="1150" spc="-75" dirty="0">
                <a:solidFill>
                  <a:srgbClr val="0E0E0E"/>
                </a:solidFill>
                <a:latin typeface="Lucida Console"/>
                <a:cs typeface="Lucida Console"/>
              </a:rPr>
              <a:t> </a:t>
            </a:r>
            <a:r>
              <a:rPr sz="1150" spc="-65" dirty="0">
                <a:solidFill>
                  <a:srgbClr val="0E0E0E"/>
                </a:solidFill>
                <a:latin typeface="Lucida Console"/>
                <a:cs typeface="Lucida Console"/>
              </a:rPr>
              <a:t>semantic</a:t>
            </a:r>
            <a:r>
              <a:rPr sz="1150" spc="-70" dirty="0">
                <a:solidFill>
                  <a:srgbClr val="0E0E0E"/>
                </a:solidFill>
                <a:latin typeface="Lucida Console"/>
                <a:cs typeface="Lucida Console"/>
              </a:rPr>
              <a:t> </a:t>
            </a:r>
            <a:r>
              <a:rPr sz="1150" spc="-10" dirty="0">
                <a:solidFill>
                  <a:srgbClr val="0E0E0E"/>
                </a:solidFill>
                <a:latin typeface="Lucida Console"/>
                <a:cs typeface="Lucida Console"/>
              </a:rPr>
              <a:t>search </a:t>
            </a:r>
            <a:r>
              <a:rPr sz="1150" spc="-65" dirty="0">
                <a:solidFill>
                  <a:srgbClr val="0E0E0E"/>
                </a:solidFill>
                <a:latin typeface="Lucida Console"/>
                <a:cs typeface="Lucida Console"/>
              </a:rPr>
              <a:t>engines,</a:t>
            </a:r>
            <a:r>
              <a:rPr sz="1150" spc="-85" dirty="0">
                <a:solidFill>
                  <a:srgbClr val="0E0E0E"/>
                </a:solidFill>
                <a:latin typeface="Lucida Console"/>
                <a:cs typeface="Lucida Console"/>
              </a:rPr>
              <a:t> </a:t>
            </a:r>
            <a:r>
              <a:rPr sz="1150" spc="-70" dirty="0">
                <a:solidFill>
                  <a:srgbClr val="0E0E0E"/>
                </a:solidFill>
                <a:latin typeface="Lucida Console"/>
                <a:cs typeface="Lucida Console"/>
              </a:rPr>
              <a:t>anomaly</a:t>
            </a:r>
            <a:r>
              <a:rPr sz="1150" spc="-85" dirty="0">
                <a:solidFill>
                  <a:srgbClr val="0E0E0E"/>
                </a:solidFill>
                <a:latin typeface="Lucida Console"/>
                <a:cs typeface="Lucida Console"/>
              </a:rPr>
              <a:t> </a:t>
            </a:r>
            <a:r>
              <a:rPr sz="1150" spc="-65" dirty="0">
                <a:solidFill>
                  <a:srgbClr val="0E0E0E"/>
                </a:solidFill>
                <a:latin typeface="Lucida Console"/>
                <a:cs typeface="Lucida Console"/>
              </a:rPr>
              <a:t>detection,</a:t>
            </a:r>
            <a:r>
              <a:rPr sz="1150" spc="-85" dirty="0">
                <a:solidFill>
                  <a:srgbClr val="0E0E0E"/>
                </a:solidFill>
                <a:latin typeface="Lucida Console"/>
                <a:cs typeface="Lucida Console"/>
              </a:rPr>
              <a:t> </a:t>
            </a:r>
            <a:r>
              <a:rPr sz="1150" spc="-25" dirty="0">
                <a:solidFill>
                  <a:srgbClr val="0E0E0E"/>
                </a:solidFill>
                <a:latin typeface="Lucida Console"/>
                <a:cs typeface="Lucida Console"/>
              </a:rPr>
              <a:t>and </a:t>
            </a:r>
            <a:r>
              <a:rPr sz="1150" spc="-70" dirty="0">
                <a:solidFill>
                  <a:srgbClr val="0E0E0E"/>
                </a:solidFill>
                <a:latin typeface="Lucida Console"/>
                <a:cs typeface="Lucida Console"/>
              </a:rPr>
              <a:t>content</a:t>
            </a:r>
            <a:r>
              <a:rPr sz="1150" spc="-100" dirty="0">
                <a:solidFill>
                  <a:srgbClr val="0E0E0E"/>
                </a:solidFill>
                <a:latin typeface="Lucida Console"/>
                <a:cs typeface="Lucida Console"/>
              </a:rPr>
              <a:t> </a:t>
            </a:r>
            <a:r>
              <a:rPr sz="1150" spc="-65" dirty="0">
                <a:solidFill>
                  <a:srgbClr val="0E0E0E"/>
                </a:solidFill>
                <a:latin typeface="Lucida Console"/>
                <a:cs typeface="Lucida Console"/>
              </a:rPr>
              <a:t>moderation</a:t>
            </a:r>
            <a:r>
              <a:rPr sz="1150" spc="-95" dirty="0">
                <a:solidFill>
                  <a:srgbClr val="0E0E0E"/>
                </a:solidFill>
                <a:latin typeface="Lucida Console"/>
                <a:cs typeface="Lucida Console"/>
              </a:rPr>
              <a:t> </a:t>
            </a:r>
            <a:r>
              <a:rPr sz="1150" spc="-35" dirty="0">
                <a:solidFill>
                  <a:srgbClr val="0E0E0E"/>
                </a:solidFill>
                <a:latin typeface="Lucida Console"/>
                <a:cs typeface="Lucida Console"/>
              </a:rPr>
              <a:t>by</a:t>
            </a:r>
            <a:r>
              <a:rPr sz="1150" spc="-100" dirty="0">
                <a:solidFill>
                  <a:srgbClr val="0E0E0E"/>
                </a:solidFill>
                <a:latin typeface="Lucida Console"/>
                <a:cs typeface="Lucida Console"/>
              </a:rPr>
              <a:t> </a:t>
            </a:r>
            <a:r>
              <a:rPr sz="1150" spc="-10" dirty="0">
                <a:solidFill>
                  <a:srgbClr val="0E0E0E"/>
                </a:solidFill>
                <a:latin typeface="Lucida Console"/>
                <a:cs typeface="Lucida Console"/>
              </a:rPr>
              <a:t>efficiently </a:t>
            </a:r>
            <a:r>
              <a:rPr sz="1150" spc="-70" dirty="0">
                <a:solidFill>
                  <a:srgbClr val="0E0E0E"/>
                </a:solidFill>
                <a:latin typeface="Lucida Console"/>
                <a:cs typeface="Lucida Console"/>
              </a:rPr>
              <a:t>storing</a:t>
            </a:r>
            <a:r>
              <a:rPr sz="1150" spc="-95" dirty="0">
                <a:solidFill>
                  <a:srgbClr val="0E0E0E"/>
                </a:solidFill>
                <a:latin typeface="Lucida Console"/>
                <a:cs typeface="Lucida Console"/>
              </a:rPr>
              <a:t> </a:t>
            </a:r>
            <a:r>
              <a:rPr sz="1150" spc="-50" dirty="0">
                <a:solidFill>
                  <a:srgbClr val="0E0E0E"/>
                </a:solidFill>
                <a:latin typeface="Lucida Console"/>
                <a:cs typeface="Lucida Console"/>
              </a:rPr>
              <a:t>and</a:t>
            </a:r>
            <a:r>
              <a:rPr sz="1150" spc="-95" dirty="0">
                <a:solidFill>
                  <a:srgbClr val="0E0E0E"/>
                </a:solidFill>
                <a:latin typeface="Lucida Console"/>
                <a:cs typeface="Lucida Console"/>
              </a:rPr>
              <a:t> </a:t>
            </a:r>
            <a:r>
              <a:rPr sz="1150" spc="-65" dirty="0">
                <a:solidFill>
                  <a:srgbClr val="0E0E0E"/>
                </a:solidFill>
                <a:latin typeface="Lucida Console"/>
                <a:cs typeface="Lucida Console"/>
              </a:rPr>
              <a:t>retrieving</a:t>
            </a:r>
            <a:r>
              <a:rPr sz="1150" spc="-90" dirty="0">
                <a:solidFill>
                  <a:srgbClr val="0E0E0E"/>
                </a:solidFill>
                <a:latin typeface="Lucida Console"/>
                <a:cs typeface="Lucida Console"/>
              </a:rPr>
              <a:t> </a:t>
            </a:r>
            <a:r>
              <a:rPr sz="1150" spc="-10" dirty="0">
                <a:solidFill>
                  <a:srgbClr val="0E0E0E"/>
                </a:solidFill>
                <a:latin typeface="Lucida Console"/>
                <a:cs typeface="Lucida Console"/>
              </a:rPr>
              <a:t>vector </a:t>
            </a:r>
            <a:r>
              <a:rPr sz="1150" spc="-70" dirty="0">
                <a:solidFill>
                  <a:srgbClr val="0E0E0E"/>
                </a:solidFill>
                <a:latin typeface="Lucida Console"/>
                <a:cs typeface="Lucida Console"/>
              </a:rPr>
              <a:t>representations</a:t>
            </a:r>
            <a:r>
              <a:rPr sz="1150" spc="-90" dirty="0">
                <a:solidFill>
                  <a:srgbClr val="0E0E0E"/>
                </a:solidFill>
                <a:latin typeface="Lucida Console"/>
                <a:cs typeface="Lucida Console"/>
              </a:rPr>
              <a:t> </a:t>
            </a:r>
            <a:r>
              <a:rPr sz="1150" spc="-35" dirty="0">
                <a:solidFill>
                  <a:srgbClr val="0E0E0E"/>
                </a:solidFill>
                <a:latin typeface="Lucida Console"/>
                <a:cs typeface="Lucida Console"/>
              </a:rPr>
              <a:t>at</a:t>
            </a:r>
            <a:r>
              <a:rPr sz="1150" spc="-90" dirty="0">
                <a:solidFill>
                  <a:srgbClr val="0E0E0E"/>
                </a:solidFill>
                <a:latin typeface="Lucida Console"/>
                <a:cs typeface="Lucida Console"/>
              </a:rPr>
              <a:t> </a:t>
            </a:r>
            <a:r>
              <a:rPr sz="1150" spc="-10" dirty="0">
                <a:solidFill>
                  <a:srgbClr val="0E0E0E"/>
                </a:solidFill>
                <a:latin typeface="Lucida Console"/>
                <a:cs typeface="Lucida Console"/>
              </a:rPr>
              <a:t>scale.</a:t>
            </a:r>
            <a:endParaRPr sz="1150">
              <a:latin typeface="Lucida Console"/>
              <a:cs typeface="Lucida Console"/>
            </a:endParaRPr>
          </a:p>
        </p:txBody>
      </p:sp>
      <p:sp>
        <p:nvSpPr>
          <p:cNvPr id="14" name="object 14"/>
          <p:cNvSpPr txBox="1">
            <a:spLocks noGrp="1"/>
          </p:cNvSpPr>
          <p:nvPr>
            <p:ph type="title"/>
          </p:nvPr>
        </p:nvSpPr>
        <p:spPr>
          <a:xfrm>
            <a:off x="558800" y="854075"/>
            <a:ext cx="3666490" cy="3111500"/>
          </a:xfrm>
          <a:prstGeom prst="rect">
            <a:avLst/>
          </a:prstGeom>
        </p:spPr>
        <p:txBody>
          <a:bodyPr vert="horz" wrap="square" lIns="0" tIns="12700" rIns="0" bIns="0" rtlCol="0">
            <a:spAutoFit/>
          </a:bodyPr>
          <a:lstStyle/>
          <a:p>
            <a:pPr marL="12700" marR="5080">
              <a:lnSpc>
                <a:spcPct val="150000"/>
              </a:lnSpc>
              <a:spcBef>
                <a:spcPts val="100"/>
              </a:spcBef>
            </a:pPr>
            <a:r>
              <a:rPr sz="4500" spc="-10" dirty="0"/>
              <a:t>Vector Database </a:t>
            </a:r>
            <a:r>
              <a:rPr sz="4500" spc="-40" dirty="0"/>
              <a:t>Technologies</a:t>
            </a:r>
            <a:endParaRPr sz="4500"/>
          </a:p>
        </p:txBody>
      </p:sp>
      <p:pic>
        <p:nvPicPr>
          <p:cNvPr id="15" name="object 15"/>
          <p:cNvPicPr/>
          <p:nvPr/>
        </p:nvPicPr>
        <p:blipFill>
          <a:blip r:embed="rId3" cstate="print"/>
          <a:stretch>
            <a:fillRect/>
          </a:stretch>
        </p:blipFill>
        <p:spPr>
          <a:xfrm>
            <a:off x="571500" y="5000625"/>
            <a:ext cx="4267199" cy="29146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972049" y="0"/>
            <a:ext cx="7219950" cy="8572500"/>
          </a:xfrm>
          <a:custGeom>
            <a:avLst/>
            <a:gdLst/>
            <a:ahLst/>
            <a:cxnLst/>
            <a:rect l="l" t="t" r="r" b="b"/>
            <a:pathLst>
              <a:path w="7219950" h="8572500">
                <a:moveTo>
                  <a:pt x="7219949" y="8572499"/>
                </a:moveTo>
                <a:lnTo>
                  <a:pt x="0" y="8572499"/>
                </a:lnTo>
                <a:lnTo>
                  <a:pt x="0" y="0"/>
                </a:lnTo>
                <a:lnTo>
                  <a:pt x="7219949" y="0"/>
                </a:lnTo>
                <a:lnTo>
                  <a:pt x="7219949" y="8572499"/>
                </a:lnTo>
                <a:close/>
              </a:path>
            </a:pathLst>
          </a:custGeom>
          <a:solidFill>
            <a:srgbClr val="0E0E0E"/>
          </a:solidFill>
        </p:spPr>
        <p:txBody>
          <a:bodyPr wrap="square" lIns="0" tIns="0" rIns="0" bIns="0" rtlCol="0"/>
          <a:lstStyle/>
          <a:p>
            <a:endParaRPr/>
          </a:p>
        </p:txBody>
      </p:sp>
      <p:pic>
        <p:nvPicPr>
          <p:cNvPr id="3" name="object 3"/>
          <p:cNvPicPr/>
          <p:nvPr/>
        </p:nvPicPr>
        <p:blipFill>
          <a:blip r:embed="rId2" cstate="print"/>
          <a:stretch>
            <a:fillRect/>
          </a:stretch>
        </p:blipFill>
        <p:spPr>
          <a:xfrm>
            <a:off x="5552122" y="341977"/>
            <a:ext cx="135254" cy="78075"/>
          </a:xfrm>
          <a:prstGeom prst="rect">
            <a:avLst/>
          </a:prstGeom>
        </p:spPr>
      </p:pic>
      <p:sp>
        <p:nvSpPr>
          <p:cNvPr id="4" name="object 4"/>
          <p:cNvSpPr txBox="1"/>
          <p:nvPr/>
        </p:nvSpPr>
        <p:spPr>
          <a:xfrm>
            <a:off x="5683249" y="270496"/>
            <a:ext cx="1849120" cy="222885"/>
          </a:xfrm>
          <a:prstGeom prst="rect">
            <a:avLst/>
          </a:prstGeom>
        </p:spPr>
        <p:txBody>
          <a:bodyPr vert="horz" wrap="square" lIns="0" tIns="12065" rIns="0" bIns="0" rtlCol="0">
            <a:spAutoFit/>
          </a:bodyPr>
          <a:lstStyle/>
          <a:p>
            <a:pPr marL="12700">
              <a:lnSpc>
                <a:spcPct val="100000"/>
              </a:lnSpc>
              <a:spcBef>
                <a:spcPts val="95"/>
              </a:spcBef>
            </a:pPr>
            <a:r>
              <a:rPr sz="1300" b="1" dirty="0">
                <a:solidFill>
                  <a:srgbClr val="CBF400"/>
                </a:solidFill>
                <a:latin typeface="Courier New"/>
                <a:cs typeface="Courier New"/>
              </a:rPr>
              <a:t>AI</a:t>
            </a:r>
            <a:r>
              <a:rPr sz="1300" b="1" spc="-114" dirty="0">
                <a:solidFill>
                  <a:srgbClr val="CBF400"/>
                </a:solidFill>
                <a:latin typeface="Courier New"/>
                <a:cs typeface="Courier New"/>
              </a:rPr>
              <a:t> </a:t>
            </a:r>
            <a:r>
              <a:rPr sz="1300" b="1" spc="-20" dirty="0">
                <a:solidFill>
                  <a:srgbClr val="CBF400"/>
                </a:solidFill>
                <a:latin typeface="Courier New"/>
                <a:cs typeface="Courier New"/>
              </a:rPr>
              <a:t>TRAINING</a:t>
            </a:r>
            <a:r>
              <a:rPr sz="1300" b="1" spc="-114" dirty="0">
                <a:solidFill>
                  <a:srgbClr val="CBF400"/>
                </a:solidFill>
                <a:latin typeface="Courier New"/>
                <a:cs typeface="Courier New"/>
              </a:rPr>
              <a:t> </a:t>
            </a:r>
            <a:r>
              <a:rPr sz="1300" b="1" spc="-10" dirty="0">
                <a:solidFill>
                  <a:srgbClr val="CBF400"/>
                </a:solidFill>
                <a:latin typeface="Courier New"/>
                <a:cs typeface="Courier New"/>
              </a:rPr>
              <a:t>ACADEMY</a:t>
            </a:r>
            <a:endParaRPr sz="1300">
              <a:latin typeface="Courier New"/>
              <a:cs typeface="Courier New"/>
            </a:endParaRPr>
          </a:p>
        </p:txBody>
      </p:sp>
      <p:sp>
        <p:nvSpPr>
          <p:cNvPr id="5" name="object 5"/>
          <p:cNvSpPr txBox="1"/>
          <p:nvPr/>
        </p:nvSpPr>
        <p:spPr>
          <a:xfrm>
            <a:off x="10235901" y="270479"/>
            <a:ext cx="1397635" cy="222885"/>
          </a:xfrm>
          <a:prstGeom prst="rect">
            <a:avLst/>
          </a:prstGeom>
        </p:spPr>
        <p:txBody>
          <a:bodyPr vert="horz" wrap="square" lIns="0" tIns="12065" rIns="0" bIns="0" rtlCol="0">
            <a:spAutoFit/>
          </a:bodyPr>
          <a:lstStyle/>
          <a:p>
            <a:pPr marL="12700">
              <a:lnSpc>
                <a:spcPct val="100000"/>
              </a:lnSpc>
              <a:spcBef>
                <a:spcPts val="95"/>
              </a:spcBef>
            </a:pPr>
            <a:r>
              <a:rPr sz="1300" spc="-65" dirty="0">
                <a:solidFill>
                  <a:srgbClr val="CBF400"/>
                </a:solidFill>
                <a:latin typeface="Lucida Console"/>
                <a:cs typeface="Lucida Console"/>
              </a:rPr>
              <a:t>August</a:t>
            </a:r>
            <a:r>
              <a:rPr sz="1300" spc="-125" dirty="0">
                <a:solidFill>
                  <a:srgbClr val="CBF400"/>
                </a:solidFill>
                <a:latin typeface="Lucida Console"/>
                <a:cs typeface="Lucida Console"/>
              </a:rPr>
              <a:t> </a:t>
            </a:r>
            <a:r>
              <a:rPr sz="1300" spc="-45" dirty="0">
                <a:solidFill>
                  <a:srgbClr val="CBF400"/>
                </a:solidFill>
                <a:latin typeface="Lucida Console"/>
                <a:cs typeface="Lucida Console"/>
              </a:rPr>
              <a:t>30,</a:t>
            </a:r>
            <a:r>
              <a:rPr sz="1300" spc="-120" dirty="0">
                <a:solidFill>
                  <a:srgbClr val="CBF400"/>
                </a:solidFill>
                <a:latin typeface="Lucida Console"/>
                <a:cs typeface="Lucida Console"/>
              </a:rPr>
              <a:t> </a:t>
            </a:r>
            <a:r>
              <a:rPr sz="1300" spc="-55" dirty="0">
                <a:solidFill>
                  <a:srgbClr val="CBF400"/>
                </a:solidFill>
                <a:latin typeface="Lucida Console"/>
                <a:cs typeface="Lucida Console"/>
              </a:rPr>
              <a:t>2025</a:t>
            </a:r>
            <a:endParaRPr sz="1300">
              <a:latin typeface="Lucida Console"/>
              <a:cs typeface="Lucida Console"/>
            </a:endParaRPr>
          </a:p>
        </p:txBody>
      </p:sp>
      <p:sp>
        <p:nvSpPr>
          <p:cNvPr id="6" name="object 6"/>
          <p:cNvSpPr txBox="1">
            <a:spLocks noGrp="1"/>
          </p:cNvSpPr>
          <p:nvPr>
            <p:ph type="title"/>
          </p:nvPr>
        </p:nvSpPr>
        <p:spPr>
          <a:xfrm>
            <a:off x="5530849" y="911225"/>
            <a:ext cx="3899535" cy="2425700"/>
          </a:xfrm>
          <a:prstGeom prst="rect">
            <a:avLst/>
          </a:prstGeom>
        </p:spPr>
        <p:txBody>
          <a:bodyPr vert="horz" wrap="square" lIns="0" tIns="355600" rIns="0" bIns="0" rtlCol="0">
            <a:spAutoFit/>
          </a:bodyPr>
          <a:lstStyle/>
          <a:p>
            <a:pPr marL="12700" marR="5080">
              <a:lnSpc>
                <a:spcPct val="75000"/>
              </a:lnSpc>
              <a:spcBef>
                <a:spcPts val="2800"/>
              </a:spcBef>
            </a:pPr>
            <a:r>
              <a:rPr sz="9000" spc="-10" dirty="0"/>
              <a:t>Image Agents</a:t>
            </a:r>
            <a:endParaRPr sz="9000"/>
          </a:p>
        </p:txBody>
      </p:sp>
      <p:sp>
        <p:nvSpPr>
          <p:cNvPr id="7" name="object 7"/>
          <p:cNvSpPr txBox="1"/>
          <p:nvPr/>
        </p:nvSpPr>
        <p:spPr>
          <a:xfrm>
            <a:off x="7794358" y="3540172"/>
            <a:ext cx="3832225" cy="577850"/>
          </a:xfrm>
          <a:prstGeom prst="rect">
            <a:avLst/>
          </a:prstGeom>
        </p:spPr>
        <p:txBody>
          <a:bodyPr vert="horz" wrap="square" lIns="0" tIns="12700" rIns="0" bIns="0" rtlCol="0">
            <a:spAutoFit/>
          </a:bodyPr>
          <a:lstStyle/>
          <a:p>
            <a:pPr marL="12700" marR="5080">
              <a:lnSpc>
                <a:spcPct val="120800"/>
              </a:lnSpc>
              <a:spcBef>
                <a:spcPts val="100"/>
              </a:spcBef>
            </a:pPr>
            <a:r>
              <a:rPr sz="1500" spc="-75" dirty="0">
                <a:solidFill>
                  <a:srgbClr val="DDDDDD"/>
                </a:solidFill>
                <a:latin typeface="Lucida Console"/>
                <a:cs typeface="Lucida Console"/>
              </a:rPr>
              <a:t>in</a:t>
            </a:r>
            <a:r>
              <a:rPr sz="1500" spc="-114" dirty="0">
                <a:solidFill>
                  <a:srgbClr val="DDDDDD"/>
                </a:solidFill>
                <a:latin typeface="Lucida Console"/>
                <a:cs typeface="Lucida Console"/>
              </a:rPr>
              <a:t> </a:t>
            </a:r>
            <a:r>
              <a:rPr sz="1500" spc="-100" dirty="0">
                <a:solidFill>
                  <a:srgbClr val="DDDDDD"/>
                </a:solidFill>
                <a:latin typeface="Lucida Console"/>
                <a:cs typeface="Lucida Console"/>
              </a:rPr>
              <a:t>computer</a:t>
            </a:r>
            <a:r>
              <a:rPr sz="1500" spc="-110" dirty="0">
                <a:solidFill>
                  <a:srgbClr val="DDDDDD"/>
                </a:solidFill>
                <a:latin typeface="Lucida Console"/>
                <a:cs typeface="Lucida Console"/>
              </a:rPr>
              <a:t> </a:t>
            </a:r>
            <a:r>
              <a:rPr sz="1500" spc="-95" dirty="0">
                <a:solidFill>
                  <a:srgbClr val="DDDDDD"/>
                </a:solidFill>
                <a:latin typeface="Lucida Console"/>
                <a:cs typeface="Lucida Console"/>
              </a:rPr>
              <a:t>vision</a:t>
            </a:r>
            <a:r>
              <a:rPr sz="1500" spc="-110" dirty="0">
                <a:solidFill>
                  <a:srgbClr val="DDDDDD"/>
                </a:solidFill>
                <a:latin typeface="Lucida Console"/>
                <a:cs typeface="Lucida Console"/>
              </a:rPr>
              <a:t> </a:t>
            </a:r>
            <a:r>
              <a:rPr sz="1500" spc="-95" dirty="0">
                <a:solidFill>
                  <a:srgbClr val="DDDDDD"/>
                </a:solidFill>
                <a:latin typeface="Lucida Console"/>
                <a:cs typeface="Lucida Console"/>
              </a:rPr>
              <a:t>enable</a:t>
            </a:r>
            <a:r>
              <a:rPr sz="1500" spc="-110" dirty="0">
                <a:solidFill>
                  <a:srgbClr val="DDDDDD"/>
                </a:solidFill>
                <a:latin typeface="Lucida Console"/>
                <a:cs typeface="Lucida Console"/>
              </a:rPr>
              <a:t> </a:t>
            </a:r>
            <a:r>
              <a:rPr sz="1500" spc="-100" dirty="0">
                <a:solidFill>
                  <a:srgbClr val="DDDDDD"/>
                </a:solidFill>
                <a:latin typeface="Lucida Console"/>
                <a:cs typeface="Lucida Console"/>
              </a:rPr>
              <a:t>machines</a:t>
            </a:r>
            <a:r>
              <a:rPr sz="1500" spc="-110" dirty="0">
                <a:solidFill>
                  <a:srgbClr val="DDDDDD"/>
                </a:solidFill>
                <a:latin typeface="Lucida Console"/>
                <a:cs typeface="Lucida Console"/>
              </a:rPr>
              <a:t> </a:t>
            </a:r>
            <a:r>
              <a:rPr sz="1500" spc="-25" dirty="0">
                <a:solidFill>
                  <a:srgbClr val="DDDDDD"/>
                </a:solidFill>
                <a:latin typeface="Lucida Console"/>
                <a:cs typeface="Lucida Console"/>
              </a:rPr>
              <a:t>to </a:t>
            </a:r>
            <a:r>
              <a:rPr sz="1500" spc="-95" dirty="0">
                <a:solidFill>
                  <a:srgbClr val="DDDDDD"/>
                </a:solidFill>
                <a:latin typeface="Lucida Console"/>
                <a:cs typeface="Lucida Console"/>
              </a:rPr>
              <a:t>visual</a:t>
            </a:r>
            <a:r>
              <a:rPr sz="1500" spc="-105" dirty="0">
                <a:solidFill>
                  <a:srgbClr val="DDDDDD"/>
                </a:solidFill>
                <a:latin typeface="Lucida Console"/>
                <a:cs typeface="Lucida Console"/>
              </a:rPr>
              <a:t> information</a:t>
            </a:r>
            <a:r>
              <a:rPr sz="1500" spc="-100" dirty="0">
                <a:solidFill>
                  <a:srgbClr val="DDDDDD"/>
                </a:solidFill>
                <a:latin typeface="Lucida Console"/>
                <a:cs typeface="Lucida Console"/>
              </a:rPr>
              <a:t> </a:t>
            </a:r>
            <a:r>
              <a:rPr sz="1500" spc="-90" dirty="0">
                <a:solidFill>
                  <a:srgbClr val="DDDDDD"/>
                </a:solidFill>
                <a:latin typeface="Lucida Console"/>
                <a:cs typeface="Lucida Console"/>
              </a:rPr>
              <a:t>from</a:t>
            </a:r>
            <a:r>
              <a:rPr sz="1500" spc="-100" dirty="0">
                <a:solidFill>
                  <a:srgbClr val="DDDDDD"/>
                </a:solidFill>
                <a:latin typeface="Lucida Console"/>
                <a:cs typeface="Lucida Console"/>
              </a:rPr>
              <a:t> </a:t>
            </a:r>
            <a:r>
              <a:rPr sz="1500" spc="-90" dirty="0">
                <a:solidFill>
                  <a:srgbClr val="DDDDDD"/>
                </a:solidFill>
                <a:latin typeface="Lucida Console"/>
                <a:cs typeface="Lucida Console"/>
              </a:rPr>
              <a:t>the</a:t>
            </a:r>
            <a:r>
              <a:rPr sz="1500" spc="-100" dirty="0">
                <a:solidFill>
                  <a:srgbClr val="DDDDDD"/>
                </a:solidFill>
                <a:latin typeface="Lucida Console"/>
                <a:cs typeface="Lucida Console"/>
              </a:rPr>
              <a:t> </a:t>
            </a:r>
            <a:r>
              <a:rPr sz="1500" spc="-10" dirty="0">
                <a:solidFill>
                  <a:srgbClr val="DDDDDD"/>
                </a:solidFill>
                <a:latin typeface="Lucida Console"/>
                <a:cs typeface="Lucida Console"/>
              </a:rPr>
              <a:t>world,</a:t>
            </a:r>
            <a:endParaRPr sz="1500">
              <a:latin typeface="Lucida Console"/>
              <a:cs typeface="Lucida Console"/>
            </a:endParaRPr>
          </a:p>
        </p:txBody>
      </p:sp>
      <p:sp>
        <p:nvSpPr>
          <p:cNvPr id="8" name="object 8"/>
          <p:cNvSpPr txBox="1"/>
          <p:nvPr/>
        </p:nvSpPr>
        <p:spPr>
          <a:xfrm>
            <a:off x="5530849" y="3540172"/>
            <a:ext cx="2186305" cy="854075"/>
          </a:xfrm>
          <a:prstGeom prst="rect">
            <a:avLst/>
          </a:prstGeom>
        </p:spPr>
        <p:txBody>
          <a:bodyPr vert="horz" wrap="square" lIns="0" tIns="12700" rIns="0" bIns="0" rtlCol="0">
            <a:spAutoFit/>
          </a:bodyPr>
          <a:lstStyle/>
          <a:p>
            <a:pPr marL="12700" marR="5080" algn="just">
              <a:lnSpc>
                <a:spcPct val="120800"/>
              </a:lnSpc>
              <a:spcBef>
                <a:spcPts val="100"/>
              </a:spcBef>
            </a:pPr>
            <a:r>
              <a:rPr sz="1500" spc="-75" dirty="0">
                <a:solidFill>
                  <a:srgbClr val="DDDDDD"/>
                </a:solidFill>
                <a:latin typeface="Lucida Console"/>
                <a:cs typeface="Lucida Console"/>
              </a:rPr>
              <a:t>AI</a:t>
            </a:r>
            <a:r>
              <a:rPr sz="1500" spc="-135" dirty="0">
                <a:solidFill>
                  <a:srgbClr val="DDDDDD"/>
                </a:solidFill>
                <a:latin typeface="Lucida Console"/>
                <a:cs typeface="Lucida Console"/>
              </a:rPr>
              <a:t> </a:t>
            </a:r>
            <a:r>
              <a:rPr sz="1500" spc="-95" dirty="0">
                <a:solidFill>
                  <a:srgbClr val="DDDDDD"/>
                </a:solidFill>
                <a:latin typeface="Lucida Console"/>
                <a:cs typeface="Lucida Console"/>
              </a:rPr>
              <a:t>agents</a:t>
            </a:r>
            <a:r>
              <a:rPr sz="1500" spc="-130" dirty="0">
                <a:solidFill>
                  <a:srgbClr val="DDDDDD"/>
                </a:solidFill>
                <a:latin typeface="Lucida Console"/>
                <a:cs typeface="Lucida Console"/>
              </a:rPr>
              <a:t> </a:t>
            </a:r>
            <a:r>
              <a:rPr sz="1500" spc="-95" dirty="0">
                <a:solidFill>
                  <a:srgbClr val="DDDDDD"/>
                </a:solidFill>
                <a:latin typeface="Lucida Console"/>
                <a:cs typeface="Lucida Console"/>
              </a:rPr>
              <a:t>specialized </a:t>
            </a:r>
            <a:r>
              <a:rPr sz="1500" spc="-100" dirty="0">
                <a:solidFill>
                  <a:srgbClr val="DDDDDD"/>
                </a:solidFill>
                <a:latin typeface="Lucida Console"/>
                <a:cs typeface="Lucida Console"/>
              </a:rPr>
              <a:t>interpret</a:t>
            </a:r>
            <a:r>
              <a:rPr sz="1500" spc="-105" dirty="0">
                <a:solidFill>
                  <a:srgbClr val="DDDDDD"/>
                </a:solidFill>
                <a:latin typeface="Lucida Console"/>
                <a:cs typeface="Lucida Console"/>
              </a:rPr>
              <a:t> </a:t>
            </a:r>
            <a:r>
              <a:rPr sz="1500" spc="-90" dirty="0">
                <a:solidFill>
                  <a:srgbClr val="DDDDDD"/>
                </a:solidFill>
                <a:latin typeface="Lucida Console"/>
                <a:cs typeface="Lucida Console"/>
              </a:rPr>
              <a:t>and</a:t>
            </a:r>
            <a:r>
              <a:rPr sz="1500" spc="-105" dirty="0">
                <a:solidFill>
                  <a:srgbClr val="DDDDDD"/>
                </a:solidFill>
                <a:latin typeface="Lucida Console"/>
                <a:cs typeface="Lucida Console"/>
              </a:rPr>
              <a:t> </a:t>
            </a:r>
            <a:r>
              <a:rPr sz="1500" spc="-85" dirty="0">
                <a:solidFill>
                  <a:srgbClr val="DDDDDD"/>
                </a:solidFill>
                <a:latin typeface="Lucida Console"/>
                <a:cs typeface="Lucida Console"/>
              </a:rPr>
              <a:t>analyze </a:t>
            </a:r>
            <a:r>
              <a:rPr sz="1500" spc="-100" dirty="0">
                <a:solidFill>
                  <a:srgbClr val="DDDDDD"/>
                </a:solidFill>
                <a:latin typeface="Lucida Console"/>
                <a:cs typeface="Lucida Console"/>
              </a:rPr>
              <a:t>powering</a:t>
            </a:r>
            <a:r>
              <a:rPr sz="1500" spc="-90" dirty="0">
                <a:solidFill>
                  <a:srgbClr val="DDDDDD"/>
                </a:solidFill>
                <a:latin typeface="Lucida Console"/>
                <a:cs typeface="Lucida Console"/>
              </a:rPr>
              <a:t> </a:t>
            </a:r>
            <a:r>
              <a:rPr sz="1500" spc="-95" dirty="0">
                <a:solidFill>
                  <a:srgbClr val="DDDDDD"/>
                </a:solidFill>
                <a:latin typeface="Lucida Console"/>
                <a:cs typeface="Lucida Console"/>
              </a:rPr>
              <a:t>applications</a:t>
            </a:r>
            <a:endParaRPr sz="1500">
              <a:latin typeface="Lucida Console"/>
              <a:cs typeface="Lucida Console"/>
            </a:endParaRPr>
          </a:p>
        </p:txBody>
      </p:sp>
      <p:sp>
        <p:nvSpPr>
          <p:cNvPr id="9" name="object 9"/>
          <p:cNvSpPr txBox="1"/>
          <p:nvPr/>
        </p:nvSpPr>
        <p:spPr>
          <a:xfrm>
            <a:off x="7794358" y="4139961"/>
            <a:ext cx="3832225" cy="254635"/>
          </a:xfrm>
          <a:prstGeom prst="rect">
            <a:avLst/>
          </a:prstGeom>
        </p:spPr>
        <p:txBody>
          <a:bodyPr vert="horz" wrap="square" lIns="0" tIns="12700" rIns="0" bIns="0" rtlCol="0">
            <a:spAutoFit/>
          </a:bodyPr>
          <a:lstStyle/>
          <a:p>
            <a:pPr marL="12700">
              <a:lnSpc>
                <a:spcPct val="100000"/>
              </a:lnSpc>
              <a:spcBef>
                <a:spcPts val="100"/>
              </a:spcBef>
            </a:pPr>
            <a:r>
              <a:rPr sz="1500" spc="-90" dirty="0">
                <a:solidFill>
                  <a:srgbClr val="DDDDDD"/>
                </a:solidFill>
                <a:latin typeface="Lucida Console"/>
                <a:cs typeface="Lucida Console"/>
              </a:rPr>
              <a:t>from</a:t>
            </a:r>
            <a:r>
              <a:rPr sz="1500" spc="-110" dirty="0">
                <a:solidFill>
                  <a:srgbClr val="DDDDDD"/>
                </a:solidFill>
                <a:latin typeface="Lucida Console"/>
                <a:cs typeface="Lucida Console"/>
              </a:rPr>
              <a:t> </a:t>
            </a:r>
            <a:r>
              <a:rPr sz="1500" spc="-95" dirty="0">
                <a:solidFill>
                  <a:srgbClr val="DDDDDD"/>
                </a:solidFill>
                <a:latin typeface="Lucida Console"/>
                <a:cs typeface="Lucida Console"/>
              </a:rPr>
              <a:t>facial</a:t>
            </a:r>
            <a:r>
              <a:rPr sz="1500" spc="-105" dirty="0">
                <a:solidFill>
                  <a:srgbClr val="DDDDDD"/>
                </a:solidFill>
                <a:latin typeface="Lucida Console"/>
                <a:cs typeface="Lucida Console"/>
              </a:rPr>
              <a:t> recognition </a:t>
            </a:r>
            <a:r>
              <a:rPr sz="1500" spc="-75" dirty="0">
                <a:solidFill>
                  <a:srgbClr val="DDDDDD"/>
                </a:solidFill>
                <a:latin typeface="Lucida Console"/>
                <a:cs typeface="Lucida Console"/>
              </a:rPr>
              <a:t>to</a:t>
            </a:r>
            <a:r>
              <a:rPr sz="1500" spc="-105" dirty="0">
                <a:solidFill>
                  <a:srgbClr val="DDDDDD"/>
                </a:solidFill>
                <a:latin typeface="Lucida Console"/>
                <a:cs typeface="Lucida Console"/>
              </a:rPr>
              <a:t> </a:t>
            </a:r>
            <a:r>
              <a:rPr sz="1500" spc="-70" dirty="0">
                <a:solidFill>
                  <a:srgbClr val="DDDDDD"/>
                </a:solidFill>
                <a:latin typeface="Lucida Console"/>
                <a:cs typeface="Lucida Console"/>
              </a:rPr>
              <a:t>autonomous</a:t>
            </a:r>
            <a:endParaRPr sz="1500">
              <a:latin typeface="Lucida Console"/>
              <a:cs typeface="Lucida Console"/>
            </a:endParaRPr>
          </a:p>
        </p:txBody>
      </p:sp>
      <p:pic>
        <p:nvPicPr>
          <p:cNvPr id="10" name="object 10"/>
          <p:cNvPicPr/>
          <p:nvPr/>
        </p:nvPicPr>
        <p:blipFill>
          <a:blip r:embed="rId3" cstate="print"/>
          <a:stretch>
            <a:fillRect/>
          </a:stretch>
        </p:blipFill>
        <p:spPr>
          <a:xfrm>
            <a:off x="5543549" y="5039915"/>
            <a:ext cx="171449" cy="150018"/>
          </a:xfrm>
          <a:prstGeom prst="rect">
            <a:avLst/>
          </a:prstGeom>
        </p:spPr>
      </p:pic>
      <p:pic>
        <p:nvPicPr>
          <p:cNvPr id="11" name="object 11"/>
          <p:cNvPicPr/>
          <p:nvPr/>
        </p:nvPicPr>
        <p:blipFill>
          <a:blip r:embed="rId4" cstate="print"/>
          <a:stretch>
            <a:fillRect/>
          </a:stretch>
        </p:blipFill>
        <p:spPr>
          <a:xfrm>
            <a:off x="5543549" y="6134099"/>
            <a:ext cx="214312" cy="171449"/>
          </a:xfrm>
          <a:prstGeom prst="rect">
            <a:avLst/>
          </a:prstGeom>
        </p:spPr>
      </p:pic>
      <p:pic>
        <p:nvPicPr>
          <p:cNvPr id="12" name="object 12"/>
          <p:cNvPicPr/>
          <p:nvPr/>
        </p:nvPicPr>
        <p:blipFill>
          <a:blip r:embed="rId5" cstate="print"/>
          <a:stretch>
            <a:fillRect/>
          </a:stretch>
        </p:blipFill>
        <p:spPr>
          <a:xfrm>
            <a:off x="5543549" y="7239000"/>
            <a:ext cx="171449" cy="171449"/>
          </a:xfrm>
          <a:prstGeom prst="rect">
            <a:avLst/>
          </a:prstGeom>
        </p:spPr>
      </p:pic>
      <p:pic>
        <p:nvPicPr>
          <p:cNvPr id="13" name="object 13"/>
          <p:cNvPicPr/>
          <p:nvPr/>
        </p:nvPicPr>
        <p:blipFill>
          <a:blip r:embed="rId6" cstate="print"/>
          <a:stretch>
            <a:fillRect/>
          </a:stretch>
        </p:blipFill>
        <p:spPr>
          <a:xfrm>
            <a:off x="0" y="0"/>
            <a:ext cx="4972049" cy="8572499"/>
          </a:xfrm>
          <a:prstGeom prst="rect">
            <a:avLst/>
          </a:prstGeom>
        </p:spPr>
      </p:pic>
      <p:sp>
        <p:nvSpPr>
          <p:cNvPr id="17" name="object 17"/>
          <p:cNvSpPr txBox="1"/>
          <p:nvPr/>
        </p:nvSpPr>
        <p:spPr>
          <a:xfrm>
            <a:off x="5530849" y="4406661"/>
            <a:ext cx="6369050" cy="3771353"/>
          </a:xfrm>
          <a:prstGeom prst="rect">
            <a:avLst/>
          </a:prstGeom>
        </p:spPr>
        <p:txBody>
          <a:bodyPr vert="horz" wrap="square" lIns="0" tIns="12700" rIns="0" bIns="0" rtlCol="0">
            <a:spAutoFit/>
          </a:bodyPr>
          <a:lstStyle/>
          <a:p>
            <a:pPr marL="12700">
              <a:lnSpc>
                <a:spcPct val="100000"/>
              </a:lnSpc>
              <a:spcBef>
                <a:spcPts val="100"/>
              </a:spcBef>
            </a:pPr>
            <a:r>
              <a:rPr sz="1500" spc="-100" dirty="0">
                <a:solidFill>
                  <a:srgbClr val="DDDDDD"/>
                </a:solidFill>
                <a:latin typeface="Lucida Console"/>
                <a:cs typeface="Lucida Console"/>
              </a:rPr>
              <a:t>driving </a:t>
            </a:r>
            <a:r>
              <a:rPr sz="1500" spc="-90" dirty="0">
                <a:solidFill>
                  <a:srgbClr val="DDDDDD"/>
                </a:solidFill>
                <a:latin typeface="Lucida Console"/>
                <a:cs typeface="Lucida Console"/>
              </a:rPr>
              <a:t>and</a:t>
            </a:r>
            <a:r>
              <a:rPr sz="1500" spc="-100" dirty="0">
                <a:solidFill>
                  <a:srgbClr val="DDDDDD"/>
                </a:solidFill>
                <a:latin typeface="Lucida Console"/>
                <a:cs typeface="Lucida Console"/>
              </a:rPr>
              <a:t> medical </a:t>
            </a:r>
            <a:r>
              <a:rPr sz="1500" spc="-10" dirty="0">
                <a:solidFill>
                  <a:srgbClr val="DDDDDD"/>
                </a:solidFill>
                <a:latin typeface="Lucida Console"/>
                <a:cs typeface="Lucida Console"/>
              </a:rPr>
              <a:t>imaging.</a:t>
            </a:r>
            <a:endParaRPr sz="1500" dirty="0">
              <a:latin typeface="Lucida Console"/>
              <a:cs typeface="Lucida Console"/>
            </a:endParaRPr>
          </a:p>
          <a:p>
            <a:pPr>
              <a:lnSpc>
                <a:spcPct val="100000"/>
              </a:lnSpc>
              <a:spcBef>
                <a:spcPts val="1010"/>
              </a:spcBef>
            </a:pPr>
            <a:endParaRPr sz="1350" dirty="0">
              <a:latin typeface="Lucida Console"/>
              <a:cs typeface="Lucida Console"/>
            </a:endParaRPr>
          </a:p>
          <a:p>
            <a:pPr marL="326390" marR="455295">
              <a:lnSpc>
                <a:spcPct val="115399"/>
              </a:lnSpc>
            </a:pPr>
            <a:r>
              <a:rPr sz="1300" b="1" spc="-65" dirty="0">
                <a:solidFill>
                  <a:srgbClr val="DDDDDD"/>
                </a:solidFill>
                <a:latin typeface="Courier New"/>
                <a:cs typeface="Courier New"/>
              </a:rPr>
              <a:t>Object</a:t>
            </a:r>
            <a:r>
              <a:rPr sz="1300" b="1" spc="-114" dirty="0">
                <a:solidFill>
                  <a:srgbClr val="DDDDDD"/>
                </a:solidFill>
                <a:latin typeface="Courier New"/>
                <a:cs typeface="Courier New"/>
              </a:rPr>
              <a:t> </a:t>
            </a:r>
            <a:r>
              <a:rPr sz="1300" b="1" spc="-70" dirty="0">
                <a:solidFill>
                  <a:srgbClr val="DDDDDD"/>
                </a:solidFill>
                <a:latin typeface="Courier New"/>
                <a:cs typeface="Courier New"/>
              </a:rPr>
              <a:t>Detection</a:t>
            </a:r>
            <a:r>
              <a:rPr sz="1300" b="1" spc="-114" dirty="0">
                <a:solidFill>
                  <a:srgbClr val="DDDDDD"/>
                </a:solidFill>
                <a:latin typeface="Courier New"/>
                <a:cs typeface="Courier New"/>
              </a:rPr>
              <a:t> </a:t>
            </a:r>
            <a:r>
              <a:rPr sz="1300" b="1" dirty="0">
                <a:solidFill>
                  <a:srgbClr val="DDDDDD"/>
                </a:solidFill>
                <a:latin typeface="Courier New"/>
                <a:cs typeface="Courier New"/>
              </a:rPr>
              <a:t>&amp;</a:t>
            </a:r>
            <a:r>
              <a:rPr sz="1300" b="1" spc="-110" dirty="0">
                <a:solidFill>
                  <a:srgbClr val="DDDDDD"/>
                </a:solidFill>
                <a:latin typeface="Courier New"/>
                <a:cs typeface="Courier New"/>
              </a:rPr>
              <a:t> </a:t>
            </a:r>
            <a:r>
              <a:rPr sz="1300" b="1" spc="-65" dirty="0">
                <a:solidFill>
                  <a:srgbClr val="DDDDDD"/>
                </a:solidFill>
                <a:latin typeface="Courier New"/>
                <a:cs typeface="Courier New"/>
              </a:rPr>
              <a:t>Recognition</a:t>
            </a:r>
            <a:r>
              <a:rPr sz="1300" spc="-65" dirty="0">
                <a:solidFill>
                  <a:srgbClr val="DDDDDD"/>
                </a:solidFill>
                <a:latin typeface="Lucida Console"/>
                <a:cs typeface="Lucida Console"/>
              </a:rPr>
              <a:t>:</a:t>
            </a:r>
            <a:r>
              <a:rPr sz="1300" spc="-120" dirty="0">
                <a:solidFill>
                  <a:srgbClr val="DDDDDD"/>
                </a:solidFill>
                <a:latin typeface="Lucida Console"/>
                <a:cs typeface="Lucida Console"/>
              </a:rPr>
              <a:t> </a:t>
            </a:r>
            <a:r>
              <a:rPr sz="1300" spc="-65" dirty="0">
                <a:solidFill>
                  <a:srgbClr val="DDDDDD"/>
                </a:solidFill>
                <a:latin typeface="Lucida Console"/>
                <a:cs typeface="Lucida Console"/>
              </a:rPr>
              <a:t>Vision</a:t>
            </a:r>
            <a:r>
              <a:rPr sz="1300" spc="-114" dirty="0">
                <a:solidFill>
                  <a:srgbClr val="DDDDDD"/>
                </a:solidFill>
                <a:latin typeface="Lucida Console"/>
                <a:cs typeface="Lucida Console"/>
              </a:rPr>
              <a:t> </a:t>
            </a:r>
            <a:r>
              <a:rPr sz="1300" spc="-10" dirty="0">
                <a:solidFill>
                  <a:srgbClr val="DDDDDD"/>
                </a:solidFill>
                <a:latin typeface="Lucida Console"/>
                <a:cs typeface="Lucida Console"/>
              </a:rPr>
              <a:t>AI</a:t>
            </a:r>
            <a:r>
              <a:rPr sz="1300" spc="-120" dirty="0">
                <a:solidFill>
                  <a:srgbClr val="DDDDDD"/>
                </a:solidFill>
                <a:latin typeface="Lucida Console"/>
                <a:cs typeface="Lucida Console"/>
              </a:rPr>
              <a:t> </a:t>
            </a:r>
            <a:r>
              <a:rPr sz="1300" spc="-65" dirty="0">
                <a:solidFill>
                  <a:srgbClr val="DDDDDD"/>
                </a:solidFill>
                <a:latin typeface="Lucida Console"/>
                <a:cs typeface="Lucida Console"/>
              </a:rPr>
              <a:t>agents</a:t>
            </a:r>
            <a:r>
              <a:rPr sz="1300" spc="-120" dirty="0">
                <a:solidFill>
                  <a:srgbClr val="DDDDDD"/>
                </a:solidFill>
                <a:latin typeface="Lucida Console"/>
                <a:cs typeface="Lucida Console"/>
              </a:rPr>
              <a:t> </a:t>
            </a:r>
            <a:r>
              <a:rPr sz="1300" spc="-45" dirty="0">
                <a:solidFill>
                  <a:srgbClr val="DDDDDD"/>
                </a:solidFill>
                <a:latin typeface="Lucida Console"/>
                <a:cs typeface="Lucida Console"/>
              </a:rPr>
              <a:t>can</a:t>
            </a:r>
            <a:r>
              <a:rPr sz="1300" spc="-114" dirty="0">
                <a:solidFill>
                  <a:srgbClr val="DDDDDD"/>
                </a:solidFill>
                <a:latin typeface="Lucida Console"/>
                <a:cs typeface="Lucida Console"/>
              </a:rPr>
              <a:t> </a:t>
            </a:r>
            <a:r>
              <a:rPr sz="1300" spc="-20" dirty="0">
                <a:solidFill>
                  <a:srgbClr val="DDDDDD"/>
                </a:solidFill>
                <a:latin typeface="Lucida Console"/>
                <a:cs typeface="Lucida Console"/>
              </a:rPr>
              <a:t>identify </a:t>
            </a:r>
            <a:r>
              <a:rPr sz="1300" spc="-45" dirty="0">
                <a:solidFill>
                  <a:srgbClr val="DDDDDD"/>
                </a:solidFill>
                <a:latin typeface="Lucida Console"/>
                <a:cs typeface="Lucida Console"/>
              </a:rPr>
              <a:t>and</a:t>
            </a:r>
            <a:r>
              <a:rPr sz="1300" spc="-105" dirty="0">
                <a:solidFill>
                  <a:srgbClr val="DDDDDD"/>
                </a:solidFill>
                <a:latin typeface="Lucida Console"/>
                <a:cs typeface="Lucida Console"/>
              </a:rPr>
              <a:t> </a:t>
            </a:r>
            <a:r>
              <a:rPr sz="1300" spc="-70" dirty="0">
                <a:solidFill>
                  <a:srgbClr val="DDDDDD"/>
                </a:solidFill>
                <a:latin typeface="Lucida Console"/>
                <a:cs typeface="Lucida Console"/>
              </a:rPr>
              <a:t>classify</a:t>
            </a:r>
            <a:r>
              <a:rPr sz="1300" spc="-100" dirty="0">
                <a:solidFill>
                  <a:srgbClr val="DDDDDD"/>
                </a:solidFill>
                <a:latin typeface="Lucida Console"/>
                <a:cs typeface="Lucida Console"/>
              </a:rPr>
              <a:t> </a:t>
            </a:r>
            <a:r>
              <a:rPr sz="1300" spc="-70" dirty="0">
                <a:solidFill>
                  <a:srgbClr val="DDDDDD"/>
                </a:solidFill>
                <a:latin typeface="Lucida Console"/>
                <a:cs typeface="Lucida Console"/>
              </a:rPr>
              <a:t>multiple</a:t>
            </a:r>
            <a:r>
              <a:rPr sz="1300" spc="-105" dirty="0">
                <a:solidFill>
                  <a:srgbClr val="DDDDDD"/>
                </a:solidFill>
                <a:latin typeface="Lucida Console"/>
                <a:cs typeface="Lucida Console"/>
              </a:rPr>
              <a:t> </a:t>
            </a:r>
            <a:r>
              <a:rPr sz="1300" spc="-70" dirty="0">
                <a:solidFill>
                  <a:srgbClr val="DDDDDD"/>
                </a:solidFill>
                <a:latin typeface="Lucida Console"/>
                <a:cs typeface="Lucida Console"/>
              </a:rPr>
              <a:t>objects</a:t>
            </a:r>
            <a:r>
              <a:rPr sz="1300" spc="-100" dirty="0">
                <a:solidFill>
                  <a:srgbClr val="DDDDDD"/>
                </a:solidFill>
                <a:latin typeface="Lucida Console"/>
                <a:cs typeface="Lucida Console"/>
              </a:rPr>
              <a:t> </a:t>
            </a:r>
            <a:r>
              <a:rPr sz="1300" spc="-65" dirty="0">
                <a:solidFill>
                  <a:srgbClr val="DDDDDD"/>
                </a:solidFill>
                <a:latin typeface="Lucida Console"/>
                <a:cs typeface="Lucida Console"/>
              </a:rPr>
              <a:t>within</a:t>
            </a:r>
            <a:r>
              <a:rPr sz="1300" spc="-100" dirty="0">
                <a:solidFill>
                  <a:srgbClr val="DDDDDD"/>
                </a:solidFill>
                <a:latin typeface="Lucida Console"/>
                <a:cs typeface="Lucida Console"/>
              </a:rPr>
              <a:t> </a:t>
            </a:r>
            <a:r>
              <a:rPr sz="1300" dirty="0">
                <a:solidFill>
                  <a:srgbClr val="DDDDDD"/>
                </a:solidFill>
                <a:latin typeface="Lucida Console"/>
                <a:cs typeface="Lucida Console"/>
              </a:rPr>
              <a:t>a</a:t>
            </a:r>
            <a:r>
              <a:rPr sz="1300" spc="-105" dirty="0">
                <a:solidFill>
                  <a:srgbClr val="DDDDDD"/>
                </a:solidFill>
                <a:latin typeface="Lucida Console"/>
                <a:cs typeface="Lucida Console"/>
              </a:rPr>
              <a:t> </a:t>
            </a:r>
            <a:r>
              <a:rPr sz="1300" spc="-65" dirty="0">
                <a:solidFill>
                  <a:srgbClr val="DDDDDD"/>
                </a:solidFill>
                <a:latin typeface="Lucida Console"/>
                <a:cs typeface="Lucida Console"/>
              </a:rPr>
              <a:t>single</a:t>
            </a:r>
            <a:r>
              <a:rPr sz="1300" spc="-100" dirty="0">
                <a:solidFill>
                  <a:srgbClr val="DDDDDD"/>
                </a:solidFill>
                <a:latin typeface="Lucida Console"/>
                <a:cs typeface="Lucida Console"/>
              </a:rPr>
              <a:t> </a:t>
            </a:r>
            <a:r>
              <a:rPr sz="1300" spc="-60" dirty="0">
                <a:solidFill>
                  <a:srgbClr val="DDDDDD"/>
                </a:solidFill>
                <a:latin typeface="Lucida Console"/>
                <a:cs typeface="Lucida Console"/>
              </a:rPr>
              <a:t>image</a:t>
            </a:r>
            <a:r>
              <a:rPr sz="1300" spc="-100" dirty="0">
                <a:solidFill>
                  <a:srgbClr val="DDDDDD"/>
                </a:solidFill>
                <a:latin typeface="Lucida Console"/>
                <a:cs typeface="Lucida Console"/>
              </a:rPr>
              <a:t> </a:t>
            </a:r>
            <a:r>
              <a:rPr sz="1300" spc="-20" dirty="0">
                <a:solidFill>
                  <a:srgbClr val="DDDDDD"/>
                </a:solidFill>
                <a:latin typeface="Lucida Console"/>
                <a:cs typeface="Lucida Console"/>
              </a:rPr>
              <a:t>with </a:t>
            </a:r>
            <a:r>
              <a:rPr sz="1300" spc="-65" dirty="0">
                <a:solidFill>
                  <a:srgbClr val="DDDDDD"/>
                </a:solidFill>
                <a:latin typeface="Lucida Console"/>
                <a:cs typeface="Lucida Console"/>
              </a:rPr>
              <a:t>precision,</a:t>
            </a:r>
            <a:r>
              <a:rPr sz="1300" spc="-95" dirty="0">
                <a:solidFill>
                  <a:srgbClr val="DDDDDD"/>
                </a:solidFill>
                <a:latin typeface="Lucida Console"/>
                <a:cs typeface="Lucida Console"/>
              </a:rPr>
              <a:t> </a:t>
            </a:r>
            <a:r>
              <a:rPr sz="1300" spc="-70" dirty="0">
                <a:solidFill>
                  <a:srgbClr val="DDDDDD"/>
                </a:solidFill>
                <a:latin typeface="Lucida Console"/>
                <a:cs typeface="Lucida Console"/>
              </a:rPr>
              <a:t>enabling</a:t>
            </a:r>
            <a:r>
              <a:rPr sz="1300" spc="-95" dirty="0">
                <a:solidFill>
                  <a:srgbClr val="DDDDDD"/>
                </a:solidFill>
                <a:latin typeface="Lucida Console"/>
                <a:cs typeface="Lucida Console"/>
              </a:rPr>
              <a:t> </a:t>
            </a:r>
            <a:r>
              <a:rPr sz="1300" spc="-75" dirty="0">
                <a:solidFill>
                  <a:srgbClr val="DDDDDD"/>
                </a:solidFill>
                <a:latin typeface="Lucida Console"/>
                <a:cs typeface="Lucida Console"/>
              </a:rPr>
              <a:t>applications</a:t>
            </a:r>
            <a:r>
              <a:rPr sz="1300" spc="-95" dirty="0">
                <a:solidFill>
                  <a:srgbClr val="DDDDDD"/>
                </a:solidFill>
                <a:latin typeface="Lucida Console"/>
                <a:cs typeface="Lucida Console"/>
              </a:rPr>
              <a:t> </a:t>
            </a:r>
            <a:r>
              <a:rPr sz="1300" spc="-10" dirty="0">
                <a:solidFill>
                  <a:srgbClr val="DDDDDD"/>
                </a:solidFill>
                <a:latin typeface="Lucida Console"/>
                <a:cs typeface="Lucida Console"/>
              </a:rPr>
              <a:t>in</a:t>
            </a:r>
            <a:r>
              <a:rPr sz="1300" spc="-95" dirty="0">
                <a:solidFill>
                  <a:srgbClr val="DDDDDD"/>
                </a:solidFill>
                <a:latin typeface="Lucida Console"/>
                <a:cs typeface="Lucida Console"/>
              </a:rPr>
              <a:t> </a:t>
            </a:r>
            <a:r>
              <a:rPr sz="1300" spc="-70" dirty="0">
                <a:solidFill>
                  <a:srgbClr val="DDDDDD"/>
                </a:solidFill>
                <a:latin typeface="Lucida Console"/>
                <a:cs typeface="Lucida Console"/>
              </a:rPr>
              <a:t>surveillance,</a:t>
            </a:r>
            <a:r>
              <a:rPr sz="1300" spc="-95" dirty="0">
                <a:solidFill>
                  <a:srgbClr val="DDDDDD"/>
                </a:solidFill>
                <a:latin typeface="Lucida Console"/>
                <a:cs typeface="Lucida Console"/>
              </a:rPr>
              <a:t> </a:t>
            </a:r>
            <a:r>
              <a:rPr sz="1300" spc="-10" dirty="0">
                <a:solidFill>
                  <a:srgbClr val="DDDDDD"/>
                </a:solidFill>
                <a:latin typeface="Lucida Console"/>
                <a:cs typeface="Lucida Console"/>
              </a:rPr>
              <a:t>retail </a:t>
            </a:r>
            <a:r>
              <a:rPr sz="1300" spc="-65" dirty="0">
                <a:solidFill>
                  <a:srgbClr val="DDDDDD"/>
                </a:solidFill>
                <a:latin typeface="Lucida Console"/>
                <a:cs typeface="Lucida Console"/>
              </a:rPr>
              <a:t>analytics,</a:t>
            </a:r>
            <a:r>
              <a:rPr sz="1300" spc="-114" dirty="0">
                <a:solidFill>
                  <a:srgbClr val="DDDDDD"/>
                </a:solidFill>
                <a:latin typeface="Lucida Console"/>
                <a:cs typeface="Lucida Console"/>
              </a:rPr>
              <a:t> </a:t>
            </a:r>
            <a:r>
              <a:rPr sz="1300" spc="-45" dirty="0">
                <a:solidFill>
                  <a:srgbClr val="DDDDDD"/>
                </a:solidFill>
                <a:latin typeface="Lucida Console"/>
                <a:cs typeface="Lucida Console"/>
              </a:rPr>
              <a:t>and</a:t>
            </a:r>
            <a:r>
              <a:rPr sz="1300" spc="-110" dirty="0">
                <a:solidFill>
                  <a:srgbClr val="DDDDDD"/>
                </a:solidFill>
                <a:latin typeface="Lucida Console"/>
                <a:cs typeface="Lucida Console"/>
              </a:rPr>
              <a:t> </a:t>
            </a:r>
            <a:r>
              <a:rPr sz="1300" spc="-70" dirty="0">
                <a:solidFill>
                  <a:srgbClr val="DDDDDD"/>
                </a:solidFill>
                <a:latin typeface="Lucida Console"/>
                <a:cs typeface="Lucida Console"/>
              </a:rPr>
              <a:t>content</a:t>
            </a:r>
            <a:r>
              <a:rPr sz="1300" spc="-114" dirty="0">
                <a:solidFill>
                  <a:srgbClr val="DDDDDD"/>
                </a:solidFill>
                <a:latin typeface="Lucida Console"/>
                <a:cs typeface="Lucida Console"/>
              </a:rPr>
              <a:t> </a:t>
            </a:r>
            <a:r>
              <a:rPr sz="1300" spc="-10" dirty="0">
                <a:solidFill>
                  <a:srgbClr val="DDDDDD"/>
                </a:solidFill>
                <a:latin typeface="Lucida Console"/>
                <a:cs typeface="Lucida Console"/>
              </a:rPr>
              <a:t>moderation.</a:t>
            </a:r>
            <a:endParaRPr sz="1300" dirty="0">
              <a:latin typeface="Lucida Console"/>
              <a:cs typeface="Lucida Console"/>
            </a:endParaRPr>
          </a:p>
          <a:p>
            <a:pPr>
              <a:lnSpc>
                <a:spcPct val="100000"/>
              </a:lnSpc>
              <a:spcBef>
                <a:spcPts val="300"/>
              </a:spcBef>
            </a:pPr>
            <a:endParaRPr sz="1200" dirty="0">
              <a:latin typeface="Lucida Console"/>
              <a:cs typeface="Lucida Console"/>
            </a:endParaRPr>
          </a:p>
          <a:p>
            <a:pPr marL="369570" marR="320675">
              <a:lnSpc>
                <a:spcPct val="115399"/>
              </a:lnSpc>
            </a:pPr>
            <a:r>
              <a:rPr sz="1300" b="1" spc="-70" dirty="0">
                <a:solidFill>
                  <a:srgbClr val="DDDDDD"/>
                </a:solidFill>
                <a:latin typeface="Courier New"/>
                <a:cs typeface="Courier New"/>
              </a:rPr>
              <a:t>Instance</a:t>
            </a:r>
            <a:r>
              <a:rPr sz="1300" b="1" spc="-95" dirty="0">
                <a:solidFill>
                  <a:srgbClr val="DDDDDD"/>
                </a:solidFill>
                <a:latin typeface="Courier New"/>
                <a:cs typeface="Courier New"/>
              </a:rPr>
              <a:t> </a:t>
            </a:r>
            <a:r>
              <a:rPr sz="1300" b="1" spc="-65" dirty="0">
                <a:solidFill>
                  <a:srgbClr val="DDDDDD"/>
                </a:solidFill>
                <a:latin typeface="Courier New"/>
                <a:cs typeface="Courier New"/>
              </a:rPr>
              <a:t>Segmentation</a:t>
            </a:r>
            <a:r>
              <a:rPr sz="1300" spc="-65" dirty="0">
                <a:solidFill>
                  <a:srgbClr val="DDDDDD"/>
                </a:solidFill>
                <a:latin typeface="Lucida Console"/>
                <a:cs typeface="Lucida Console"/>
              </a:rPr>
              <a:t>:</a:t>
            </a:r>
            <a:r>
              <a:rPr sz="1300" spc="-95" dirty="0">
                <a:solidFill>
                  <a:srgbClr val="DDDDDD"/>
                </a:solidFill>
                <a:latin typeface="Lucida Console"/>
                <a:cs typeface="Lucida Console"/>
              </a:rPr>
              <a:t> </a:t>
            </a:r>
            <a:r>
              <a:rPr sz="1300" spc="-70" dirty="0">
                <a:solidFill>
                  <a:srgbClr val="DDDDDD"/>
                </a:solidFill>
                <a:latin typeface="Lucida Console"/>
                <a:cs typeface="Lucida Console"/>
              </a:rPr>
              <a:t>Advanced</a:t>
            </a:r>
            <a:r>
              <a:rPr sz="1300" spc="-95" dirty="0">
                <a:solidFill>
                  <a:srgbClr val="DDDDDD"/>
                </a:solidFill>
                <a:latin typeface="Lucida Console"/>
                <a:cs typeface="Lucida Console"/>
              </a:rPr>
              <a:t> </a:t>
            </a:r>
            <a:r>
              <a:rPr sz="1300" spc="-65" dirty="0">
                <a:solidFill>
                  <a:srgbClr val="DDDDDD"/>
                </a:solidFill>
                <a:latin typeface="Lucida Console"/>
                <a:cs typeface="Lucida Console"/>
              </a:rPr>
              <a:t>agents</a:t>
            </a:r>
            <a:r>
              <a:rPr sz="1300" spc="-100" dirty="0">
                <a:solidFill>
                  <a:srgbClr val="DDDDDD"/>
                </a:solidFill>
                <a:latin typeface="Lucida Console"/>
                <a:cs typeface="Lucida Console"/>
              </a:rPr>
              <a:t> </a:t>
            </a:r>
            <a:r>
              <a:rPr sz="1300" spc="-45" dirty="0">
                <a:solidFill>
                  <a:srgbClr val="DDDDDD"/>
                </a:solidFill>
                <a:latin typeface="Lucida Console"/>
                <a:cs typeface="Lucida Console"/>
              </a:rPr>
              <a:t>can</a:t>
            </a:r>
            <a:r>
              <a:rPr sz="1300" spc="-95" dirty="0">
                <a:solidFill>
                  <a:srgbClr val="DDDDDD"/>
                </a:solidFill>
                <a:latin typeface="Lucida Console"/>
                <a:cs typeface="Lucida Console"/>
              </a:rPr>
              <a:t> </a:t>
            </a:r>
            <a:r>
              <a:rPr sz="1300" spc="-70" dirty="0">
                <a:solidFill>
                  <a:srgbClr val="DDDDDD"/>
                </a:solidFill>
                <a:latin typeface="Lucida Console"/>
                <a:cs typeface="Lucida Console"/>
              </a:rPr>
              <a:t>separate</a:t>
            </a:r>
            <a:r>
              <a:rPr sz="1300" spc="-95" dirty="0">
                <a:solidFill>
                  <a:srgbClr val="DDDDDD"/>
                </a:solidFill>
                <a:latin typeface="Lucida Console"/>
                <a:cs typeface="Lucida Console"/>
              </a:rPr>
              <a:t> </a:t>
            </a:r>
            <a:r>
              <a:rPr sz="1300" spc="-40" dirty="0">
                <a:solidFill>
                  <a:srgbClr val="DDDDDD"/>
                </a:solidFill>
                <a:latin typeface="Lucida Console"/>
                <a:cs typeface="Lucida Console"/>
              </a:rPr>
              <a:t>individual </a:t>
            </a:r>
            <a:r>
              <a:rPr sz="1300" spc="-70" dirty="0">
                <a:solidFill>
                  <a:srgbClr val="DDDDDD"/>
                </a:solidFill>
                <a:latin typeface="Lucida Console"/>
                <a:cs typeface="Lucida Console"/>
              </a:rPr>
              <a:t>objects</a:t>
            </a:r>
            <a:r>
              <a:rPr sz="1300" spc="-120" dirty="0">
                <a:solidFill>
                  <a:srgbClr val="DDDDDD"/>
                </a:solidFill>
                <a:latin typeface="Lucida Console"/>
                <a:cs typeface="Lucida Console"/>
              </a:rPr>
              <a:t> </a:t>
            </a:r>
            <a:r>
              <a:rPr sz="1300" spc="-55" dirty="0">
                <a:solidFill>
                  <a:srgbClr val="DDDDDD"/>
                </a:solidFill>
                <a:latin typeface="Lucida Console"/>
                <a:cs typeface="Lucida Console"/>
              </a:rPr>
              <a:t>from</a:t>
            </a:r>
            <a:r>
              <a:rPr sz="1300" spc="-114" dirty="0">
                <a:solidFill>
                  <a:srgbClr val="DDDDDD"/>
                </a:solidFill>
                <a:latin typeface="Lucida Console"/>
                <a:cs typeface="Lucida Console"/>
              </a:rPr>
              <a:t> </a:t>
            </a:r>
            <a:r>
              <a:rPr sz="1300" spc="-65" dirty="0">
                <a:solidFill>
                  <a:srgbClr val="DDDDDD"/>
                </a:solidFill>
                <a:latin typeface="Lucida Console"/>
                <a:cs typeface="Lucida Console"/>
              </a:rPr>
              <a:t>backgrounds</a:t>
            </a:r>
            <a:r>
              <a:rPr sz="1300" spc="-114" dirty="0">
                <a:solidFill>
                  <a:srgbClr val="DDDDDD"/>
                </a:solidFill>
                <a:latin typeface="Lucida Console"/>
                <a:cs typeface="Lucida Console"/>
              </a:rPr>
              <a:t> </a:t>
            </a:r>
            <a:r>
              <a:rPr sz="1300" spc="-10" dirty="0">
                <a:solidFill>
                  <a:srgbClr val="DDDDDD"/>
                </a:solidFill>
                <a:latin typeface="Lucida Console"/>
                <a:cs typeface="Lucida Console"/>
              </a:rPr>
              <a:t>at</a:t>
            </a:r>
            <a:r>
              <a:rPr sz="1300" spc="-114" dirty="0">
                <a:solidFill>
                  <a:srgbClr val="DDDDDD"/>
                </a:solidFill>
                <a:latin typeface="Lucida Console"/>
                <a:cs typeface="Lucida Console"/>
              </a:rPr>
              <a:t> </a:t>
            </a:r>
            <a:r>
              <a:rPr sz="1300" spc="-60" dirty="0">
                <a:solidFill>
                  <a:srgbClr val="DDDDDD"/>
                </a:solidFill>
                <a:latin typeface="Lucida Console"/>
                <a:cs typeface="Lucida Console"/>
              </a:rPr>
              <a:t>pixel</a:t>
            </a:r>
            <a:r>
              <a:rPr sz="1300" spc="-114" dirty="0">
                <a:solidFill>
                  <a:srgbClr val="DDDDDD"/>
                </a:solidFill>
                <a:latin typeface="Lucida Console"/>
                <a:cs typeface="Lucida Console"/>
              </a:rPr>
              <a:t> </a:t>
            </a:r>
            <a:r>
              <a:rPr sz="1300" spc="-65" dirty="0">
                <a:solidFill>
                  <a:srgbClr val="DDDDDD"/>
                </a:solidFill>
                <a:latin typeface="Lucida Console"/>
                <a:cs typeface="Lucida Console"/>
              </a:rPr>
              <a:t>level,</a:t>
            </a:r>
            <a:r>
              <a:rPr sz="1300" spc="-114" dirty="0">
                <a:solidFill>
                  <a:srgbClr val="DDDDDD"/>
                </a:solidFill>
                <a:latin typeface="Lucida Console"/>
                <a:cs typeface="Lucida Console"/>
              </a:rPr>
              <a:t> </a:t>
            </a:r>
            <a:r>
              <a:rPr sz="1300" spc="-70" dirty="0">
                <a:solidFill>
                  <a:srgbClr val="DDDDDD"/>
                </a:solidFill>
                <a:latin typeface="Lucida Console"/>
                <a:cs typeface="Lucida Console"/>
              </a:rPr>
              <a:t>creating</a:t>
            </a:r>
            <a:r>
              <a:rPr sz="1300" spc="-114" dirty="0">
                <a:solidFill>
                  <a:srgbClr val="DDDDDD"/>
                </a:solidFill>
                <a:latin typeface="Lucida Console"/>
                <a:cs typeface="Lucida Console"/>
              </a:rPr>
              <a:t> </a:t>
            </a:r>
            <a:r>
              <a:rPr sz="1300" spc="-10" dirty="0">
                <a:solidFill>
                  <a:srgbClr val="DDDDDD"/>
                </a:solidFill>
                <a:latin typeface="Lucida Console"/>
                <a:cs typeface="Lucida Console"/>
              </a:rPr>
              <a:t>precise </a:t>
            </a:r>
            <a:r>
              <a:rPr sz="1300" spc="-70" dirty="0">
                <a:solidFill>
                  <a:srgbClr val="DDDDDD"/>
                </a:solidFill>
                <a:latin typeface="Lucida Console"/>
                <a:cs typeface="Lucida Console"/>
              </a:rPr>
              <a:t>outlines</a:t>
            </a:r>
            <a:r>
              <a:rPr sz="1300" spc="-95" dirty="0">
                <a:solidFill>
                  <a:srgbClr val="DDDDDD"/>
                </a:solidFill>
                <a:latin typeface="Lucida Console"/>
                <a:cs typeface="Lucida Console"/>
              </a:rPr>
              <a:t> </a:t>
            </a:r>
            <a:r>
              <a:rPr sz="1300" spc="-70" dirty="0">
                <a:solidFill>
                  <a:srgbClr val="DDDDDD"/>
                </a:solidFill>
                <a:latin typeface="Lucida Console"/>
                <a:cs typeface="Lucida Console"/>
              </a:rPr>
              <a:t>crucial</a:t>
            </a:r>
            <a:r>
              <a:rPr sz="1300" spc="-90" dirty="0">
                <a:solidFill>
                  <a:srgbClr val="DDDDDD"/>
                </a:solidFill>
                <a:latin typeface="Lucida Console"/>
                <a:cs typeface="Lucida Console"/>
              </a:rPr>
              <a:t> </a:t>
            </a:r>
            <a:r>
              <a:rPr sz="1300" spc="-45" dirty="0">
                <a:solidFill>
                  <a:srgbClr val="DDDDDD"/>
                </a:solidFill>
                <a:latin typeface="Lucida Console"/>
                <a:cs typeface="Lucida Console"/>
              </a:rPr>
              <a:t>for</a:t>
            </a:r>
            <a:r>
              <a:rPr sz="1300" spc="-90" dirty="0">
                <a:solidFill>
                  <a:srgbClr val="DDDDDD"/>
                </a:solidFill>
                <a:latin typeface="Lucida Console"/>
                <a:cs typeface="Lucida Console"/>
              </a:rPr>
              <a:t> </a:t>
            </a:r>
            <a:r>
              <a:rPr sz="1300" spc="-65" dirty="0">
                <a:solidFill>
                  <a:srgbClr val="DDDDDD"/>
                </a:solidFill>
                <a:latin typeface="Lucida Console"/>
                <a:cs typeface="Lucida Console"/>
              </a:rPr>
              <a:t>augmented</a:t>
            </a:r>
            <a:r>
              <a:rPr sz="1300" spc="-90" dirty="0">
                <a:solidFill>
                  <a:srgbClr val="DDDDDD"/>
                </a:solidFill>
                <a:latin typeface="Lucida Console"/>
                <a:cs typeface="Lucida Console"/>
              </a:rPr>
              <a:t> </a:t>
            </a:r>
            <a:r>
              <a:rPr sz="1300" spc="-70" dirty="0">
                <a:solidFill>
                  <a:srgbClr val="DDDDDD"/>
                </a:solidFill>
                <a:latin typeface="Lucida Console"/>
                <a:cs typeface="Lucida Console"/>
              </a:rPr>
              <a:t>reality,</a:t>
            </a:r>
            <a:r>
              <a:rPr sz="1300" spc="-95" dirty="0">
                <a:solidFill>
                  <a:srgbClr val="DDDDDD"/>
                </a:solidFill>
                <a:latin typeface="Lucida Console"/>
                <a:cs typeface="Lucida Console"/>
              </a:rPr>
              <a:t> </a:t>
            </a:r>
            <a:r>
              <a:rPr sz="1300" spc="-70" dirty="0">
                <a:solidFill>
                  <a:srgbClr val="DDDDDD"/>
                </a:solidFill>
                <a:latin typeface="Lucida Console"/>
                <a:cs typeface="Lucida Console"/>
              </a:rPr>
              <a:t>medical</a:t>
            </a:r>
            <a:r>
              <a:rPr sz="1300" spc="-90" dirty="0">
                <a:solidFill>
                  <a:srgbClr val="DDDDDD"/>
                </a:solidFill>
                <a:latin typeface="Lucida Console"/>
                <a:cs typeface="Lucida Console"/>
              </a:rPr>
              <a:t> </a:t>
            </a:r>
            <a:r>
              <a:rPr sz="1300" spc="-10" dirty="0">
                <a:solidFill>
                  <a:srgbClr val="DDDDDD"/>
                </a:solidFill>
                <a:latin typeface="Lucida Console"/>
                <a:cs typeface="Lucida Console"/>
              </a:rPr>
              <a:t>diagnostics, </a:t>
            </a:r>
            <a:r>
              <a:rPr sz="1300" spc="-45" dirty="0">
                <a:solidFill>
                  <a:srgbClr val="DDDDDD"/>
                </a:solidFill>
                <a:latin typeface="Lucida Console"/>
                <a:cs typeface="Lucida Console"/>
              </a:rPr>
              <a:t>and</a:t>
            </a:r>
            <a:r>
              <a:rPr sz="1300" spc="-135" dirty="0">
                <a:solidFill>
                  <a:srgbClr val="DDDDDD"/>
                </a:solidFill>
                <a:latin typeface="Lucida Console"/>
                <a:cs typeface="Lucida Console"/>
              </a:rPr>
              <a:t> </a:t>
            </a:r>
            <a:r>
              <a:rPr sz="1300" spc="-65" dirty="0">
                <a:solidFill>
                  <a:srgbClr val="DDDDDD"/>
                </a:solidFill>
                <a:latin typeface="Lucida Console"/>
                <a:cs typeface="Lucida Console"/>
              </a:rPr>
              <a:t>autonomous</a:t>
            </a:r>
            <a:r>
              <a:rPr sz="1300" spc="-135" dirty="0">
                <a:solidFill>
                  <a:srgbClr val="DDDDDD"/>
                </a:solidFill>
                <a:latin typeface="Lucida Console"/>
                <a:cs typeface="Lucida Console"/>
              </a:rPr>
              <a:t> </a:t>
            </a:r>
            <a:r>
              <a:rPr sz="1300" spc="-10" dirty="0">
                <a:solidFill>
                  <a:srgbClr val="DDDDDD"/>
                </a:solidFill>
                <a:latin typeface="Lucida Console"/>
                <a:cs typeface="Lucida Console"/>
              </a:rPr>
              <a:t>navigation.</a:t>
            </a:r>
            <a:endParaRPr sz="1300" dirty="0">
              <a:latin typeface="Lucida Console"/>
              <a:cs typeface="Lucida Console"/>
            </a:endParaRPr>
          </a:p>
          <a:p>
            <a:pPr>
              <a:lnSpc>
                <a:spcPct val="100000"/>
              </a:lnSpc>
              <a:spcBef>
                <a:spcPts val="300"/>
              </a:spcBef>
            </a:pPr>
            <a:endParaRPr sz="1200" dirty="0">
              <a:latin typeface="Lucida Console"/>
              <a:cs typeface="Lucida Console"/>
            </a:endParaRPr>
          </a:p>
          <a:p>
            <a:pPr marL="326390" marR="363855">
              <a:lnSpc>
                <a:spcPct val="115399"/>
              </a:lnSpc>
            </a:pPr>
            <a:r>
              <a:rPr sz="1300" b="1" spc="-70" dirty="0">
                <a:solidFill>
                  <a:srgbClr val="DDDDDD"/>
                </a:solidFill>
                <a:latin typeface="Courier New"/>
                <a:cs typeface="Courier New"/>
              </a:rPr>
              <a:t>Implementation</a:t>
            </a:r>
            <a:r>
              <a:rPr sz="1300" b="1" spc="-95" dirty="0">
                <a:solidFill>
                  <a:srgbClr val="DDDDDD"/>
                </a:solidFill>
                <a:latin typeface="Courier New"/>
                <a:cs typeface="Courier New"/>
              </a:rPr>
              <a:t> </a:t>
            </a:r>
            <a:r>
              <a:rPr sz="1300" b="1" spc="-65" dirty="0">
                <a:solidFill>
                  <a:srgbClr val="DDDDDD"/>
                </a:solidFill>
                <a:latin typeface="Courier New"/>
                <a:cs typeface="Courier New"/>
              </a:rPr>
              <a:t>Frameworks</a:t>
            </a:r>
            <a:r>
              <a:rPr sz="1300" spc="-65" dirty="0">
                <a:solidFill>
                  <a:srgbClr val="DDDDDD"/>
                </a:solidFill>
                <a:latin typeface="Lucida Console"/>
                <a:cs typeface="Lucida Console"/>
              </a:rPr>
              <a:t>:</a:t>
            </a:r>
            <a:r>
              <a:rPr sz="1300" spc="-95" dirty="0">
                <a:solidFill>
                  <a:srgbClr val="DDDDDD"/>
                </a:solidFill>
                <a:latin typeface="Lucida Console"/>
                <a:cs typeface="Lucida Console"/>
              </a:rPr>
              <a:t> </a:t>
            </a:r>
            <a:r>
              <a:rPr sz="1300" spc="-65" dirty="0">
                <a:solidFill>
                  <a:srgbClr val="DDDDDD"/>
                </a:solidFill>
                <a:latin typeface="Lucida Console"/>
                <a:cs typeface="Lucida Console"/>
              </a:rPr>
              <a:t>Modern</a:t>
            </a:r>
            <a:r>
              <a:rPr sz="1300" spc="-95" dirty="0">
                <a:solidFill>
                  <a:srgbClr val="DDDDDD"/>
                </a:solidFill>
                <a:latin typeface="Lucida Console"/>
                <a:cs typeface="Lucida Console"/>
              </a:rPr>
              <a:t> </a:t>
            </a:r>
            <a:r>
              <a:rPr sz="1300" spc="-65" dirty="0">
                <a:solidFill>
                  <a:srgbClr val="DDDDDD"/>
                </a:solidFill>
                <a:latin typeface="Lucida Console"/>
                <a:cs typeface="Lucida Console"/>
              </a:rPr>
              <a:t>vision</a:t>
            </a:r>
            <a:r>
              <a:rPr sz="1300" spc="-95" dirty="0">
                <a:solidFill>
                  <a:srgbClr val="DDDDDD"/>
                </a:solidFill>
                <a:latin typeface="Lucida Console"/>
                <a:cs typeface="Lucida Console"/>
              </a:rPr>
              <a:t> </a:t>
            </a:r>
            <a:r>
              <a:rPr sz="1300" spc="-65" dirty="0">
                <a:solidFill>
                  <a:srgbClr val="DDDDDD"/>
                </a:solidFill>
                <a:latin typeface="Lucida Console"/>
                <a:cs typeface="Lucida Console"/>
              </a:rPr>
              <a:t>agents</a:t>
            </a:r>
            <a:r>
              <a:rPr sz="1300" spc="-100" dirty="0">
                <a:solidFill>
                  <a:srgbClr val="DDDDDD"/>
                </a:solidFill>
                <a:latin typeface="Lucida Console"/>
                <a:cs typeface="Lucida Console"/>
              </a:rPr>
              <a:t> </a:t>
            </a:r>
            <a:r>
              <a:rPr sz="1300" spc="-10" dirty="0">
                <a:solidFill>
                  <a:srgbClr val="DDDDDD"/>
                </a:solidFill>
                <a:latin typeface="Lucida Console"/>
                <a:cs typeface="Lucida Console"/>
              </a:rPr>
              <a:t>utilize </a:t>
            </a:r>
            <a:r>
              <a:rPr sz="1300" spc="-65" dirty="0">
                <a:solidFill>
                  <a:srgbClr val="DDDDDD"/>
                </a:solidFill>
                <a:latin typeface="Lucida Console"/>
                <a:cs typeface="Lucida Console"/>
              </a:rPr>
              <a:t>frameworks</a:t>
            </a:r>
            <a:r>
              <a:rPr sz="1300" spc="-125" dirty="0">
                <a:solidFill>
                  <a:srgbClr val="DDDDDD"/>
                </a:solidFill>
                <a:latin typeface="Lucida Console"/>
                <a:cs typeface="Lucida Console"/>
              </a:rPr>
              <a:t> </a:t>
            </a:r>
            <a:r>
              <a:rPr sz="1300" spc="-55" dirty="0">
                <a:solidFill>
                  <a:srgbClr val="DDDDDD"/>
                </a:solidFill>
                <a:latin typeface="Lucida Console"/>
                <a:cs typeface="Lucida Console"/>
              </a:rPr>
              <a:t>like</a:t>
            </a:r>
            <a:r>
              <a:rPr sz="1300" spc="-120" dirty="0">
                <a:solidFill>
                  <a:srgbClr val="DDDDDD"/>
                </a:solidFill>
                <a:latin typeface="Lucida Console"/>
                <a:cs typeface="Lucida Console"/>
              </a:rPr>
              <a:t> </a:t>
            </a:r>
            <a:r>
              <a:rPr sz="1300" spc="-60" dirty="0">
                <a:solidFill>
                  <a:srgbClr val="DDDDDD"/>
                </a:solidFill>
                <a:latin typeface="Lucida Console"/>
                <a:cs typeface="Lucida Console"/>
              </a:rPr>
              <a:t>YOLO,</a:t>
            </a:r>
            <a:r>
              <a:rPr sz="1300" spc="-120" dirty="0">
                <a:solidFill>
                  <a:srgbClr val="DDDDDD"/>
                </a:solidFill>
                <a:latin typeface="Lucida Console"/>
                <a:cs typeface="Lucida Console"/>
              </a:rPr>
              <a:t> </a:t>
            </a:r>
            <a:r>
              <a:rPr sz="1300" spc="-65" dirty="0">
                <a:solidFill>
                  <a:srgbClr val="DDDDDD"/>
                </a:solidFill>
                <a:latin typeface="Lucida Console"/>
                <a:cs typeface="Lucida Console"/>
              </a:rPr>
              <a:t>TensorFlow</a:t>
            </a:r>
            <a:r>
              <a:rPr sz="1300" spc="-120" dirty="0">
                <a:solidFill>
                  <a:srgbClr val="DDDDDD"/>
                </a:solidFill>
                <a:latin typeface="Lucida Console"/>
                <a:cs typeface="Lucida Console"/>
              </a:rPr>
              <a:t> </a:t>
            </a:r>
            <a:r>
              <a:rPr sz="1300" spc="-65" dirty="0">
                <a:solidFill>
                  <a:srgbClr val="DDDDDD"/>
                </a:solidFill>
                <a:latin typeface="Lucida Console"/>
                <a:cs typeface="Lucida Console"/>
              </a:rPr>
              <a:t>Object</a:t>
            </a:r>
            <a:r>
              <a:rPr sz="1300" spc="-120" dirty="0">
                <a:solidFill>
                  <a:srgbClr val="DDDDDD"/>
                </a:solidFill>
                <a:latin typeface="Lucida Console"/>
                <a:cs typeface="Lucida Console"/>
              </a:rPr>
              <a:t> </a:t>
            </a:r>
            <a:r>
              <a:rPr sz="1300" spc="-65" dirty="0">
                <a:solidFill>
                  <a:srgbClr val="DDDDDD"/>
                </a:solidFill>
                <a:latin typeface="Lucida Console"/>
                <a:cs typeface="Lucida Console"/>
              </a:rPr>
              <a:t>Detection</a:t>
            </a:r>
            <a:r>
              <a:rPr sz="1300" spc="-120" dirty="0">
                <a:solidFill>
                  <a:srgbClr val="DDDDDD"/>
                </a:solidFill>
                <a:latin typeface="Lucida Console"/>
                <a:cs typeface="Lucida Console"/>
              </a:rPr>
              <a:t> </a:t>
            </a:r>
            <a:r>
              <a:rPr sz="1300" spc="-55" dirty="0">
                <a:solidFill>
                  <a:srgbClr val="DDDDDD"/>
                </a:solidFill>
                <a:latin typeface="Lucida Console"/>
                <a:cs typeface="Lucida Console"/>
              </a:rPr>
              <a:t>API,</a:t>
            </a:r>
            <a:r>
              <a:rPr sz="1300" spc="-120" dirty="0">
                <a:solidFill>
                  <a:srgbClr val="DDDDDD"/>
                </a:solidFill>
                <a:latin typeface="Lucida Console"/>
                <a:cs typeface="Lucida Console"/>
              </a:rPr>
              <a:t> </a:t>
            </a:r>
            <a:r>
              <a:rPr sz="1300" spc="-25" dirty="0">
                <a:solidFill>
                  <a:srgbClr val="DDDDDD"/>
                </a:solidFill>
                <a:latin typeface="Lucida Console"/>
                <a:cs typeface="Lucida Console"/>
              </a:rPr>
              <a:t>and </a:t>
            </a:r>
            <a:r>
              <a:rPr sz="1300" spc="-75" dirty="0">
                <a:solidFill>
                  <a:srgbClr val="DDDDDD"/>
                </a:solidFill>
                <a:latin typeface="Lucida Console"/>
                <a:cs typeface="Lucida Console"/>
              </a:rPr>
              <a:t>Ultralytics,</a:t>
            </a:r>
            <a:r>
              <a:rPr sz="1300" spc="-105" dirty="0">
                <a:solidFill>
                  <a:srgbClr val="DDDDDD"/>
                </a:solidFill>
                <a:latin typeface="Lucida Console"/>
                <a:cs typeface="Lucida Console"/>
              </a:rPr>
              <a:t> </a:t>
            </a:r>
            <a:r>
              <a:rPr sz="1300" spc="-60" dirty="0">
                <a:solidFill>
                  <a:srgbClr val="DDDDDD"/>
                </a:solidFill>
                <a:latin typeface="Lucida Console"/>
                <a:cs typeface="Lucida Console"/>
              </a:rPr>
              <a:t>often</a:t>
            </a:r>
            <a:r>
              <a:rPr sz="1300" spc="-105" dirty="0">
                <a:solidFill>
                  <a:srgbClr val="DDDDDD"/>
                </a:solidFill>
                <a:latin typeface="Lucida Console"/>
                <a:cs typeface="Lucida Console"/>
              </a:rPr>
              <a:t> </a:t>
            </a:r>
            <a:r>
              <a:rPr sz="1300" spc="-65" dirty="0">
                <a:solidFill>
                  <a:srgbClr val="DDDDDD"/>
                </a:solidFill>
                <a:latin typeface="Lucida Console"/>
                <a:cs typeface="Lucida Console"/>
              </a:rPr>
              <a:t>optimized</a:t>
            </a:r>
            <a:r>
              <a:rPr sz="1300" spc="-105" dirty="0">
                <a:solidFill>
                  <a:srgbClr val="DDDDDD"/>
                </a:solidFill>
                <a:latin typeface="Lucida Console"/>
                <a:cs typeface="Lucida Console"/>
              </a:rPr>
              <a:t> </a:t>
            </a:r>
            <a:r>
              <a:rPr sz="1300" spc="-45" dirty="0">
                <a:solidFill>
                  <a:srgbClr val="DDDDDD"/>
                </a:solidFill>
                <a:latin typeface="Lucida Console"/>
                <a:cs typeface="Lucida Console"/>
              </a:rPr>
              <a:t>for</a:t>
            </a:r>
            <a:r>
              <a:rPr sz="1300" spc="-100" dirty="0">
                <a:solidFill>
                  <a:srgbClr val="DDDDDD"/>
                </a:solidFill>
                <a:latin typeface="Lucida Console"/>
                <a:cs typeface="Lucida Console"/>
              </a:rPr>
              <a:t> </a:t>
            </a:r>
            <a:r>
              <a:rPr sz="1300" spc="-55" dirty="0">
                <a:solidFill>
                  <a:srgbClr val="DDDDDD"/>
                </a:solidFill>
                <a:latin typeface="Lucida Console"/>
                <a:cs typeface="Lucida Console"/>
              </a:rPr>
              <a:t>edge</a:t>
            </a:r>
            <a:r>
              <a:rPr sz="1300" spc="-105" dirty="0">
                <a:solidFill>
                  <a:srgbClr val="DDDDDD"/>
                </a:solidFill>
                <a:latin typeface="Lucida Console"/>
                <a:cs typeface="Lucida Console"/>
              </a:rPr>
              <a:t> </a:t>
            </a:r>
            <a:r>
              <a:rPr sz="1300" spc="-70" dirty="0">
                <a:solidFill>
                  <a:srgbClr val="DDDDDD"/>
                </a:solidFill>
                <a:latin typeface="Lucida Console"/>
                <a:cs typeface="Lucida Console"/>
              </a:rPr>
              <a:t>devices</a:t>
            </a:r>
            <a:r>
              <a:rPr sz="1300" spc="-105" dirty="0">
                <a:solidFill>
                  <a:srgbClr val="DDDDDD"/>
                </a:solidFill>
                <a:latin typeface="Lucida Console"/>
                <a:cs typeface="Lucida Console"/>
              </a:rPr>
              <a:t> </a:t>
            </a:r>
            <a:r>
              <a:rPr sz="1300" spc="-55" dirty="0">
                <a:solidFill>
                  <a:srgbClr val="DDDDDD"/>
                </a:solidFill>
                <a:latin typeface="Lucida Console"/>
                <a:cs typeface="Lucida Console"/>
              </a:rPr>
              <a:t>with</a:t>
            </a:r>
            <a:r>
              <a:rPr sz="1300" spc="-100" dirty="0">
                <a:solidFill>
                  <a:srgbClr val="DDDDDD"/>
                </a:solidFill>
                <a:latin typeface="Lucida Console"/>
                <a:cs typeface="Lucida Console"/>
              </a:rPr>
              <a:t> </a:t>
            </a:r>
            <a:r>
              <a:rPr sz="1300" spc="-65" dirty="0">
                <a:solidFill>
                  <a:srgbClr val="DDDDDD"/>
                </a:solidFill>
                <a:latin typeface="Lucida Console"/>
                <a:cs typeface="Lucida Console"/>
              </a:rPr>
              <a:t>specialized </a:t>
            </a:r>
            <a:r>
              <a:rPr sz="1300" spc="-70" dirty="0">
                <a:solidFill>
                  <a:srgbClr val="DDDDDD"/>
                </a:solidFill>
                <a:latin typeface="Lucida Console"/>
                <a:cs typeface="Lucida Console"/>
              </a:rPr>
              <a:t>hardware</a:t>
            </a:r>
            <a:r>
              <a:rPr sz="1300" spc="-75" dirty="0">
                <a:solidFill>
                  <a:srgbClr val="DDDDDD"/>
                </a:solidFill>
                <a:latin typeface="Lucida Console"/>
                <a:cs typeface="Lucida Console"/>
              </a:rPr>
              <a:t> </a:t>
            </a:r>
            <a:r>
              <a:rPr sz="1300" spc="-10" dirty="0">
                <a:solidFill>
                  <a:srgbClr val="DDDDDD"/>
                </a:solidFill>
                <a:latin typeface="Lucida Console"/>
                <a:cs typeface="Lucida Console"/>
              </a:rPr>
              <a:t>accelerators.</a:t>
            </a:r>
            <a:endParaRPr sz="1300" dirty="0">
              <a:latin typeface="Lucida Console"/>
              <a:cs typeface="Lucida Consol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CBF4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ea60d57e-af5b-4752-ac57-3e4f28ca11dc}" enabled="1" method="Standard" siteId="{36da45f1-dd2c-4d1f-af13-5abe46b99921}" contentBits="0" removed="0"/>
</clbl:labelList>
</file>

<file path=docProps/app.xml><?xml version="1.0" encoding="utf-8"?>
<Properties xmlns="http://schemas.openxmlformats.org/officeDocument/2006/extended-properties" xmlns:vt="http://schemas.openxmlformats.org/officeDocument/2006/docPropsVTypes">
  <Template/>
  <TotalTime>26</TotalTime>
  <Words>1306</Words>
  <Application>Microsoft Office PowerPoint</Application>
  <PresentationFormat>Custom</PresentationFormat>
  <Paragraphs>140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Courier New</vt:lpstr>
      <vt:lpstr>DejaVu Sans Mono</vt:lpstr>
      <vt:lpstr>Liberation Sans</vt:lpstr>
      <vt:lpstr>Lucida Console</vt:lpstr>
      <vt:lpstr>Times New Roman</vt:lpstr>
      <vt:lpstr>Office Theme</vt:lpstr>
      <vt:lpstr>AI Training From Fundamentals to Implementation</vt:lpstr>
      <vt:lpstr>Overview</vt:lpstr>
      <vt:lpstr>PowerPoint Presentation</vt:lpstr>
      <vt:lpstr>Supervised Learning Implementation of classification and regression models using labeled datasets. Includes feature engineering, cross- validation techniques, and hyperparameter tuning for optimizing model performance on specific tasks.</vt:lpstr>
      <vt:lpstr>Advanced Level</vt:lpstr>
      <vt:lpstr>AI Agents Implementation AI agents are autonomous systems that perceive their environment, make decisions, and take actions to achieve specific goals. These implementations rely on robust frameworks and design principles to create effective, reliable agent architectures.</vt:lpstr>
      <vt:lpstr>MULTI-AGENTS IMPLEMENTATION</vt:lpstr>
      <vt:lpstr>Vector Database Technologies</vt:lpstr>
      <vt:lpstr>Image Agents</vt:lpstr>
      <vt:lpstr>Voice Agents Voice Implementation Agents leverage speech recognition, natural language processing, and conversational AI technologies to create human-like voice interactions across various applications and environments.</vt:lpstr>
      <vt:lpstr>Integration &amp; Best Practices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Palakila, Harikrishna</cp:lastModifiedBy>
  <cp:revision>18</cp:revision>
  <dcterms:created xsi:type="dcterms:W3CDTF">2025-08-30T08:58:06Z</dcterms:created>
  <dcterms:modified xsi:type="dcterms:W3CDTF">2025-08-30T09:43:57Z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2025-08-30T00:00:00Z</vt:filetime>
  </property>
  <property fmtid="{D5CDD505-2E9C-101B-9397-08002B2CF9AE}" pid="3" name="Producer">
    <vt:lpwstr>pypdf</vt:lpwstr>
  </property>
  <property fmtid="{D5CDD505-2E9C-101B-9397-08002B2CF9AE}" pid="4" name="LastSaved">
    <vt:filetime>2025-08-30T00:00:00Z</vt:filetime>
  </property>
</Properties>
</file>