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0" r:id="rId3"/>
    <p:sldId id="259" r:id="rId4"/>
    <p:sldId id="258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58" autoAdjust="0"/>
  </p:normalViewPr>
  <p:slideViewPr>
    <p:cSldViewPr snapToGrid="0">
      <p:cViewPr varScale="1">
        <p:scale>
          <a:sx n="86" d="100"/>
          <a:sy n="86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8A886-2604-4A1D-AED5-4DAF926988BC}" type="doc">
      <dgm:prSet loTypeId="urn:microsoft.com/office/officeart/2005/8/layout/pyramid2" loCatId="pyramid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8D6EFB-0B28-4D2E-B7D4-00FC1836A702}">
      <dgm:prSet phldrT="[Text]" custT="1"/>
      <dgm:spPr/>
      <dgm:t>
        <a:bodyPr/>
        <a:lstStyle/>
        <a:p>
          <a:r>
            <a:rPr lang="en-US" sz="1400" dirty="0" smtClean="0"/>
            <a:t>Decentralized ledger</a:t>
          </a:r>
          <a:endParaRPr lang="en-US" sz="1400" dirty="0"/>
        </a:p>
      </dgm:t>
    </dgm:pt>
    <dgm:pt modelId="{0C2A87AC-05CB-43DF-9472-3C98101BF60E}" type="parTrans" cxnId="{C6613219-170B-495C-80B1-3BD9A088B9DC}">
      <dgm:prSet/>
      <dgm:spPr/>
      <dgm:t>
        <a:bodyPr/>
        <a:lstStyle/>
        <a:p>
          <a:endParaRPr lang="en-US" sz="2400"/>
        </a:p>
      </dgm:t>
    </dgm:pt>
    <dgm:pt modelId="{DB6BEEC9-6613-4BDE-B7EE-9A8C04D9F61E}" type="sibTrans" cxnId="{C6613219-170B-495C-80B1-3BD9A088B9DC}">
      <dgm:prSet/>
      <dgm:spPr/>
      <dgm:t>
        <a:bodyPr/>
        <a:lstStyle/>
        <a:p>
          <a:endParaRPr lang="en-US" sz="2400"/>
        </a:p>
      </dgm:t>
    </dgm:pt>
    <dgm:pt modelId="{5337C493-9D57-46D9-8D3F-F959F1C3D46D}">
      <dgm:prSet phldrT="[Text]" custT="1"/>
      <dgm:spPr/>
      <dgm:t>
        <a:bodyPr/>
        <a:lstStyle/>
        <a:p>
          <a:r>
            <a:rPr lang="en-US" sz="1400" dirty="0" smtClean="0"/>
            <a:t>Peer to Peer network</a:t>
          </a:r>
          <a:endParaRPr lang="en-US" sz="1400" dirty="0"/>
        </a:p>
      </dgm:t>
    </dgm:pt>
    <dgm:pt modelId="{15784CAC-3786-43B0-9532-CD9E03AB215D}" type="parTrans" cxnId="{3C172A59-7D01-40C9-9854-370B33B74ECD}">
      <dgm:prSet/>
      <dgm:spPr/>
      <dgm:t>
        <a:bodyPr/>
        <a:lstStyle/>
        <a:p>
          <a:endParaRPr lang="en-US" sz="2400"/>
        </a:p>
      </dgm:t>
    </dgm:pt>
    <dgm:pt modelId="{A75D8249-843D-4FE3-BA0A-700DB4C6D658}" type="sibTrans" cxnId="{3C172A59-7D01-40C9-9854-370B33B74ECD}">
      <dgm:prSet/>
      <dgm:spPr/>
      <dgm:t>
        <a:bodyPr/>
        <a:lstStyle/>
        <a:p>
          <a:endParaRPr lang="en-US" sz="2400"/>
        </a:p>
      </dgm:t>
    </dgm:pt>
    <dgm:pt modelId="{F8C4F88A-8CC9-434C-A00C-6F3BA51B1F8B}">
      <dgm:prSet phldrT="[Text]" custT="1"/>
      <dgm:spPr/>
      <dgm:t>
        <a:bodyPr/>
        <a:lstStyle/>
        <a:p>
          <a:r>
            <a:rPr lang="en-US" sz="1400" dirty="0" smtClean="0"/>
            <a:t>Cryptographic hashing</a:t>
          </a:r>
          <a:endParaRPr lang="en-US" sz="1400" dirty="0"/>
        </a:p>
      </dgm:t>
    </dgm:pt>
    <dgm:pt modelId="{25308F8B-152B-4413-800F-0DF1C4CA7C8A}" type="parTrans" cxnId="{4CC8119D-6E99-46FD-8F2E-369EF2271747}">
      <dgm:prSet/>
      <dgm:spPr/>
      <dgm:t>
        <a:bodyPr/>
        <a:lstStyle/>
        <a:p>
          <a:endParaRPr lang="en-US" sz="2400"/>
        </a:p>
      </dgm:t>
    </dgm:pt>
    <dgm:pt modelId="{0E42E8AE-D2DB-40E2-990F-2EE7A9729589}" type="sibTrans" cxnId="{4CC8119D-6E99-46FD-8F2E-369EF2271747}">
      <dgm:prSet/>
      <dgm:spPr/>
      <dgm:t>
        <a:bodyPr/>
        <a:lstStyle/>
        <a:p>
          <a:endParaRPr lang="en-US" sz="2400"/>
        </a:p>
      </dgm:t>
    </dgm:pt>
    <dgm:pt modelId="{1259A76D-7FD0-4C52-AC7A-CE82B402D841}">
      <dgm:prSet phldrT="[Text]" custT="1"/>
      <dgm:spPr/>
      <dgm:t>
        <a:bodyPr/>
        <a:lstStyle/>
        <a:p>
          <a:r>
            <a:rPr lang="en-US" sz="1400" dirty="0" smtClean="0"/>
            <a:t>Mining</a:t>
          </a:r>
          <a:endParaRPr lang="en-US" sz="1400" dirty="0"/>
        </a:p>
      </dgm:t>
    </dgm:pt>
    <dgm:pt modelId="{A6B72CFE-175E-4812-B3F5-CB5BD87BE159}" type="parTrans" cxnId="{26284085-4567-4CA2-A2C1-DD27D73E55ED}">
      <dgm:prSet/>
      <dgm:spPr/>
      <dgm:t>
        <a:bodyPr/>
        <a:lstStyle/>
        <a:p>
          <a:endParaRPr lang="en-US" sz="2400"/>
        </a:p>
      </dgm:t>
    </dgm:pt>
    <dgm:pt modelId="{F0A88128-E9BD-4ED2-B792-102C8236A04B}" type="sibTrans" cxnId="{26284085-4567-4CA2-A2C1-DD27D73E55ED}">
      <dgm:prSet/>
      <dgm:spPr/>
      <dgm:t>
        <a:bodyPr/>
        <a:lstStyle/>
        <a:p>
          <a:endParaRPr lang="en-US" sz="2400"/>
        </a:p>
      </dgm:t>
    </dgm:pt>
    <dgm:pt modelId="{83F9B738-1E2C-47CD-897A-F06C2E3FEC50}" type="pres">
      <dgm:prSet presAssocID="{9EF8A886-2604-4A1D-AED5-4DAF926988BC}" presName="compositeShape" presStyleCnt="0">
        <dgm:presLayoutVars>
          <dgm:dir/>
          <dgm:resizeHandles/>
        </dgm:presLayoutVars>
      </dgm:prSet>
      <dgm:spPr/>
    </dgm:pt>
    <dgm:pt modelId="{3F966F49-56AA-4D0F-A5A0-BCB2B9C34D73}" type="pres">
      <dgm:prSet presAssocID="{9EF8A886-2604-4A1D-AED5-4DAF926988BC}" presName="pyramid" presStyleLbl="node1" presStyleIdx="0" presStyleCnt="1"/>
      <dgm:spPr/>
    </dgm:pt>
    <dgm:pt modelId="{467962DC-AC31-4598-95B2-F70547D1E9B3}" type="pres">
      <dgm:prSet presAssocID="{9EF8A886-2604-4A1D-AED5-4DAF926988BC}" presName="theList" presStyleCnt="0"/>
      <dgm:spPr/>
    </dgm:pt>
    <dgm:pt modelId="{4C79596E-C1F6-4D9E-A9A3-28CAF53DAF88}" type="pres">
      <dgm:prSet presAssocID="{678D6EFB-0B28-4D2E-B7D4-00FC1836A702}" presName="aNode" presStyleLbl="fgAcc1" presStyleIdx="0" presStyleCnt="4">
        <dgm:presLayoutVars>
          <dgm:bulletEnabled val="1"/>
        </dgm:presLayoutVars>
      </dgm:prSet>
      <dgm:spPr/>
    </dgm:pt>
    <dgm:pt modelId="{3309B709-1EEC-4D48-AD16-071F5467D5A5}" type="pres">
      <dgm:prSet presAssocID="{678D6EFB-0B28-4D2E-B7D4-00FC1836A702}" presName="aSpace" presStyleCnt="0"/>
      <dgm:spPr/>
    </dgm:pt>
    <dgm:pt modelId="{72B9027A-9855-4C8C-90C0-E193897BBB61}" type="pres">
      <dgm:prSet presAssocID="{5337C493-9D57-46D9-8D3F-F959F1C3D46D}" presName="aNode" presStyleLbl="fgAcc1" presStyleIdx="1" presStyleCnt="4">
        <dgm:presLayoutVars>
          <dgm:bulletEnabled val="1"/>
        </dgm:presLayoutVars>
      </dgm:prSet>
      <dgm:spPr/>
    </dgm:pt>
    <dgm:pt modelId="{71D889AC-EA4D-4666-BABD-63DEA6696B56}" type="pres">
      <dgm:prSet presAssocID="{5337C493-9D57-46D9-8D3F-F959F1C3D46D}" presName="aSpace" presStyleCnt="0"/>
      <dgm:spPr/>
    </dgm:pt>
    <dgm:pt modelId="{44B45BB8-CB3F-4345-8049-5CD73D44B800}" type="pres">
      <dgm:prSet presAssocID="{F8C4F88A-8CC9-434C-A00C-6F3BA51B1F8B}" presName="aNode" presStyleLbl="fgAcc1" presStyleIdx="2" presStyleCnt="4">
        <dgm:presLayoutVars>
          <dgm:bulletEnabled val="1"/>
        </dgm:presLayoutVars>
      </dgm:prSet>
      <dgm:spPr/>
    </dgm:pt>
    <dgm:pt modelId="{CE1723DD-5448-49E4-8213-0B7AF2556E46}" type="pres">
      <dgm:prSet presAssocID="{F8C4F88A-8CC9-434C-A00C-6F3BA51B1F8B}" presName="aSpace" presStyleCnt="0"/>
      <dgm:spPr/>
    </dgm:pt>
    <dgm:pt modelId="{3C3B6143-760B-405E-9529-BFCD23DBD558}" type="pres">
      <dgm:prSet presAssocID="{1259A76D-7FD0-4C52-AC7A-CE82B402D841}" presName="aNode" presStyleLbl="fgAcc1" presStyleIdx="3" presStyleCnt="4">
        <dgm:presLayoutVars>
          <dgm:bulletEnabled val="1"/>
        </dgm:presLayoutVars>
      </dgm:prSet>
      <dgm:spPr/>
    </dgm:pt>
    <dgm:pt modelId="{A4AFFAD5-D556-412F-8D41-F73A0433B72D}" type="pres">
      <dgm:prSet presAssocID="{1259A76D-7FD0-4C52-AC7A-CE82B402D841}" presName="aSpace" presStyleCnt="0"/>
      <dgm:spPr/>
    </dgm:pt>
  </dgm:ptLst>
  <dgm:cxnLst>
    <dgm:cxn modelId="{3C172A59-7D01-40C9-9854-370B33B74ECD}" srcId="{9EF8A886-2604-4A1D-AED5-4DAF926988BC}" destId="{5337C493-9D57-46D9-8D3F-F959F1C3D46D}" srcOrd="1" destOrd="0" parTransId="{15784CAC-3786-43B0-9532-CD9E03AB215D}" sibTransId="{A75D8249-843D-4FE3-BA0A-700DB4C6D658}"/>
    <dgm:cxn modelId="{26284085-4567-4CA2-A2C1-DD27D73E55ED}" srcId="{9EF8A886-2604-4A1D-AED5-4DAF926988BC}" destId="{1259A76D-7FD0-4C52-AC7A-CE82B402D841}" srcOrd="3" destOrd="0" parTransId="{A6B72CFE-175E-4812-B3F5-CB5BD87BE159}" sibTransId="{F0A88128-E9BD-4ED2-B792-102C8236A04B}"/>
    <dgm:cxn modelId="{A38C14DD-E1CD-48F1-8332-F5C487AE266E}" type="presOf" srcId="{9EF8A886-2604-4A1D-AED5-4DAF926988BC}" destId="{83F9B738-1E2C-47CD-897A-F06C2E3FEC50}" srcOrd="0" destOrd="0" presId="urn:microsoft.com/office/officeart/2005/8/layout/pyramid2"/>
    <dgm:cxn modelId="{4CC8119D-6E99-46FD-8F2E-369EF2271747}" srcId="{9EF8A886-2604-4A1D-AED5-4DAF926988BC}" destId="{F8C4F88A-8CC9-434C-A00C-6F3BA51B1F8B}" srcOrd="2" destOrd="0" parTransId="{25308F8B-152B-4413-800F-0DF1C4CA7C8A}" sibTransId="{0E42E8AE-D2DB-40E2-990F-2EE7A9729589}"/>
    <dgm:cxn modelId="{2843614F-62A9-44CA-8C71-A2530D1C7319}" type="presOf" srcId="{F8C4F88A-8CC9-434C-A00C-6F3BA51B1F8B}" destId="{44B45BB8-CB3F-4345-8049-5CD73D44B800}" srcOrd="0" destOrd="0" presId="urn:microsoft.com/office/officeart/2005/8/layout/pyramid2"/>
    <dgm:cxn modelId="{A4146A25-0666-401D-85AC-A54D2D7A4BAF}" type="presOf" srcId="{678D6EFB-0B28-4D2E-B7D4-00FC1836A702}" destId="{4C79596E-C1F6-4D9E-A9A3-28CAF53DAF88}" srcOrd="0" destOrd="0" presId="urn:microsoft.com/office/officeart/2005/8/layout/pyramid2"/>
    <dgm:cxn modelId="{8181A73A-48DA-4ED3-8DB2-7077B7A2E479}" type="presOf" srcId="{5337C493-9D57-46D9-8D3F-F959F1C3D46D}" destId="{72B9027A-9855-4C8C-90C0-E193897BBB61}" srcOrd="0" destOrd="0" presId="urn:microsoft.com/office/officeart/2005/8/layout/pyramid2"/>
    <dgm:cxn modelId="{C6613219-170B-495C-80B1-3BD9A088B9DC}" srcId="{9EF8A886-2604-4A1D-AED5-4DAF926988BC}" destId="{678D6EFB-0B28-4D2E-B7D4-00FC1836A702}" srcOrd="0" destOrd="0" parTransId="{0C2A87AC-05CB-43DF-9472-3C98101BF60E}" sibTransId="{DB6BEEC9-6613-4BDE-B7EE-9A8C04D9F61E}"/>
    <dgm:cxn modelId="{6D8AC719-902C-48C9-A52B-1E6130BFB219}" type="presOf" srcId="{1259A76D-7FD0-4C52-AC7A-CE82B402D841}" destId="{3C3B6143-760B-405E-9529-BFCD23DBD558}" srcOrd="0" destOrd="0" presId="urn:microsoft.com/office/officeart/2005/8/layout/pyramid2"/>
    <dgm:cxn modelId="{845AC44C-EB19-4A23-83BF-56B3AF9D4982}" type="presParOf" srcId="{83F9B738-1E2C-47CD-897A-F06C2E3FEC50}" destId="{3F966F49-56AA-4D0F-A5A0-BCB2B9C34D73}" srcOrd="0" destOrd="0" presId="urn:microsoft.com/office/officeart/2005/8/layout/pyramid2"/>
    <dgm:cxn modelId="{7AA2C029-1C62-41A6-9699-CC6E7E52DAE6}" type="presParOf" srcId="{83F9B738-1E2C-47CD-897A-F06C2E3FEC50}" destId="{467962DC-AC31-4598-95B2-F70547D1E9B3}" srcOrd="1" destOrd="0" presId="urn:microsoft.com/office/officeart/2005/8/layout/pyramid2"/>
    <dgm:cxn modelId="{F4DFAC82-6F6E-4ED7-B69D-1FE5DB7340E0}" type="presParOf" srcId="{467962DC-AC31-4598-95B2-F70547D1E9B3}" destId="{4C79596E-C1F6-4D9E-A9A3-28CAF53DAF88}" srcOrd="0" destOrd="0" presId="urn:microsoft.com/office/officeart/2005/8/layout/pyramid2"/>
    <dgm:cxn modelId="{11449C81-D32B-4BD7-B447-75AE7C462209}" type="presParOf" srcId="{467962DC-AC31-4598-95B2-F70547D1E9B3}" destId="{3309B709-1EEC-4D48-AD16-071F5467D5A5}" srcOrd="1" destOrd="0" presId="urn:microsoft.com/office/officeart/2005/8/layout/pyramid2"/>
    <dgm:cxn modelId="{251D313F-E7F2-4C33-B370-4D049862631D}" type="presParOf" srcId="{467962DC-AC31-4598-95B2-F70547D1E9B3}" destId="{72B9027A-9855-4C8C-90C0-E193897BBB61}" srcOrd="2" destOrd="0" presId="urn:microsoft.com/office/officeart/2005/8/layout/pyramid2"/>
    <dgm:cxn modelId="{3A9C880D-046A-4DC6-8E2C-C21E851A4B1A}" type="presParOf" srcId="{467962DC-AC31-4598-95B2-F70547D1E9B3}" destId="{71D889AC-EA4D-4666-BABD-63DEA6696B56}" srcOrd="3" destOrd="0" presId="urn:microsoft.com/office/officeart/2005/8/layout/pyramid2"/>
    <dgm:cxn modelId="{85C9ADDB-C281-4F4C-B35D-D16914F803EC}" type="presParOf" srcId="{467962DC-AC31-4598-95B2-F70547D1E9B3}" destId="{44B45BB8-CB3F-4345-8049-5CD73D44B800}" srcOrd="4" destOrd="0" presId="urn:microsoft.com/office/officeart/2005/8/layout/pyramid2"/>
    <dgm:cxn modelId="{70C5E5BB-CA1F-485A-90CA-0A7935983920}" type="presParOf" srcId="{467962DC-AC31-4598-95B2-F70547D1E9B3}" destId="{CE1723DD-5448-49E4-8213-0B7AF2556E46}" srcOrd="5" destOrd="0" presId="urn:microsoft.com/office/officeart/2005/8/layout/pyramid2"/>
    <dgm:cxn modelId="{CB186131-0902-4E51-8498-3CED4646D850}" type="presParOf" srcId="{467962DC-AC31-4598-95B2-F70547D1E9B3}" destId="{3C3B6143-760B-405E-9529-BFCD23DBD558}" srcOrd="6" destOrd="0" presId="urn:microsoft.com/office/officeart/2005/8/layout/pyramid2"/>
    <dgm:cxn modelId="{555740B4-37D0-44F6-A5E6-41F9B6C1BEFC}" type="presParOf" srcId="{467962DC-AC31-4598-95B2-F70547D1E9B3}" destId="{A4AFFAD5-D556-412F-8D41-F73A0433B72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66F49-56AA-4D0F-A5A0-BCB2B9C34D73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9596E-C1F6-4D9E-A9A3-28CAF53DAF88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Decentralized ledger</a:t>
          </a:r>
          <a:endParaRPr lang="en-US" sz="1400" kern="1200" dirty="0"/>
        </a:p>
      </dsp:txBody>
      <dsp:txXfrm>
        <a:off x="2778459" y="442056"/>
        <a:ext cx="2571080" cy="651792"/>
      </dsp:txXfrm>
    </dsp:sp>
    <dsp:sp modelId="{72B9027A-9855-4C8C-90C0-E193897BBB61}">
      <dsp:nvSpPr>
        <dsp:cNvPr id="0" name=""/>
        <dsp:cNvSpPr/>
      </dsp:nvSpPr>
      <dsp:spPr>
        <a:xfrm>
          <a:off x="2743199" y="1219398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0000"/>
              <a:satOff val="0"/>
              <a:lumOff val="10196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Peer to Peer network</a:t>
          </a:r>
          <a:endParaRPr lang="en-US" sz="1400" kern="1200" dirty="0"/>
        </a:p>
      </dsp:txBody>
      <dsp:txXfrm>
        <a:off x="2778459" y="1254658"/>
        <a:ext cx="2571080" cy="651792"/>
      </dsp:txXfrm>
    </dsp:sp>
    <dsp:sp modelId="{44B45BB8-CB3F-4345-8049-5CD73D44B800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9999"/>
              <a:satOff val="0"/>
              <a:lumOff val="20391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Cryptographic hashing</a:t>
          </a:r>
          <a:endParaRPr lang="en-US" sz="1400" kern="1200" dirty="0"/>
        </a:p>
      </dsp:txBody>
      <dsp:txXfrm>
        <a:off x="2778459" y="2067260"/>
        <a:ext cx="2571080" cy="651792"/>
      </dsp:txXfrm>
    </dsp:sp>
    <dsp:sp modelId="{3C3B6143-760B-405E-9529-BFCD23DBD558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19999"/>
              <a:satOff val="0"/>
              <a:lumOff val="30587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Mining</a:t>
          </a:r>
          <a:endParaRPr lang="en-US" sz="1400" kern="1200" dirty="0"/>
        </a:p>
      </dsp:txBody>
      <dsp:txXfrm>
        <a:off x="2778459" y="2879861"/>
        <a:ext cx="2571080" cy="65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696EF-4D9D-42AE-9764-58A2F24F66A2}" type="datetimeFigureOut">
              <a:rPr lang="en-US" smtClean="0"/>
              <a:t>12/Feb/2021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8CB0-22D7-4812-9625-A4F006A52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240623" y="8604560"/>
            <a:ext cx="691033" cy="457200"/>
          </a:xfrm>
          <a:prstGeom prst="rect">
            <a:avLst/>
          </a:prstGeom>
        </p:spPr>
        <p:txBody>
          <a:bodyPr/>
          <a:lstStyle/>
          <a:p>
            <a:fld id="{B37E420F-8DC5-4183-89F9-42805A72DA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across p2p network</a:t>
            </a:r>
          </a:p>
          <a:p>
            <a:r>
              <a:rPr lang="en-US" baseline="0" dirty="0" smtClean="0"/>
              <a:t>Each transaction is hashed.</a:t>
            </a:r>
          </a:p>
          <a:p>
            <a:r>
              <a:rPr lang="en-US" baseline="0" dirty="0" smtClean="0"/>
              <a:t>Chain of blocks, upcoming blocks depends upon the previous blocks hash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don’t actually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trust. What they do is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amount of trust required from any single actor in the system. They do this by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among different actors in the system by incentivizing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actors to cooperate with the rules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8CB0-22D7-4812-9625-A4F006A52C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2411760" y="0"/>
            <a:ext cx="6732240" cy="2636838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200120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200121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Horizontal Large Table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1"/>
            <a:ext cx="6914902" cy="5739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4783"/>
            <a:ext cx="8353425" cy="23042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3" hasCustomPrompt="1"/>
          </p:nvPr>
        </p:nvSpPr>
        <p:spPr>
          <a:xfrm>
            <a:off x="395288" y="3932238"/>
            <a:ext cx="8353425" cy="244951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Select icon below to add table or image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3269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6" y="1485900"/>
            <a:ext cx="4032697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And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1485900"/>
            <a:ext cx="4032448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4" hasCustomPrompt="1"/>
          </p:nvPr>
        </p:nvSpPr>
        <p:spPr>
          <a:xfrm>
            <a:off x="4716015" y="1485900"/>
            <a:ext cx="4032698" cy="489585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5472856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1" hasCustomPrompt="1"/>
          </p:nvPr>
        </p:nvSpPr>
        <p:spPr>
          <a:xfrm>
            <a:off x="6156176" y="1485900"/>
            <a:ext cx="2592538" cy="230314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4" name="Picture Placeholder 223"/>
          <p:cNvSpPr>
            <a:spLocks noGrp="1"/>
          </p:cNvSpPr>
          <p:nvPr>
            <p:ph type="pic" sz="quarter" idx="102" hasCustomPrompt="1"/>
          </p:nvPr>
        </p:nvSpPr>
        <p:spPr>
          <a:xfrm>
            <a:off x="6156176" y="4077072"/>
            <a:ext cx="2592537" cy="230467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3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4025050" cy="2303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4716015" y="1485900"/>
            <a:ext cx="4032698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395288" y="4077072"/>
            <a:ext cx="4032695" cy="23046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5900"/>
            <a:ext cx="2592536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6" y="1485900"/>
            <a:ext cx="2592144" cy="4893469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1485900"/>
            <a:ext cx="259253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72000" tIns="36000" rIns="72000" b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3140968"/>
            <a:ext cx="2587201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3275855" y="3140968"/>
            <a:ext cx="2592289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6156176" y="3140968"/>
            <a:ext cx="2592537" cy="3240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5900"/>
            <a:ext cx="259253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3275856" y="1485900"/>
            <a:ext cx="2595206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6155652" y="1485900"/>
            <a:ext cx="2593061" cy="142869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3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288" y="1484784"/>
            <a:ext cx="1872456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1484784"/>
            <a:ext cx="1872208" cy="4896544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1485900"/>
            <a:ext cx="1872208" cy="4895428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5" y="1485900"/>
            <a:ext cx="1872458" cy="48958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36000" rIns="36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our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8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7" name="Body1"/>
          <p:cNvSpPr>
            <a:spLocks noGrp="1"/>
          </p:cNvSpPr>
          <p:nvPr>
            <p:ph sz="quarter" idx="1"/>
          </p:nvPr>
        </p:nvSpPr>
        <p:spPr>
          <a:xfrm>
            <a:off x="395536" y="3140968"/>
            <a:ext cx="1872208" cy="3240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Body2"/>
          <p:cNvSpPr>
            <a:spLocks noGrp="1"/>
          </p:cNvSpPr>
          <p:nvPr>
            <p:ph sz="quarter" idx="2"/>
          </p:nvPr>
        </p:nvSpPr>
        <p:spPr>
          <a:xfrm>
            <a:off x="2555776" y="3140968"/>
            <a:ext cx="1872208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Body3"/>
          <p:cNvSpPr>
            <a:spLocks noGrp="1"/>
          </p:cNvSpPr>
          <p:nvPr>
            <p:ph sz="quarter" idx="3"/>
          </p:nvPr>
        </p:nvSpPr>
        <p:spPr>
          <a:xfrm>
            <a:off x="4716016" y="3147550"/>
            <a:ext cx="1863614" cy="3234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4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Body4"/>
          <p:cNvSpPr>
            <a:spLocks noGrp="1"/>
          </p:cNvSpPr>
          <p:nvPr>
            <p:ph sz="quarter" idx="4"/>
          </p:nvPr>
        </p:nvSpPr>
        <p:spPr>
          <a:xfrm>
            <a:off x="6876256" y="3140968"/>
            <a:ext cx="1872457" cy="3240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6" hasCustomPrompt="1"/>
          </p:nvPr>
        </p:nvSpPr>
        <p:spPr>
          <a:xfrm>
            <a:off x="395288" y="1484784"/>
            <a:ext cx="1872456" cy="144016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7" hasCustomPrompt="1"/>
          </p:nvPr>
        </p:nvSpPr>
        <p:spPr>
          <a:xfrm>
            <a:off x="2555776" y="1484784"/>
            <a:ext cx="1862724" cy="1437010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08" hasCustomPrompt="1"/>
          </p:nvPr>
        </p:nvSpPr>
        <p:spPr>
          <a:xfrm>
            <a:off x="4716016" y="1485900"/>
            <a:ext cx="187220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09" hasCustomPrompt="1"/>
          </p:nvPr>
        </p:nvSpPr>
        <p:spPr>
          <a:xfrm>
            <a:off x="6876255" y="1485900"/>
            <a:ext cx="1872458" cy="1439044"/>
          </a:xfrm>
          <a:noFill/>
        </p:spPr>
        <p:txBody>
          <a:bodyPr tIns="14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10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7" y="1015999"/>
            <a:ext cx="8353425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8" name="Body1"/>
          <p:cNvSpPr>
            <a:spLocks noGrp="1"/>
          </p:cNvSpPr>
          <p:nvPr>
            <p:ph sz="quarter" idx="2" hasCustomPrompt="1"/>
          </p:nvPr>
        </p:nvSpPr>
        <p:spPr>
          <a:xfrm>
            <a:off x="395536" y="2060576"/>
            <a:ext cx="4032448" cy="17284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4" name="Body2"/>
          <p:cNvSpPr>
            <a:spLocks noGrp="1"/>
          </p:cNvSpPr>
          <p:nvPr>
            <p:ph sz="quarter" idx="4" hasCustomPrompt="1"/>
          </p:nvPr>
        </p:nvSpPr>
        <p:spPr>
          <a:xfrm>
            <a:off x="4716017" y="2060848"/>
            <a:ext cx="4032696" cy="1728192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 baseline="0"/>
            </a:lvl1pPr>
            <a:lvl2pPr>
              <a:defRPr sz="1600" baseline="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7" name="Body3"/>
          <p:cNvSpPr>
            <a:spLocks noGrp="1"/>
          </p:cNvSpPr>
          <p:nvPr>
            <p:ph sz="quarter" idx="6" hasCustomPrompt="1"/>
          </p:nvPr>
        </p:nvSpPr>
        <p:spPr>
          <a:xfrm>
            <a:off x="395288" y="4653136"/>
            <a:ext cx="4032696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18" name="Body4"/>
          <p:cNvSpPr>
            <a:spLocks noGrp="1"/>
          </p:cNvSpPr>
          <p:nvPr>
            <p:ph sz="quarter" idx="8" hasCustomPrompt="1"/>
          </p:nvPr>
        </p:nvSpPr>
        <p:spPr>
          <a:xfrm>
            <a:off x="4716016" y="4653136"/>
            <a:ext cx="4032697" cy="172861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72000" tIns="36000" rIns="72000" bIns="36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text…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5" name="TitelBalken2"/>
          <p:cNvSpPr>
            <a:spLocks noGrp="1"/>
          </p:cNvSpPr>
          <p:nvPr>
            <p:ph type="body" sz="quarter" idx="3"/>
          </p:nvPr>
        </p:nvSpPr>
        <p:spPr>
          <a:xfrm>
            <a:off x="4716015" y="1485900"/>
            <a:ext cx="4032697" cy="572294"/>
          </a:xfrm>
          <a:solidFill>
            <a:schemeClr val="bg2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itelBalken3"/>
          <p:cNvSpPr>
            <a:spLocks noGrp="1"/>
          </p:cNvSpPr>
          <p:nvPr>
            <p:ph type="body" idx="5"/>
          </p:nvPr>
        </p:nvSpPr>
        <p:spPr>
          <a:xfrm>
            <a:off x="395288" y="4077072"/>
            <a:ext cx="4032696" cy="576064"/>
          </a:xfrm>
          <a:solidFill>
            <a:schemeClr val="tx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itelBalken4"/>
          <p:cNvSpPr>
            <a:spLocks noGrp="1"/>
          </p:cNvSpPr>
          <p:nvPr>
            <p:ph type="body" sz="quarter" idx="7"/>
          </p:nvPr>
        </p:nvSpPr>
        <p:spPr>
          <a:xfrm>
            <a:off x="4716016" y="4077072"/>
            <a:ext cx="4032698" cy="576064"/>
          </a:xfrm>
          <a:solidFill>
            <a:schemeClr val="accent6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itelBalken1"/>
          <p:cNvSpPr>
            <a:spLocks noGrp="1"/>
          </p:cNvSpPr>
          <p:nvPr>
            <p:ph type="body" idx="1"/>
          </p:nvPr>
        </p:nvSpPr>
        <p:spPr>
          <a:xfrm>
            <a:off x="395288" y="1484784"/>
            <a:ext cx="4032696" cy="573410"/>
          </a:xfrm>
          <a:solidFill>
            <a:schemeClr val="accent1"/>
          </a:solidFill>
        </p:spPr>
        <p:txBody>
          <a:bodyPr lIns="72000" tIns="36000" rIns="72000" bIns="36000" anchor="t"/>
          <a:lstStyle>
            <a:lvl1pPr marL="0" indent="0">
              <a:buNone/>
              <a:defRPr sz="1600" b="0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02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856" y="0"/>
            <a:ext cx="6709144" cy="2635199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52936"/>
            <a:ext cx="6192688" cy="597686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2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24117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1085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15" hasCustomPrompt="1"/>
          </p:nvPr>
        </p:nvSpPr>
        <p:spPr>
          <a:xfrm>
            <a:off x="58053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502160" y="0"/>
            <a:ext cx="1641840" cy="2636838"/>
          </a:xfrm>
          <a:solidFill>
            <a:schemeClr val="tx2"/>
          </a:solidFill>
          <a:effectLst/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288" y="404581"/>
            <a:ext cx="8353425" cy="597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noProof="0" dirty="0" smtClean="0">
                <a:solidFill>
                  <a:schemeClr val="accent4"/>
                </a:solidFill>
              </a:rPr>
              <a:t>End master</a:t>
            </a:r>
            <a:endParaRPr lang="en-US" sz="7200" noProof="0" dirty="0" smtClean="0">
              <a:solidFill>
                <a:schemeClr val="tx1"/>
              </a:solidFill>
            </a:endParaRPr>
          </a:p>
          <a:p>
            <a:pPr algn="ctr"/>
            <a:r>
              <a:rPr lang="en-US" sz="7200" noProof="0" dirty="0" smtClean="0">
                <a:solidFill>
                  <a:schemeClr val="tx1"/>
                </a:solidFill>
              </a:rPr>
              <a:t>Delete all layouts</a:t>
            </a:r>
            <a:r>
              <a:rPr lang="en-US" sz="7200" baseline="0" noProof="0" dirty="0" smtClean="0">
                <a:solidFill>
                  <a:schemeClr val="tx1"/>
                </a:solidFill>
              </a:rPr>
              <a:t> after this layout!</a:t>
            </a:r>
            <a:endParaRPr lang="en-US" sz="7200" noProof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34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over Pag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11760" y="0"/>
            <a:ext cx="4277040" cy="2636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-1" y="0"/>
            <a:ext cx="2411761" cy="616602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98000">
                <a:schemeClr val="bg1"/>
              </a:gs>
              <a:gs pos="58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en-US">
              <a:solidFill>
                <a:srgbClr val="6BD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3600" y="2642400"/>
            <a:ext cx="6710400" cy="421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0"/>
            <a:ext cx="2555775" cy="2636912"/>
          </a:xfr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576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2699792" y="2836800"/>
            <a:ext cx="6192688" cy="613822"/>
          </a:xfrm>
        </p:spPr>
        <p:txBody>
          <a:bodyPr anchor="b"/>
          <a:lstStyle>
            <a:lvl1pPr algn="l">
              <a:lnSpc>
                <a:spcPts val="3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title…</a:t>
            </a:r>
            <a:endParaRPr lang="en-US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395289" y="1988840"/>
            <a:ext cx="1966312" cy="692581"/>
          </a:xfrm>
        </p:spPr>
        <p:txBody>
          <a:bodyPr rIns="72000"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place,</a:t>
            </a:r>
            <a:br>
              <a:rPr lang="en-US" dirty="0" smtClean="0"/>
            </a:br>
            <a:r>
              <a:rPr lang="en-US" dirty="0" smtClean="0"/>
              <a:t>date/author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9792" y="3400223"/>
            <a:ext cx="6192689" cy="964882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Font typeface="Arial" panose="020B0604020202020204" pitchFamily="34" charset="0"/>
              <a:buNone/>
              <a:defRPr sz="2400"/>
            </a:lvl5pPr>
          </a:lstStyle>
          <a:p>
            <a:pPr lvl="0"/>
            <a:r>
              <a:rPr lang="en-US" dirty="0" smtClean="0"/>
              <a:t>Click to add subtitle (optional)…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21" y="5189156"/>
            <a:ext cx="2719479" cy="16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T: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/>
        </p:nvSpPr>
        <p:spPr bwMode="gray">
          <a:xfrm>
            <a:off x="0" y="0"/>
            <a:ext cx="4572000" cy="623731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  <a:gs pos="70000">
                <a:schemeClr val="bg2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0" tIns="0" rIns="72000" bIns="0" anchor="ctr"/>
          <a:lstStyle/>
          <a:p>
            <a:pPr algn="ctr"/>
            <a:endParaRPr lang="de-DE">
              <a:solidFill>
                <a:srgbClr val="6BD2FF"/>
              </a:solidFill>
            </a:endParaRPr>
          </a:p>
        </p:txBody>
      </p:sp>
      <p:sp>
        <p:nvSpPr>
          <p:cNvPr id="3" name="Body1"/>
          <p:cNvSpPr>
            <a:spLocks noGrp="1"/>
          </p:cNvSpPr>
          <p:nvPr>
            <p:ph type="body" idx="1" hasCustomPrompt="1"/>
          </p:nvPr>
        </p:nvSpPr>
        <p:spPr>
          <a:xfrm>
            <a:off x="4716016" y="3212976"/>
            <a:ext cx="4032697" cy="3168773"/>
          </a:xfrm>
        </p:spPr>
        <p:txBody>
          <a:bodyPr anchor="t"/>
          <a:lstStyle>
            <a:lvl1pPr marL="216000" indent="-2160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chapter topic…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95287" y="1484313"/>
            <a:ext cx="4032251" cy="1584637"/>
          </a:xfrm>
        </p:spPr>
        <p:txBody>
          <a:bodyPr/>
          <a:lstStyle>
            <a:lvl1pPr algn="r">
              <a:defRPr baseline="0"/>
            </a:lvl1pPr>
          </a:lstStyle>
          <a:p>
            <a:r>
              <a:rPr lang="en-US" noProof="0" dirty="0" smtClean="0"/>
              <a:t>Click to add chapter name…</a:t>
            </a:r>
            <a:endParaRPr lang="en-US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4716000" y="2898000"/>
            <a:ext cx="4032693" cy="8175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2924175"/>
          </a:xfrm>
        </p:spPr>
        <p:txBody>
          <a:bodyPr tIns="86400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 err="1" smtClean="0"/>
              <a:t>to</a:t>
            </a:r>
            <a:r>
              <a:rPr lang="en-US" dirty="0" smtClean="0"/>
              <a:t> </a:t>
            </a:r>
            <a:r>
              <a:rPr lang="en-US" dirty="0" err="1" smtClean="0"/>
              <a:t>add</a:t>
            </a:r>
            <a:r>
              <a:rPr lang="en-US" dirty="0" smtClean="0"/>
              <a:t> </a:t>
            </a:r>
            <a:r>
              <a:rPr lang="en-US" dirty="0" err="1" smtClean="0"/>
              <a:t>picture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3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016000"/>
            <a:ext cx="8353425" cy="5365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912464" cy="5733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6000"/>
            <a:ext cx="8353176" cy="324768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/>
          </p:nvPr>
        </p:nvSpPr>
        <p:spPr>
          <a:xfrm>
            <a:off x="395288" y="1485900"/>
            <a:ext cx="8353426" cy="4895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5" name="Foliennummernplatzhalter 3"/>
          <p:cNvSpPr>
            <a:spLocks noGrp="1"/>
          </p:cNvSpPr>
          <p:nvPr>
            <p:ph type="sldNum" sz="quarter" idx="100"/>
          </p:nvPr>
        </p:nvSpPr>
        <p:spPr>
          <a:xfrm>
            <a:off x="8748000" y="327719"/>
            <a:ext cx="396000" cy="432000"/>
          </a:xfrm>
        </p:spPr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1"/>
          </p:nvPr>
        </p:nvSpPr>
        <p:spPr>
          <a:xfrm>
            <a:off x="395536" y="6645600"/>
            <a:ext cx="8352927" cy="15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Full Page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9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536" y="1015999"/>
            <a:ext cx="8352928" cy="324769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Body1"/>
          <p:cNvSpPr>
            <a:spLocks noGrp="1"/>
          </p:cNvSpPr>
          <p:nvPr>
            <p:ph idx="1" hasCustomPrompt="1"/>
          </p:nvPr>
        </p:nvSpPr>
        <p:spPr>
          <a:xfrm>
            <a:off x="395288" y="1485900"/>
            <a:ext cx="8353425" cy="4463380"/>
          </a:xfrm>
          <a:noFill/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icon to insert chart or table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1" hasCustomPrompt="1"/>
          </p:nvPr>
        </p:nvSpPr>
        <p:spPr>
          <a:xfrm>
            <a:off x="395288" y="6093296"/>
            <a:ext cx="8353425" cy="28803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Add chart/table description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Tag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6" name="Subline"/>
          <p:cNvSpPr>
            <a:spLocks noGrp="1"/>
          </p:cNvSpPr>
          <p:nvPr>
            <p:ph type="title" idx="99" hasCustomPrompt="1"/>
          </p:nvPr>
        </p:nvSpPr>
        <p:spPr>
          <a:xfrm>
            <a:off x="395288" y="1015999"/>
            <a:ext cx="8353176" cy="32476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add slide summary/conclusion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1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T: 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2"/>
          <p:cNvSpPr>
            <a:spLocks noChangeArrowheads="1"/>
          </p:cNvSpPr>
          <p:nvPr/>
        </p:nvSpPr>
        <p:spPr bwMode="gray">
          <a:xfrm>
            <a:off x="0" y="0"/>
            <a:ext cx="9144000" cy="76491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65880" y="486214"/>
            <a:ext cx="1211262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188641"/>
            <a:ext cx="6912768" cy="573984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dirty="0" smtClean="0"/>
              <a:t>Click to add topic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485900"/>
            <a:ext cx="8353424" cy="4895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</a:p>
          <a:p>
            <a:pPr lvl="5"/>
            <a:r>
              <a:rPr lang="en-US" dirty="0" smtClean="0"/>
              <a:t>Level 6</a:t>
            </a:r>
          </a:p>
          <a:p>
            <a:pPr lvl="6"/>
            <a:r>
              <a:rPr lang="en-US" dirty="0" smtClean="0"/>
              <a:t>Level 7</a:t>
            </a:r>
          </a:p>
          <a:p>
            <a:pPr lvl="7"/>
            <a:r>
              <a:rPr lang="en-US" dirty="0" smtClean="0"/>
              <a:t>Level 8</a:t>
            </a:r>
          </a:p>
          <a:p>
            <a:pPr lvl="8"/>
            <a:r>
              <a:rPr lang="en-US" dirty="0" smtClean="0"/>
              <a:t>Level 9</a:t>
            </a:r>
            <a:endParaRPr lang="en-US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V="1">
            <a:off x="8748580" y="466862"/>
            <a:ext cx="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48000" y="327719"/>
            <a:ext cx="396000" cy="432000"/>
          </a:xfrm>
          <a:prstGeom prst="rect">
            <a:avLst/>
          </a:prstGeom>
        </p:spPr>
        <p:txBody>
          <a:bodyPr vert="horz" lIns="72000" tIns="0" rIns="0" bIns="100800" rtlCol="0" anchor="b" anchorCtr="0"/>
          <a:lstStyle>
            <a:lvl1pPr algn="l">
              <a:defRPr sz="1420">
                <a:solidFill>
                  <a:schemeClr val="bg1"/>
                </a:solidFill>
              </a:defRPr>
            </a:lvl1pPr>
          </a:lstStyle>
          <a:p>
            <a:fld id="{71487F01-72EF-431F-A85A-315AB779E4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95287" y="6645600"/>
            <a:ext cx="8353425" cy="1512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9388" indent="-179388" algn="l" defTabSz="914400" rtl="0" eaLnBrk="1" latinLnBrk="0" hangingPunct="1">
        <a:spcBef>
          <a:spcPts val="4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4150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5963" indent="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4625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488" indent="-182563" algn="l" defTabSz="91440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Directory Watcher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Hari</a:t>
            </a:r>
          </a:p>
          <a:p>
            <a:r>
              <a:rPr lang="en-US" dirty="0" smtClean="0"/>
              <a:t>SWDC-IN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Using Blockchain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180563"/>
            <a:ext cx="2112264" cy="2112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3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395288" y="1485900"/>
            <a:ext cx="10081400" cy="491500"/>
            <a:chOff x="539175" y="3154768"/>
            <a:chExt cx="10081400" cy="531132"/>
          </a:xfrm>
        </p:grpSpPr>
        <p:sp>
          <p:nvSpPr>
            <p:cNvPr id="4" name="Gleichschenkliges Dreieck 3"/>
            <p:cNvSpPr/>
            <p:nvPr/>
          </p:nvSpPr>
          <p:spPr>
            <a:xfrm rot="16200000">
              <a:off x="9371418" y="3273380"/>
              <a:ext cx="311087" cy="21602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539175" y="3154768"/>
              <a:ext cx="8396287" cy="5311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9684445" y="3176891"/>
              <a:ext cx="936130" cy="432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To shift Highlight</a:t>
              </a:r>
            </a:p>
            <a:p>
              <a:r>
                <a:rPr lang="en-US" sz="800" dirty="0">
                  <a:solidFill>
                    <a:schemeClr val="tx1"/>
                  </a:solidFill>
                </a:rPr>
                <a:t>C</a:t>
              </a:r>
              <a:r>
                <a:rPr lang="en-US" sz="800" dirty="0" smtClean="0">
                  <a:solidFill>
                    <a:schemeClr val="tx1"/>
                  </a:solidFill>
                </a:rPr>
                <a:t>lick the arrow, press shift key and move top or bottom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2B2B68EE-DD1E-4368-AFCE-24A50EC7BF1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91586442"/>
              </p:ext>
            </p:extLst>
          </p:nvPr>
        </p:nvGraphicFramePr>
        <p:xfrm>
          <a:off x="357187" y="1477762"/>
          <a:ext cx="8429625" cy="2520000"/>
        </p:xfrm>
        <a:graphic>
          <a:graphicData uri="http://schemas.openxmlformats.org/drawingml/2006/table">
            <a:tbl>
              <a:tblPr firstRow="1" firstCol="1" bandRow="1">
                <a:solidFill>
                  <a:srgbClr val="FFFFFF">
                    <a:alpha val="20000"/>
                  </a:srgbClr>
                </a:solidFill>
              </a:tblPr>
              <a:tblGrid>
                <a:gridCol w="50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noProof="0" dirty="0" smtClean="0"/>
                        <a:t>Scope</a:t>
                      </a:r>
                      <a:endParaRPr lang="en-US" b="1" baseline="0" noProof="0" dirty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noProof="0" dirty="0" smtClean="0"/>
                        <a:t>Architecture</a:t>
                      </a:r>
                      <a:endParaRPr lang="en-US" b="1" noProof="0" dirty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Technology</a:t>
                      </a:r>
                      <a:r>
                        <a:rPr lang="en-US" b="1" baseline="0" noProof="0" dirty="0" smtClean="0"/>
                        <a:t> used</a:t>
                      </a:r>
                      <a:endParaRPr lang="en-US" b="1" noProof="0" dirty="0" smtClean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Why</a:t>
                      </a:r>
                      <a:r>
                        <a:rPr lang="en-US" b="1" baseline="0" noProof="0" dirty="0" smtClean="0"/>
                        <a:t> Blockchain?</a:t>
                      </a:r>
                      <a:endParaRPr lang="en-US" b="1" noProof="0" dirty="0" smtClean="0"/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35742" marR="714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 smtClean="0"/>
                        <a:t>Demo</a:t>
                      </a:r>
                    </a:p>
                  </a:txBody>
                  <a:tcPr marL="90784" marR="90784" anchor="ctr">
                    <a:lnL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alphaModFix amt="40000"/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9048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idx="99"/>
          </p:nvPr>
        </p:nvSpPr>
        <p:spPr/>
        <p:txBody>
          <a:bodyPr/>
          <a:lstStyle/>
          <a:p>
            <a:r>
              <a:rPr lang="en-US" dirty="0" smtClean="0"/>
              <a:t>Monitor the (installation) directory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directory path to be listened for changes.</a:t>
            </a:r>
          </a:p>
          <a:p>
            <a:r>
              <a:rPr lang="en-US" dirty="0" smtClean="0"/>
              <a:t>Monitors and Identifies the changes made to directory path.</a:t>
            </a:r>
          </a:p>
          <a:p>
            <a:r>
              <a:rPr lang="en-US" dirty="0" smtClean="0"/>
              <a:t>Uses Sha256 hashing to generate file hashes.</a:t>
            </a:r>
          </a:p>
          <a:p>
            <a:r>
              <a:rPr lang="en-US" dirty="0" smtClean="0"/>
              <a:t>Stores the history of modifications (Created/Modified/Deleted/Renamed).</a:t>
            </a:r>
          </a:p>
          <a:p>
            <a:r>
              <a:rPr lang="en-US" dirty="0" smtClean="0"/>
              <a:t>Maintains both Directory and File tampering list.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3</a:t>
            </a:fld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21152" y="3498532"/>
            <a:ext cx="2980944" cy="923544"/>
          </a:xfrm>
          <a:prstGeom prst="cub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Directory Watcher</a:t>
            </a:r>
          </a:p>
        </p:txBody>
      </p:sp>
      <p:sp>
        <p:nvSpPr>
          <p:cNvPr id="15" name="Folded Corner 14"/>
          <p:cNvSpPr/>
          <p:nvPr/>
        </p:nvSpPr>
        <p:spPr>
          <a:xfrm>
            <a:off x="395288" y="4616856"/>
            <a:ext cx="1728216" cy="594360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Configure</a:t>
            </a:r>
          </a:p>
        </p:txBody>
      </p:sp>
      <p:sp>
        <p:nvSpPr>
          <p:cNvPr id="16" name="Flowchart: Multidocument 15"/>
          <p:cNvSpPr/>
          <p:nvPr/>
        </p:nvSpPr>
        <p:spPr>
          <a:xfrm>
            <a:off x="6795374" y="4422076"/>
            <a:ext cx="1952626" cy="1305687"/>
          </a:xfrm>
          <a:prstGeom prst="flowChartMultidocumen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D:\SampleApp</a:t>
            </a:r>
          </a:p>
        </p:txBody>
      </p:sp>
      <p:sp>
        <p:nvSpPr>
          <p:cNvPr id="17" name="Can 16"/>
          <p:cNvSpPr/>
          <p:nvPr/>
        </p:nvSpPr>
        <p:spPr>
          <a:xfrm>
            <a:off x="2999105" y="5674355"/>
            <a:ext cx="581435" cy="606838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5254761" y="56743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5407161" y="58267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5559561" y="59791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711961" y="6131555"/>
            <a:ext cx="341376" cy="381476"/>
          </a:xfrm>
          <a:prstGeom prst="cub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4683" y="4615850"/>
            <a:ext cx="1490793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6000" dirty="0" smtClean="0"/>
              <a:t>#</a:t>
            </a:r>
            <a:r>
              <a:rPr lang="en-US" sz="2400" dirty="0" smtClean="0"/>
              <a:t>Sha256</a:t>
            </a:r>
            <a:endParaRPr lang="en-US" sz="6000" dirty="0" smtClean="0"/>
          </a:p>
        </p:txBody>
      </p:sp>
      <p:sp>
        <p:nvSpPr>
          <p:cNvPr id="23" name="Curved Right Arrow 22"/>
          <p:cNvSpPr/>
          <p:nvPr/>
        </p:nvSpPr>
        <p:spPr>
          <a:xfrm rot="2659601" flipV="1">
            <a:off x="2195632" y="3504998"/>
            <a:ext cx="464483" cy="109483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8774585" flipV="1">
            <a:off x="6511758" y="3485267"/>
            <a:ext cx="464483" cy="109483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4288536" y="4422076"/>
            <a:ext cx="323088" cy="65284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7" name="Left-Right Arrow Callout 26"/>
          <p:cNvSpPr/>
          <p:nvPr/>
        </p:nvSpPr>
        <p:spPr>
          <a:xfrm>
            <a:off x="3704683" y="5539180"/>
            <a:ext cx="1490793" cy="835670"/>
          </a:xfrm>
          <a:prstGeom prst="leftRightArrow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Uploads changes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3394" y="6234928"/>
            <a:ext cx="9890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/>
              <a:t>Blockchain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332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9" y="812673"/>
            <a:ext cx="7213693" cy="60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Process 17"/>
          <p:cNvSpPr/>
          <p:nvPr/>
        </p:nvSpPr>
        <p:spPr>
          <a:xfrm>
            <a:off x="4844977" y="3250711"/>
            <a:ext cx="2463327" cy="1367007"/>
          </a:xfrm>
          <a:prstGeom prst="flowChartProcess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406976" y="3250711"/>
            <a:ext cx="4438001" cy="1367007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976" y="4617720"/>
            <a:ext cx="6901328" cy="202082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6" name="Picture 24" descr="Image result for .net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29" y="5614416"/>
            <a:ext cx="1459314" cy="7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.net c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82" y="5423121"/>
            <a:ext cx="1132391" cy="11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6976" y="4617720"/>
            <a:ext cx="6901328" cy="723105"/>
          </a:xfrm>
          <a:prstGeom prst="rect">
            <a:avLst/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8304" y="1800640"/>
            <a:ext cx="1637696" cy="4837903"/>
          </a:xfrm>
          <a:prstGeom prst="rect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8304" y="1239958"/>
            <a:ext cx="1637696" cy="548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Tools used</a:t>
            </a:r>
          </a:p>
        </p:txBody>
      </p:sp>
      <p:pic>
        <p:nvPicPr>
          <p:cNvPr id="2056" name="Picture 8" descr="Image result for Visual stud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43" y="2305460"/>
            <a:ext cx="1483418" cy="74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olidity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108" y="3675107"/>
            <a:ext cx="1708589" cy="5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56458" y="3914099"/>
            <a:ext cx="50937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Remix</a:t>
            </a:r>
          </a:p>
        </p:txBody>
      </p:sp>
      <p:pic>
        <p:nvPicPr>
          <p:cNvPr id="2068" name="Picture 20" descr="Image result for remix ethereum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69" y="3754871"/>
            <a:ext cx="610285" cy="6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mongo db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2" y="3656026"/>
            <a:ext cx="2027325" cy="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nethre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0" y="3333008"/>
            <a:ext cx="1972584" cy="11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90692" y="1800640"/>
            <a:ext cx="4354286" cy="14500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1"/>
              </a:solidFill>
            </a:endParaRPr>
          </a:p>
        </p:txBody>
      </p:sp>
      <p:pic>
        <p:nvPicPr>
          <p:cNvPr id="2072" name="Picture 24" descr="Image result for ethere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28" y="1942188"/>
            <a:ext cx="1506451" cy="103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WPF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2" y="1906295"/>
            <a:ext cx="1243457" cy="12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2"/>
          <p:cNvSpPr>
            <a:spLocks noGrp="1"/>
          </p:cNvSpPr>
          <p:nvPr>
            <p:ph type="title" idx="99"/>
          </p:nvPr>
        </p:nvSpPr>
        <p:spPr>
          <a:xfrm>
            <a:off x="395288" y="1015999"/>
            <a:ext cx="8353176" cy="324769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60" y="5134356"/>
            <a:ext cx="508366" cy="7349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16343" y="5382167"/>
            <a:ext cx="4076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Geth</a:t>
            </a:r>
          </a:p>
        </p:txBody>
      </p:sp>
    </p:spTree>
    <p:extLst>
      <p:ext uri="{BB962C8B-B14F-4D97-AF65-F5344CB8AC3E}">
        <p14:creationId xmlns:p14="http://schemas.microsoft.com/office/powerpoint/2010/main" val="36544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Blockchain?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99"/>
          </p:nvPr>
        </p:nvSpPr>
        <p:spPr/>
        <p:txBody>
          <a:bodyPr/>
          <a:lstStyle/>
          <a:p>
            <a:r>
              <a:rPr lang="en-US" dirty="0" smtClean="0"/>
              <a:t>Ethereum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is immutable</a:t>
            </a:r>
          </a:p>
          <a:p>
            <a:r>
              <a:rPr lang="en-US" dirty="0" smtClean="0"/>
              <a:t>Trustless</a:t>
            </a:r>
          </a:p>
          <a:p>
            <a:r>
              <a:rPr lang="en-US" dirty="0" smtClean="0"/>
              <a:t>Smart Contracts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2839572"/>
              </p:ext>
            </p:extLst>
          </p:nvPr>
        </p:nvGraphicFramePr>
        <p:xfrm>
          <a:off x="3233928" y="206694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90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0"/>
          </p:nvPr>
        </p:nvSpPr>
        <p:spPr/>
        <p:txBody>
          <a:bodyPr/>
          <a:lstStyle/>
          <a:p>
            <a:fld id="{71487F01-72EF-431F-A85A-315AB779E4A4}" type="slidenum">
              <a:rPr lang="en-US" smtClean="0"/>
              <a:t>7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3118104" y="2916936"/>
            <a:ext cx="3108960" cy="128016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3074" name="Picture 2" descr="Image result for live demo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52" y="3064764"/>
            <a:ext cx="984504" cy="984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TLER TOLEDO">
  <a:themeElements>
    <a:clrScheme name="METTLER TOLEDO">
      <a:dk1>
        <a:srgbClr val="004696"/>
      </a:dk1>
      <a:lt1>
        <a:srgbClr val="FFFFFF"/>
      </a:lt1>
      <a:dk2>
        <a:srgbClr val="FFFFFF"/>
      </a:dk2>
      <a:lt2>
        <a:srgbClr val="3399FF"/>
      </a:lt2>
      <a:accent1>
        <a:srgbClr val="56A410"/>
      </a:accent1>
      <a:accent2>
        <a:srgbClr val="004696"/>
      </a:accent2>
      <a:accent3>
        <a:srgbClr val="3399FF"/>
      </a:accent3>
      <a:accent4>
        <a:srgbClr val="97CBFF"/>
      </a:accent4>
      <a:accent5>
        <a:srgbClr val="BEF38E"/>
      </a:accent5>
      <a:accent6>
        <a:srgbClr val="E69400"/>
      </a:accent6>
      <a:hlink>
        <a:srgbClr val="004696"/>
      </a:hlink>
      <a:folHlink>
        <a:srgbClr val="97CBFF"/>
      </a:folHlink>
    </a:clrScheme>
    <a:fontScheme name="Arial-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tler-Toledo-Master">
      <a: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100000"/>
                <a:shade val="50000"/>
                <a:satMod val="130000"/>
              </a:schemeClr>
            </a:gs>
            <a:gs pos="80000">
              <a:schemeClr val="phClr">
                <a:tint val="100000"/>
                <a:shade val="90000"/>
                <a:alpha val="100000"/>
                <a:satMod val="130000"/>
              </a:schemeClr>
            </a:gs>
            <a:gs pos="100000">
              <a:schemeClr val="phClr">
                <a:tint val="100000"/>
                <a:shade val="100000"/>
                <a:alpha val="100000"/>
                <a:satMod val="130000"/>
              </a:schemeClr>
            </a:gs>
          </a:gsLst>
          <a:lin ang="16200000" scaled="1"/>
        </a:gradFill>
      </a:fillStyleLst>
      <a:lnStyleLst>
        <a:ln w="6350" cap="flat" cmpd="sng" algn="ctr">
          <a:solidFill>
            <a:schemeClr val="phClr">
              <a:satMod val="150000"/>
            </a:schemeClr>
          </a:solidFill>
          <a:prstDash val="solid"/>
        </a:ln>
        <a:ln w="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5" dist="25400" dir="5400000" algn="bl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144000" indent="-144000">
          <a:spcBef>
            <a:spcPts val="400"/>
          </a:spcBef>
          <a:spcAft>
            <a:spcPts val="6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MT Green">
      <a:srgbClr val="60B612"/>
    </a:custClr>
    <a:custClr name="MT Blue">
      <a:srgbClr val="004696"/>
    </a:custClr>
    <a:custClr name="MT Cyan">
      <a:srgbClr val="3399F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METTLER TOLEDO</Template>
  <TotalTime>205</TotalTime>
  <Words>211</Words>
  <Application>Microsoft Office PowerPoint</Application>
  <PresentationFormat>On-screen Show (4:3)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METTLER TOLEDO</vt:lpstr>
      <vt:lpstr>Directory Watcher</vt:lpstr>
      <vt:lpstr>Agenda</vt:lpstr>
      <vt:lpstr>Scope</vt:lpstr>
      <vt:lpstr>Architecture</vt:lpstr>
      <vt:lpstr>Technology Used</vt:lpstr>
      <vt:lpstr>Why Blockchain?</vt:lpstr>
      <vt:lpstr>PowerPoint Presentation</vt:lpstr>
    </vt:vector>
  </TitlesOfParts>
  <Company>Mettler Toledo International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Watcher</dc:title>
  <dc:creator>Prasad Hari MTTS</dc:creator>
  <cp:lastModifiedBy>Prasad Hari MTTS</cp:lastModifiedBy>
  <cp:revision>30</cp:revision>
  <dcterms:created xsi:type="dcterms:W3CDTF">2021-02-09T06:22:43Z</dcterms:created>
  <dcterms:modified xsi:type="dcterms:W3CDTF">2021-02-12T10:04:02Z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615ef3-aa90-4fa2-9d66-c4f70f9fc413_Enabled">
    <vt:lpwstr>true</vt:lpwstr>
  </property>
  <property fmtid="{D5CDD505-2E9C-101B-9397-08002B2CF9AE}" pid="3" name="MSIP_Label_af615ef3-aa90-4fa2-9d66-c4f70f9fc413_SetDate">
    <vt:lpwstr>2021-02-09T06:50:41Z</vt:lpwstr>
  </property>
  <property fmtid="{D5CDD505-2E9C-101B-9397-08002B2CF9AE}" pid="4" name="MSIP_Label_af615ef3-aa90-4fa2-9d66-c4f70f9fc413_Method">
    <vt:lpwstr>Standard</vt:lpwstr>
  </property>
  <property fmtid="{D5CDD505-2E9C-101B-9397-08002B2CF9AE}" pid="5" name="MSIP_Label_af615ef3-aa90-4fa2-9d66-c4f70f9fc413_Name">
    <vt:lpwstr>Confidential</vt:lpwstr>
  </property>
  <property fmtid="{D5CDD505-2E9C-101B-9397-08002B2CF9AE}" pid="6" name="MSIP_Label_af615ef3-aa90-4fa2-9d66-c4f70f9fc413_SiteId">
    <vt:lpwstr>fb4c0aee-6cd2-482f-a1a5-717e7c02496b</vt:lpwstr>
  </property>
  <property fmtid="{D5CDD505-2E9C-101B-9397-08002B2CF9AE}" pid="7" name="MSIP_Label_af615ef3-aa90-4fa2-9d66-c4f70f9fc413_ActionId">
    <vt:lpwstr>848bd855-f811-4c87-b86d-bb80c88f6629</vt:lpwstr>
  </property>
  <property fmtid="{D5CDD505-2E9C-101B-9397-08002B2CF9AE}" pid="8" name="MSIP_Label_af615ef3-aa90-4fa2-9d66-c4f70f9fc413_ContentBits">
    <vt:lpwstr>0</vt:lpwstr>
  </property>
</Properties>
</file>