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60" r:id="rId3"/>
    <p:sldId id="259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696EF-4D9D-42AE-9764-58A2F24F66A2}" type="datetimeFigureOut">
              <a:rPr lang="en-US" smtClean="0"/>
              <a:t>09/Feb/2021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8CB0-22D7-4812-9625-A4F006A52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5240623" y="8604560"/>
            <a:ext cx="691033" cy="457200"/>
          </a:xfrm>
          <a:prstGeom prst="rect">
            <a:avLst/>
          </a:prstGeom>
        </p:spPr>
        <p:txBody>
          <a:bodyPr/>
          <a:lstStyle/>
          <a:p>
            <a:fld id="{B37E420F-8DC5-4183-89F9-42805A72DA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T: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0" hasCustomPrompt="1"/>
          </p:nvPr>
        </p:nvSpPr>
        <p:spPr>
          <a:xfrm>
            <a:off x="2411760" y="0"/>
            <a:ext cx="6732240" cy="2636838"/>
          </a:xfr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gray">
          <a:xfrm>
            <a:off x="-1" y="0"/>
            <a:ext cx="2411761" cy="616602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98000">
                <a:schemeClr val="bg1"/>
              </a:gs>
              <a:gs pos="58000">
                <a:schemeClr val="bg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0" tIns="0" rIns="72000" bIns="0" anchor="ctr"/>
          <a:lstStyle/>
          <a:p>
            <a:pPr algn="ctr"/>
            <a:endParaRPr lang="en-US">
              <a:solidFill>
                <a:srgbClr val="6BD2FF"/>
              </a:solidFill>
            </a:endParaRPr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2699792" y="2852936"/>
            <a:ext cx="6200120" cy="597686"/>
          </a:xfrm>
        </p:spPr>
        <p:txBody>
          <a:bodyPr anchor="b"/>
          <a:lstStyle>
            <a:lvl1pPr algn="l">
              <a:lnSpc>
                <a:spcPts val="3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title…</a:t>
            </a:r>
            <a:endParaRPr lang="en-US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395289" y="1988840"/>
            <a:ext cx="1966312" cy="692581"/>
          </a:xfrm>
        </p:spPr>
        <p:txBody>
          <a:bodyPr rIns="72000"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place,</a:t>
            </a:r>
            <a:br>
              <a:rPr lang="en-US" dirty="0" smtClean="0"/>
            </a:br>
            <a:r>
              <a:rPr lang="en-US" dirty="0" smtClean="0"/>
              <a:t>date/author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9792" y="3400223"/>
            <a:ext cx="6200121" cy="964882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Font typeface="Arial" panose="020B0604020202020204" pitchFamily="34" charset="0"/>
              <a:buNone/>
              <a:defRPr sz="2400"/>
            </a:lvl5pPr>
          </a:lstStyle>
          <a:p>
            <a:pPr lvl="0"/>
            <a:r>
              <a:rPr lang="en-US" dirty="0" smtClean="0"/>
              <a:t>Click to add subtitle (optional)…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21" y="5189156"/>
            <a:ext cx="2719479" cy="16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7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Horizontal Large Table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>
          <a:xfrm>
            <a:off x="395536" y="188641"/>
            <a:ext cx="6914902" cy="5739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9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7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3" name="Body1"/>
          <p:cNvSpPr>
            <a:spLocks noGrp="1"/>
          </p:cNvSpPr>
          <p:nvPr>
            <p:ph idx="1"/>
          </p:nvPr>
        </p:nvSpPr>
        <p:spPr>
          <a:xfrm>
            <a:off x="395288" y="1484783"/>
            <a:ext cx="8353425" cy="23042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3" hasCustomPrompt="1"/>
          </p:nvPr>
        </p:nvSpPr>
        <p:spPr>
          <a:xfrm>
            <a:off x="395288" y="3932238"/>
            <a:ext cx="8353425" cy="244951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Select icon below to add table or image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7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5900"/>
            <a:ext cx="4032696" cy="48958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4716016" y="1485900"/>
            <a:ext cx="4032697" cy="48958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7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ext And Right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6000"/>
            <a:ext cx="8353176" cy="32476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536" y="1485900"/>
            <a:ext cx="4032448" cy="48958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4" hasCustomPrompt="1"/>
          </p:nvPr>
        </p:nvSpPr>
        <p:spPr>
          <a:xfrm>
            <a:off x="4716015" y="1485900"/>
            <a:ext cx="4032698" cy="489585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7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6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5900"/>
            <a:ext cx="5472856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1" hasCustomPrompt="1"/>
          </p:nvPr>
        </p:nvSpPr>
        <p:spPr>
          <a:xfrm>
            <a:off x="6156176" y="1485900"/>
            <a:ext cx="2592538" cy="230314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24" name="Picture Placeholder 223"/>
          <p:cNvSpPr>
            <a:spLocks noGrp="1"/>
          </p:cNvSpPr>
          <p:nvPr>
            <p:ph type="pic" sz="quarter" idx="102" hasCustomPrompt="1"/>
          </p:nvPr>
        </p:nvSpPr>
        <p:spPr>
          <a:xfrm>
            <a:off x="6156176" y="4077072"/>
            <a:ext cx="2592537" cy="2304678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39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hre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5900"/>
            <a:ext cx="4025050" cy="2303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4716015" y="1485900"/>
            <a:ext cx="4032698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395288" y="4077072"/>
            <a:ext cx="4032695" cy="23046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5900"/>
            <a:ext cx="2592536" cy="48958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72000" tIns="36000" rIns="72000" b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3275856" y="1485900"/>
            <a:ext cx="2592144" cy="4893469"/>
          </a:xfrm>
          <a:solidFill>
            <a:schemeClr val="accent4">
              <a:lumMod val="20000"/>
              <a:lumOff val="80000"/>
            </a:schemeClr>
          </a:solidFill>
        </p:spPr>
        <p:txBody>
          <a:bodyPr lIns="72000" tIns="36000" rIns="72000" b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6156176" y="1485900"/>
            <a:ext cx="2592538" cy="48958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72000" tIns="36000" rIns="72000" b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4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hree Column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6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3140968"/>
            <a:ext cx="2587201" cy="3240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3275855" y="3140968"/>
            <a:ext cx="2592289" cy="3240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6156176" y="3140968"/>
            <a:ext cx="2592537" cy="3240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4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6" hasCustomPrompt="1"/>
          </p:nvPr>
        </p:nvSpPr>
        <p:spPr>
          <a:xfrm>
            <a:off x="395288" y="1485900"/>
            <a:ext cx="2592536" cy="143904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7" hasCustomPrompt="1"/>
          </p:nvPr>
        </p:nvSpPr>
        <p:spPr>
          <a:xfrm>
            <a:off x="3275856" y="1485900"/>
            <a:ext cx="2595206" cy="143904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08" hasCustomPrompt="1"/>
          </p:nvPr>
        </p:nvSpPr>
        <p:spPr>
          <a:xfrm>
            <a:off x="6155652" y="1485900"/>
            <a:ext cx="2593061" cy="142869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4784"/>
            <a:ext cx="1872456" cy="4896544"/>
          </a:xfrm>
          <a:solidFill>
            <a:schemeClr val="accent4">
              <a:lumMod val="20000"/>
              <a:lumOff val="80000"/>
            </a:schemeClr>
          </a:solidFill>
        </p:spPr>
        <p:txBody>
          <a:bodyPr lIns="36000" r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2555776" y="1484784"/>
            <a:ext cx="1872208" cy="4896544"/>
          </a:xfrm>
          <a:solidFill>
            <a:schemeClr val="accent4">
              <a:lumMod val="20000"/>
              <a:lumOff val="80000"/>
            </a:schemeClr>
          </a:solidFill>
        </p:spPr>
        <p:txBody>
          <a:bodyPr lIns="36000" r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4716016" y="1485900"/>
            <a:ext cx="1872208" cy="4895428"/>
          </a:xfrm>
          <a:solidFill>
            <a:schemeClr val="accent4">
              <a:lumMod val="20000"/>
              <a:lumOff val="80000"/>
            </a:schemeClr>
          </a:solidFill>
        </p:spPr>
        <p:txBody>
          <a:bodyPr lIns="36000" r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4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ody4"/>
          <p:cNvSpPr>
            <a:spLocks noGrp="1"/>
          </p:cNvSpPr>
          <p:nvPr>
            <p:ph sz="quarter" idx="4"/>
          </p:nvPr>
        </p:nvSpPr>
        <p:spPr>
          <a:xfrm>
            <a:off x="6876255" y="1485900"/>
            <a:ext cx="1872458" cy="48958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36000" r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28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Four Column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536" y="3140968"/>
            <a:ext cx="1872208" cy="3240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2555776" y="3140968"/>
            <a:ext cx="1872208" cy="3240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4716016" y="3147550"/>
            <a:ext cx="1863614" cy="3234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4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ody4"/>
          <p:cNvSpPr>
            <a:spLocks noGrp="1"/>
          </p:cNvSpPr>
          <p:nvPr>
            <p:ph sz="quarter" idx="4"/>
          </p:nvPr>
        </p:nvSpPr>
        <p:spPr>
          <a:xfrm>
            <a:off x="6876256" y="3140968"/>
            <a:ext cx="1872457" cy="3240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6" hasCustomPrompt="1"/>
          </p:nvPr>
        </p:nvSpPr>
        <p:spPr>
          <a:xfrm>
            <a:off x="395288" y="1484784"/>
            <a:ext cx="1872456" cy="1440160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7" hasCustomPrompt="1"/>
          </p:nvPr>
        </p:nvSpPr>
        <p:spPr>
          <a:xfrm>
            <a:off x="2555776" y="1484784"/>
            <a:ext cx="1862724" cy="1437010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08" hasCustomPrompt="1"/>
          </p:nvPr>
        </p:nvSpPr>
        <p:spPr>
          <a:xfrm>
            <a:off x="4716016" y="1485900"/>
            <a:ext cx="1872208" cy="143904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09" hasCustomPrompt="1"/>
          </p:nvPr>
        </p:nvSpPr>
        <p:spPr>
          <a:xfrm>
            <a:off x="6876255" y="1485900"/>
            <a:ext cx="1872458" cy="143904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3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10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7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8" name="Body1"/>
          <p:cNvSpPr>
            <a:spLocks noGrp="1"/>
          </p:cNvSpPr>
          <p:nvPr>
            <p:ph sz="quarter" idx="2" hasCustomPrompt="1"/>
          </p:nvPr>
        </p:nvSpPr>
        <p:spPr>
          <a:xfrm>
            <a:off x="395536" y="2060576"/>
            <a:ext cx="4032448" cy="172846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72000" tIns="36000" rIns="72000" bIns="36000"/>
          <a:lstStyle>
            <a:lvl1pPr>
              <a:defRPr sz="1600"/>
            </a:lvl1pPr>
            <a:lvl2pPr>
              <a:defRPr sz="1600" baseline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text…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14" name="Body2"/>
          <p:cNvSpPr>
            <a:spLocks noGrp="1"/>
          </p:cNvSpPr>
          <p:nvPr>
            <p:ph sz="quarter" idx="4" hasCustomPrompt="1"/>
          </p:nvPr>
        </p:nvSpPr>
        <p:spPr>
          <a:xfrm>
            <a:off x="4716017" y="2060848"/>
            <a:ext cx="4032696" cy="1728192"/>
          </a:xfrm>
          <a:solidFill>
            <a:schemeClr val="accent3">
              <a:lumMod val="20000"/>
              <a:lumOff val="80000"/>
            </a:schemeClr>
          </a:solidFill>
        </p:spPr>
        <p:txBody>
          <a:bodyPr lIns="72000" tIns="36000" rIns="72000" bIns="36000"/>
          <a:lstStyle>
            <a:lvl1pPr>
              <a:defRPr sz="1600" baseline="0"/>
            </a:lvl1pPr>
            <a:lvl2pPr>
              <a:defRPr sz="1600" baseline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17" name="Body3"/>
          <p:cNvSpPr>
            <a:spLocks noGrp="1"/>
          </p:cNvSpPr>
          <p:nvPr>
            <p:ph sz="quarter" idx="6" hasCustomPrompt="1"/>
          </p:nvPr>
        </p:nvSpPr>
        <p:spPr>
          <a:xfrm>
            <a:off x="395288" y="4653136"/>
            <a:ext cx="4032696" cy="172861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72000" tIns="36000" rIns="72000" bIns="3600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text…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18" name="Body4"/>
          <p:cNvSpPr>
            <a:spLocks noGrp="1"/>
          </p:cNvSpPr>
          <p:nvPr>
            <p:ph sz="quarter" idx="8" hasCustomPrompt="1"/>
          </p:nvPr>
        </p:nvSpPr>
        <p:spPr>
          <a:xfrm>
            <a:off x="4716016" y="4653136"/>
            <a:ext cx="4032697" cy="172861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72000" tIns="36000" rIns="72000" bIns="3600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text…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5" name="TitelBalken2"/>
          <p:cNvSpPr>
            <a:spLocks noGrp="1"/>
          </p:cNvSpPr>
          <p:nvPr>
            <p:ph type="body" sz="quarter" idx="3"/>
          </p:nvPr>
        </p:nvSpPr>
        <p:spPr>
          <a:xfrm>
            <a:off x="4716015" y="1485900"/>
            <a:ext cx="4032697" cy="572294"/>
          </a:xfrm>
          <a:solidFill>
            <a:schemeClr val="bg2"/>
          </a:solidFill>
        </p:spPr>
        <p:txBody>
          <a:bodyPr lIns="72000" tIns="36000" rIns="72000" bIns="36000" anchor="t"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itelBalken3"/>
          <p:cNvSpPr>
            <a:spLocks noGrp="1"/>
          </p:cNvSpPr>
          <p:nvPr>
            <p:ph type="body" idx="5"/>
          </p:nvPr>
        </p:nvSpPr>
        <p:spPr>
          <a:xfrm>
            <a:off x="395288" y="4077072"/>
            <a:ext cx="4032696" cy="576064"/>
          </a:xfrm>
          <a:solidFill>
            <a:schemeClr val="tx1"/>
          </a:solidFill>
        </p:spPr>
        <p:txBody>
          <a:bodyPr lIns="72000" tIns="36000" rIns="72000" bIns="36000" anchor="t"/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itelBalken4"/>
          <p:cNvSpPr>
            <a:spLocks noGrp="1"/>
          </p:cNvSpPr>
          <p:nvPr>
            <p:ph type="body" sz="quarter" idx="7"/>
          </p:nvPr>
        </p:nvSpPr>
        <p:spPr>
          <a:xfrm>
            <a:off x="4716016" y="4077072"/>
            <a:ext cx="4032698" cy="576064"/>
          </a:xfrm>
          <a:solidFill>
            <a:schemeClr val="accent6"/>
          </a:solidFill>
        </p:spPr>
        <p:txBody>
          <a:bodyPr lIns="72000" tIns="36000" rIns="72000" bIns="36000" anchor="t"/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itelBalken1"/>
          <p:cNvSpPr>
            <a:spLocks noGrp="1"/>
          </p:cNvSpPr>
          <p:nvPr>
            <p:ph type="body" idx="1"/>
          </p:nvPr>
        </p:nvSpPr>
        <p:spPr>
          <a:xfrm>
            <a:off x="395288" y="1484784"/>
            <a:ext cx="4032696" cy="573410"/>
          </a:xfrm>
          <a:solidFill>
            <a:schemeClr val="accent1"/>
          </a:solidFill>
        </p:spPr>
        <p:txBody>
          <a:bodyPr lIns="72000" tIns="36000" rIns="72000" bIns="36000" anchor="t"/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02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T: Cover Page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4856" y="0"/>
            <a:ext cx="6709144" cy="2635199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gray">
          <a:xfrm>
            <a:off x="-1" y="0"/>
            <a:ext cx="2411761" cy="616602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98000">
                <a:schemeClr val="bg1"/>
              </a:gs>
              <a:gs pos="58000">
                <a:schemeClr val="bg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0" tIns="0" rIns="72000" bIns="0" anchor="ctr"/>
          <a:lstStyle/>
          <a:p>
            <a:pPr algn="ctr"/>
            <a:endParaRPr lang="en-US">
              <a:solidFill>
                <a:srgbClr val="6BD2FF"/>
              </a:solidFill>
            </a:endParaRPr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2699792" y="2852936"/>
            <a:ext cx="6192688" cy="597686"/>
          </a:xfrm>
        </p:spPr>
        <p:txBody>
          <a:bodyPr anchor="b"/>
          <a:lstStyle>
            <a:lvl1pPr algn="l">
              <a:lnSpc>
                <a:spcPts val="3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title…</a:t>
            </a:r>
            <a:endParaRPr lang="en-US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395289" y="1988840"/>
            <a:ext cx="1966312" cy="692581"/>
          </a:xfrm>
        </p:spPr>
        <p:txBody>
          <a:bodyPr rIns="72000"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place,</a:t>
            </a:r>
            <a:br>
              <a:rPr lang="en-US" dirty="0" smtClean="0"/>
            </a:br>
            <a:r>
              <a:rPr lang="en-US" dirty="0" smtClean="0"/>
              <a:t>date/author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9792" y="3400222"/>
            <a:ext cx="6192689" cy="964882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Font typeface="Arial" panose="020B0604020202020204" pitchFamily="34" charset="0"/>
              <a:buNone/>
              <a:defRPr sz="2400"/>
            </a:lvl5pPr>
          </a:lstStyle>
          <a:p>
            <a:pPr lvl="0"/>
            <a:r>
              <a:rPr lang="en-US" dirty="0" smtClean="0"/>
              <a:t>Click to add subtitle (optional)…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2411760" y="0"/>
            <a:ext cx="1641840" cy="2636838"/>
          </a:xfrm>
          <a:solidFill>
            <a:schemeClr val="tx2"/>
          </a:solidFill>
          <a:effectLst/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Bildplatzhalt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108560" y="0"/>
            <a:ext cx="1641840" cy="2636838"/>
          </a:xfrm>
          <a:solidFill>
            <a:schemeClr val="tx2"/>
          </a:solidFill>
          <a:effectLst/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Bildplatzhalter 10"/>
          <p:cNvSpPr>
            <a:spLocks noGrp="1"/>
          </p:cNvSpPr>
          <p:nvPr>
            <p:ph type="pic" sz="quarter" idx="15" hasCustomPrompt="1"/>
          </p:nvPr>
        </p:nvSpPr>
        <p:spPr>
          <a:xfrm>
            <a:off x="5805360" y="0"/>
            <a:ext cx="1641840" cy="2636838"/>
          </a:xfrm>
          <a:solidFill>
            <a:schemeClr val="tx2"/>
          </a:solidFill>
          <a:effectLst/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Bildplatzhalter 10"/>
          <p:cNvSpPr>
            <a:spLocks noGrp="1"/>
          </p:cNvSpPr>
          <p:nvPr>
            <p:ph type="pic" sz="quarter" idx="16" hasCustomPrompt="1"/>
          </p:nvPr>
        </p:nvSpPr>
        <p:spPr>
          <a:xfrm>
            <a:off x="7502160" y="0"/>
            <a:ext cx="1641840" cy="2636838"/>
          </a:xfrm>
          <a:solidFill>
            <a:schemeClr val="tx2"/>
          </a:solidFill>
          <a:effectLst/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21" y="5189156"/>
            <a:ext cx="2719479" cy="16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0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T: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5288" y="404581"/>
            <a:ext cx="8353425" cy="597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noProof="0" dirty="0" smtClean="0">
                <a:solidFill>
                  <a:schemeClr val="accent4"/>
                </a:solidFill>
              </a:rPr>
              <a:t>End master</a:t>
            </a:r>
            <a:endParaRPr lang="en-US" sz="7200" noProof="0" dirty="0" smtClean="0">
              <a:solidFill>
                <a:schemeClr val="tx1"/>
              </a:solidFill>
            </a:endParaRPr>
          </a:p>
          <a:p>
            <a:pPr algn="ctr"/>
            <a:r>
              <a:rPr lang="en-US" sz="7200" noProof="0" dirty="0" smtClean="0">
                <a:solidFill>
                  <a:schemeClr val="tx1"/>
                </a:solidFill>
              </a:rPr>
              <a:t>Delete all layouts</a:t>
            </a:r>
            <a:r>
              <a:rPr lang="en-US" sz="7200" baseline="0" noProof="0" dirty="0" smtClean="0">
                <a:solidFill>
                  <a:schemeClr val="tx1"/>
                </a:solidFill>
              </a:rPr>
              <a:t> after this layout!</a:t>
            </a:r>
            <a:endParaRPr lang="en-US" sz="7200" noProof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34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T: Cover Page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11760" y="0"/>
            <a:ext cx="4277040" cy="26369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gray">
          <a:xfrm>
            <a:off x="-1" y="0"/>
            <a:ext cx="2411761" cy="616602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98000">
                <a:schemeClr val="bg1"/>
              </a:gs>
              <a:gs pos="58000">
                <a:schemeClr val="bg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0" tIns="0" rIns="72000" bIns="0" anchor="ctr"/>
          <a:lstStyle/>
          <a:p>
            <a:pPr algn="ctr"/>
            <a:endParaRPr lang="en-US">
              <a:solidFill>
                <a:srgbClr val="6BD2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3600" y="2642400"/>
            <a:ext cx="6710400" cy="4215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0" hasCustomPrompt="1"/>
          </p:nvPr>
        </p:nvSpPr>
        <p:spPr>
          <a:xfrm>
            <a:off x="6588224" y="0"/>
            <a:ext cx="2555775" cy="2636912"/>
          </a:xfr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2699792" y="2836800"/>
            <a:ext cx="6192688" cy="613822"/>
          </a:xfrm>
        </p:spPr>
        <p:txBody>
          <a:bodyPr anchor="b"/>
          <a:lstStyle>
            <a:lvl1pPr algn="l">
              <a:lnSpc>
                <a:spcPts val="3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title…</a:t>
            </a:r>
            <a:endParaRPr lang="en-US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395289" y="1988840"/>
            <a:ext cx="1966312" cy="692581"/>
          </a:xfrm>
        </p:spPr>
        <p:txBody>
          <a:bodyPr rIns="72000"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place,</a:t>
            </a:r>
            <a:br>
              <a:rPr lang="en-US" dirty="0" smtClean="0"/>
            </a:br>
            <a:r>
              <a:rPr lang="en-US" dirty="0" smtClean="0"/>
              <a:t>date/author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9792" y="3400223"/>
            <a:ext cx="6192689" cy="964882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Font typeface="Arial" panose="020B0604020202020204" pitchFamily="34" charset="0"/>
              <a:buNone/>
              <a:defRPr sz="2400"/>
            </a:lvl5pPr>
          </a:lstStyle>
          <a:p>
            <a:pPr lvl="0"/>
            <a:r>
              <a:rPr lang="en-US" dirty="0" smtClean="0"/>
              <a:t>Click to add subtitle (optional)…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21" y="5189156"/>
            <a:ext cx="2719479" cy="16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T: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/>
        </p:nvSpPr>
        <p:spPr bwMode="gray">
          <a:xfrm>
            <a:off x="0" y="0"/>
            <a:ext cx="4572000" cy="623731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  <a:gs pos="70000">
                <a:schemeClr val="bg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0" tIns="0" rIns="72000" bIns="0" anchor="ctr"/>
          <a:lstStyle/>
          <a:p>
            <a:pPr algn="ctr"/>
            <a:endParaRPr lang="de-DE">
              <a:solidFill>
                <a:srgbClr val="6BD2FF"/>
              </a:solidFill>
            </a:endParaRPr>
          </a:p>
        </p:txBody>
      </p:sp>
      <p:sp>
        <p:nvSpPr>
          <p:cNvPr id="3" name="Body1"/>
          <p:cNvSpPr>
            <a:spLocks noGrp="1"/>
          </p:cNvSpPr>
          <p:nvPr>
            <p:ph type="body" idx="1" hasCustomPrompt="1"/>
          </p:nvPr>
        </p:nvSpPr>
        <p:spPr>
          <a:xfrm>
            <a:off x="4716016" y="3212976"/>
            <a:ext cx="4032697" cy="3168773"/>
          </a:xfrm>
        </p:spPr>
        <p:txBody>
          <a:bodyPr anchor="t"/>
          <a:lstStyle>
            <a:lvl1pPr marL="216000" indent="-2160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chapter topic…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95287" y="1484313"/>
            <a:ext cx="4032251" cy="1584637"/>
          </a:xfrm>
        </p:spPr>
        <p:txBody>
          <a:bodyPr/>
          <a:lstStyle>
            <a:lvl1pPr algn="r">
              <a:defRPr baseline="0"/>
            </a:lvl1pPr>
          </a:lstStyle>
          <a:p>
            <a:r>
              <a:rPr lang="en-US" noProof="0" dirty="0" smtClean="0"/>
              <a:t>Click to add chapter name…</a:t>
            </a:r>
            <a:endParaRPr lang="en-US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4716000" y="2898000"/>
            <a:ext cx="4032693" cy="8175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ildplatzhalter 7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2924175"/>
          </a:xfrm>
        </p:spPr>
        <p:txBody>
          <a:bodyPr tIns="86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36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3" name="Body1"/>
          <p:cNvSpPr>
            <a:spLocks noGrp="1"/>
          </p:cNvSpPr>
          <p:nvPr>
            <p:ph idx="1"/>
          </p:nvPr>
        </p:nvSpPr>
        <p:spPr>
          <a:xfrm>
            <a:off x="395288" y="1016000"/>
            <a:ext cx="8353425" cy="53657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6912464" cy="5733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9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6000"/>
            <a:ext cx="8353176" cy="324768"/>
          </a:xfrm>
        </p:spPr>
        <p:txBody>
          <a:bodyPr t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3" name="Body1"/>
          <p:cNvSpPr>
            <a:spLocks noGrp="1"/>
          </p:cNvSpPr>
          <p:nvPr>
            <p:ph idx="1"/>
          </p:nvPr>
        </p:nvSpPr>
        <p:spPr>
          <a:xfrm>
            <a:off x="395288" y="1485900"/>
            <a:ext cx="8353426" cy="48958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5" name="Foliennummernplatzhalter 3"/>
          <p:cNvSpPr>
            <a:spLocks noGrp="1"/>
          </p:cNvSpPr>
          <p:nvPr>
            <p:ph type="sldNum" sz="quarter" idx="100"/>
          </p:nvPr>
        </p:nvSpPr>
        <p:spPr>
          <a:xfrm>
            <a:off x="8748000" y="327719"/>
            <a:ext cx="396000" cy="432000"/>
          </a:xfrm>
        </p:spPr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1"/>
          </p:nvPr>
        </p:nvSpPr>
        <p:spPr>
          <a:xfrm>
            <a:off x="395536" y="6645600"/>
            <a:ext cx="8352927" cy="151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9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Full Page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9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536" y="1015999"/>
            <a:ext cx="8352928" cy="324769"/>
          </a:xfrm>
        </p:spPr>
        <p:txBody>
          <a:bodyPr t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3" name="Body1"/>
          <p:cNvSpPr>
            <a:spLocks noGrp="1"/>
          </p:cNvSpPr>
          <p:nvPr>
            <p:ph idx="1" hasCustomPrompt="1"/>
          </p:nvPr>
        </p:nvSpPr>
        <p:spPr>
          <a:xfrm>
            <a:off x="395288" y="1485900"/>
            <a:ext cx="8353425" cy="4463380"/>
          </a:xfrm>
          <a:noFill/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icon to insert chart or table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1" hasCustomPrompt="1"/>
          </p:nvPr>
        </p:nvSpPr>
        <p:spPr>
          <a:xfrm>
            <a:off x="395288" y="6093296"/>
            <a:ext cx="8353425" cy="28803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Add chart/table description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ag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6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176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1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7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2"/>
          <p:cNvSpPr>
            <a:spLocks noChangeArrowheads="1"/>
          </p:cNvSpPr>
          <p:nvPr/>
        </p:nvSpPr>
        <p:spPr bwMode="gray">
          <a:xfrm>
            <a:off x="0" y="0"/>
            <a:ext cx="9144000" cy="76491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465880" y="486214"/>
            <a:ext cx="1211262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536" y="188641"/>
            <a:ext cx="6912768" cy="573984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/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485900"/>
            <a:ext cx="8353424" cy="48958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</a:p>
          <a:p>
            <a:pPr lvl="5"/>
            <a:r>
              <a:rPr lang="en-US" dirty="0" smtClean="0"/>
              <a:t>Level 6</a:t>
            </a:r>
          </a:p>
          <a:p>
            <a:pPr lvl="6"/>
            <a:r>
              <a:rPr lang="en-US" dirty="0" smtClean="0"/>
              <a:t>Level 7</a:t>
            </a:r>
          </a:p>
          <a:p>
            <a:pPr lvl="7"/>
            <a:r>
              <a:rPr lang="en-US" dirty="0" smtClean="0"/>
              <a:t>Level 8</a:t>
            </a:r>
          </a:p>
          <a:p>
            <a:pPr lvl="8"/>
            <a:r>
              <a:rPr lang="en-US" dirty="0" smtClean="0"/>
              <a:t>Level 9</a:t>
            </a:r>
            <a:endParaRPr lang="en-US" dirty="0"/>
          </a:p>
        </p:txBody>
      </p:sp>
      <p:cxnSp>
        <p:nvCxnSpPr>
          <p:cNvPr id="8" name="Gerade Verbindung 7"/>
          <p:cNvCxnSpPr/>
          <p:nvPr/>
        </p:nvCxnSpPr>
        <p:spPr bwMode="gray">
          <a:xfrm flipV="1">
            <a:off x="8748580" y="466862"/>
            <a:ext cx="0" cy="288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48000" y="327719"/>
            <a:ext cx="396000" cy="432000"/>
          </a:xfrm>
          <a:prstGeom prst="rect">
            <a:avLst/>
          </a:prstGeom>
        </p:spPr>
        <p:txBody>
          <a:bodyPr vert="horz" lIns="72000" tIns="0" rIns="0" bIns="100800" rtlCol="0" anchor="b" anchorCtr="0"/>
          <a:lstStyle>
            <a:lvl1pPr algn="l">
              <a:defRPr sz="1420">
                <a:solidFill>
                  <a:schemeClr val="bg1"/>
                </a:solidFill>
              </a:defRPr>
            </a:lvl1pPr>
          </a:lstStyle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95287" y="6645600"/>
            <a:ext cx="8353425" cy="1512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2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9388" indent="-179388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4150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5963" indent="182563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462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713" indent="-182563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431925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614488" indent="-182563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Directory Watcher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Hari</a:t>
            </a:r>
          </a:p>
          <a:p>
            <a:r>
              <a:rPr lang="en-US" dirty="0" smtClean="0"/>
              <a:t>SWDC-IN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Using Blockchain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16" y="180563"/>
            <a:ext cx="2112264" cy="2112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33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395288" y="1485900"/>
            <a:ext cx="10081400" cy="491500"/>
            <a:chOff x="539175" y="3154768"/>
            <a:chExt cx="10081400" cy="531132"/>
          </a:xfrm>
        </p:grpSpPr>
        <p:sp>
          <p:nvSpPr>
            <p:cNvPr id="4" name="Gleichschenkliges Dreieck 3"/>
            <p:cNvSpPr/>
            <p:nvPr/>
          </p:nvSpPr>
          <p:spPr>
            <a:xfrm rot="16200000">
              <a:off x="9371418" y="3273380"/>
              <a:ext cx="311087" cy="21602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539175" y="3154768"/>
              <a:ext cx="8396287" cy="5311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b="1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9684445" y="3176891"/>
              <a:ext cx="936130" cy="432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To shift Highlight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C</a:t>
              </a:r>
              <a:r>
                <a:rPr lang="en-US" sz="800" dirty="0" smtClean="0">
                  <a:solidFill>
                    <a:schemeClr val="tx1"/>
                  </a:solidFill>
                </a:rPr>
                <a:t>lick the arrow, press shift key and move top or bottom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2B2B68EE-DD1E-4368-AFCE-24A50EC7BF1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24887636"/>
              </p:ext>
            </p:extLst>
          </p:nvPr>
        </p:nvGraphicFramePr>
        <p:xfrm>
          <a:off x="357187" y="1477762"/>
          <a:ext cx="8429625" cy="2016000"/>
        </p:xfrm>
        <a:graphic>
          <a:graphicData uri="http://schemas.openxmlformats.org/drawingml/2006/table">
            <a:tbl>
              <a:tblPr firstRow="1" firstCol="1" bandRow="1">
                <a:solidFill>
                  <a:srgbClr val="FFFFFF">
                    <a:alpha val="20000"/>
                  </a:srgbClr>
                </a:solidFill>
              </a:tblPr>
              <a:tblGrid>
                <a:gridCol w="50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35742" marR="714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noProof="0" dirty="0" smtClean="0"/>
                        <a:t>Scope</a:t>
                      </a:r>
                      <a:endParaRPr lang="en-US" b="1" baseline="0" noProof="0" dirty="0"/>
                    </a:p>
                  </a:txBody>
                  <a:tcPr marL="90784" marR="907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5742" marR="714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noProof="0" dirty="0" smtClean="0"/>
                        <a:t>Architecture</a:t>
                      </a:r>
                      <a:endParaRPr lang="en-US" b="1" noProof="0" dirty="0"/>
                    </a:p>
                  </a:txBody>
                  <a:tcPr marL="90784" marR="907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4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35742" marR="714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 smtClean="0"/>
                        <a:t>Technology</a:t>
                      </a:r>
                      <a:r>
                        <a:rPr lang="en-US" b="1" baseline="0" noProof="0" dirty="0" smtClean="0"/>
                        <a:t> used</a:t>
                      </a:r>
                      <a:endParaRPr lang="en-US" b="1" noProof="0" dirty="0" smtClean="0"/>
                    </a:p>
                  </a:txBody>
                  <a:tcPr marL="90784" marR="907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4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35742" marR="714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 smtClean="0"/>
                        <a:t>Demo</a:t>
                      </a:r>
                      <a:endParaRPr lang="en-US" b="1" noProof="0" dirty="0" smtClean="0"/>
                    </a:p>
                  </a:txBody>
                  <a:tcPr marL="90784" marR="907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4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8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idx="99"/>
          </p:nvPr>
        </p:nvSpPr>
        <p:spPr/>
        <p:txBody>
          <a:bodyPr/>
          <a:lstStyle/>
          <a:p>
            <a:r>
              <a:rPr lang="en-US" dirty="0" smtClean="0"/>
              <a:t>Monitor the (installation) directory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directory path to be listened for changes.</a:t>
            </a:r>
          </a:p>
          <a:p>
            <a:r>
              <a:rPr lang="en-US" dirty="0" smtClean="0"/>
              <a:t>Monitors and Identifies the changes made to directory path.</a:t>
            </a:r>
          </a:p>
          <a:p>
            <a:r>
              <a:rPr lang="en-US" dirty="0" smtClean="0"/>
              <a:t>Uses Sha256 hashing to generate file hashes.</a:t>
            </a:r>
          </a:p>
          <a:p>
            <a:r>
              <a:rPr lang="en-US" dirty="0" smtClean="0"/>
              <a:t>Stores the history of modifications (Created/Modified/Deleted/Renamed).</a:t>
            </a:r>
          </a:p>
          <a:p>
            <a:r>
              <a:rPr lang="en-US" dirty="0" smtClean="0"/>
              <a:t>Maintains both Directory and File tampering list.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3</a:t>
            </a:fld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21152" y="3498532"/>
            <a:ext cx="2980944" cy="923544"/>
          </a:xfrm>
          <a:prstGeom prst="cub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Directory Watcher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395288" y="4616856"/>
            <a:ext cx="1728216" cy="594360"/>
          </a:xfrm>
          <a:prstGeom prst="foldedCorne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Configure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6795374" y="4422076"/>
            <a:ext cx="1952626" cy="1305687"/>
          </a:xfrm>
          <a:prstGeom prst="flowChartMultidocumen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D:\SampleApp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7" name="Can 16"/>
          <p:cNvSpPr/>
          <p:nvPr/>
        </p:nvSpPr>
        <p:spPr>
          <a:xfrm>
            <a:off x="2999105" y="5674355"/>
            <a:ext cx="581435" cy="606838"/>
          </a:xfrm>
          <a:prstGeom prst="ca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5254761" y="5674355"/>
            <a:ext cx="341376" cy="381476"/>
          </a:xfrm>
          <a:prstGeom prst="cub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5407161" y="5826755"/>
            <a:ext cx="341376" cy="381476"/>
          </a:xfrm>
          <a:prstGeom prst="cub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>
            <a:off x="5559561" y="5979155"/>
            <a:ext cx="341376" cy="381476"/>
          </a:xfrm>
          <a:prstGeom prst="cub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5711961" y="6131555"/>
            <a:ext cx="341376" cy="381476"/>
          </a:xfrm>
          <a:prstGeom prst="cub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4683" y="4615850"/>
            <a:ext cx="1490793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6000" dirty="0" smtClean="0"/>
              <a:t>#</a:t>
            </a:r>
            <a:r>
              <a:rPr lang="en-US" sz="2400" dirty="0" smtClean="0"/>
              <a:t>Sha256</a:t>
            </a:r>
            <a:endParaRPr lang="en-US" sz="6000" dirty="0" smtClean="0"/>
          </a:p>
        </p:txBody>
      </p:sp>
      <p:sp>
        <p:nvSpPr>
          <p:cNvPr id="23" name="Curved Right Arrow 22"/>
          <p:cNvSpPr/>
          <p:nvPr/>
        </p:nvSpPr>
        <p:spPr>
          <a:xfrm rot="2659601" flipV="1">
            <a:off x="2195632" y="3504998"/>
            <a:ext cx="464483" cy="109483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8774585" flipV="1">
            <a:off x="6511758" y="3485267"/>
            <a:ext cx="464483" cy="109483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4288536" y="4422076"/>
            <a:ext cx="323088" cy="652843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7" name="Left-Right Arrow Callout 26"/>
          <p:cNvSpPr/>
          <p:nvPr/>
        </p:nvSpPr>
        <p:spPr>
          <a:xfrm>
            <a:off x="3704683" y="5607516"/>
            <a:ext cx="1490793" cy="767334"/>
          </a:xfrm>
          <a:prstGeom prst="leftRight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2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4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" y="812673"/>
            <a:ext cx="7213693" cy="60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Process 17"/>
          <p:cNvSpPr/>
          <p:nvPr/>
        </p:nvSpPr>
        <p:spPr>
          <a:xfrm>
            <a:off x="4844977" y="3250711"/>
            <a:ext cx="2463327" cy="1367007"/>
          </a:xfrm>
          <a:prstGeom prst="flowChartProcess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406976" y="3250711"/>
            <a:ext cx="4438001" cy="1367007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976" y="4617720"/>
            <a:ext cx="6901328" cy="202082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pic>
        <p:nvPicPr>
          <p:cNvPr id="6" name="Picture 24" descr="Image result for .net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429" y="5614416"/>
            <a:ext cx="1459314" cy="74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.net c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82" y="5423121"/>
            <a:ext cx="1132391" cy="11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06976" y="4617720"/>
            <a:ext cx="6901328" cy="723105"/>
          </a:xfrm>
          <a:prstGeom prst="rect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.NET Standard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08304" y="1800640"/>
            <a:ext cx="1637696" cy="4837903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08304" y="1239958"/>
            <a:ext cx="1637696" cy="548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Tools used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2056" name="Picture 8" descr="Image result for Visual stud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43" y="2829519"/>
            <a:ext cx="1483418" cy="74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solidity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108" y="3675107"/>
            <a:ext cx="1708589" cy="5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238630" y="4293699"/>
            <a:ext cx="5093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600" dirty="0" smtClean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Remix</a:t>
            </a:r>
            <a:endParaRPr lang="en-US" sz="1600" dirty="0" smtClean="0">
              <a:solidFill>
                <a:srgbClr val="1313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68" name="Picture 20" descr="Image result for remix ethereum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341" y="4134471"/>
            <a:ext cx="610285" cy="6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mongo db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2" y="3656026"/>
            <a:ext cx="2027325" cy="54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nethreu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60" y="3333008"/>
            <a:ext cx="1972584" cy="11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90692" y="1800640"/>
            <a:ext cx="4354286" cy="14500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pic>
        <p:nvPicPr>
          <p:cNvPr id="2072" name="Picture 24" descr="Image result for ethereu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28" y="1942188"/>
            <a:ext cx="1506451" cy="103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WPF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72" y="1906295"/>
            <a:ext cx="1243457" cy="124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itle 2"/>
          <p:cNvSpPr>
            <a:spLocks noGrp="1"/>
          </p:cNvSpPr>
          <p:nvPr>
            <p:ph type="title" idx="99"/>
          </p:nvPr>
        </p:nvSpPr>
        <p:spPr>
          <a:xfrm>
            <a:off x="395288" y="1015999"/>
            <a:ext cx="8353176" cy="324769"/>
          </a:xfrm>
        </p:spPr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6</a:t>
            </a:fld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3118104" y="2916936"/>
            <a:ext cx="3108960" cy="128016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DEMO</a:t>
            </a:r>
            <a:endParaRPr lang="en-US" sz="48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live demo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52" y="3064764"/>
            <a:ext cx="984504" cy="984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8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TLER TOLEDO">
  <a:themeElements>
    <a:clrScheme name="METTLER TOLEDO">
      <a:dk1>
        <a:srgbClr val="004696"/>
      </a:dk1>
      <a:lt1>
        <a:srgbClr val="FFFFFF"/>
      </a:lt1>
      <a:dk2>
        <a:srgbClr val="FFFFFF"/>
      </a:dk2>
      <a:lt2>
        <a:srgbClr val="3399FF"/>
      </a:lt2>
      <a:accent1>
        <a:srgbClr val="56A410"/>
      </a:accent1>
      <a:accent2>
        <a:srgbClr val="004696"/>
      </a:accent2>
      <a:accent3>
        <a:srgbClr val="3399FF"/>
      </a:accent3>
      <a:accent4>
        <a:srgbClr val="97CBFF"/>
      </a:accent4>
      <a:accent5>
        <a:srgbClr val="BEF38E"/>
      </a:accent5>
      <a:accent6>
        <a:srgbClr val="E69400"/>
      </a:accent6>
      <a:hlink>
        <a:srgbClr val="004696"/>
      </a:hlink>
      <a:folHlink>
        <a:srgbClr val="97CBFF"/>
      </a:folHlink>
    </a:clrScheme>
    <a:fontScheme name="Arial-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ttler-Toledo-Master">
      <a: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100000"/>
                <a:shade val="50000"/>
                <a:satMod val="130000"/>
              </a:schemeClr>
            </a:gs>
            <a:gs pos="80000">
              <a:schemeClr val="phClr">
                <a:tint val="100000"/>
                <a:shade val="90000"/>
                <a:alpha val="100000"/>
                <a:satMod val="130000"/>
              </a:schemeClr>
            </a:gs>
            <a:gs pos="100000">
              <a:schemeClr val="phClr">
                <a:tint val="100000"/>
                <a:shade val="100000"/>
                <a:alpha val="100000"/>
                <a:satMod val="130000"/>
              </a:schemeClr>
            </a:gs>
          </a:gsLst>
          <a:lin ang="16200000" scaled="1"/>
        </a:gradFill>
      </a:fillStyleLst>
      <a:lnStyleLst>
        <a:ln w="6350" cap="flat" cmpd="sng" algn="ctr">
          <a:solidFill>
            <a:schemeClr val="phClr">
              <a:satMod val="150000"/>
            </a:schemeClr>
          </a:solidFill>
          <a:prstDash val="solid"/>
        </a:ln>
        <a:ln w="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5" dist="25400" dir="5400000" algn="bl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144000" indent="-144000">
          <a:spcBef>
            <a:spcPts val="400"/>
          </a:spcBef>
          <a:spcAft>
            <a:spcPts val="600"/>
          </a:spcAft>
          <a:buClr>
            <a:schemeClr val="accent1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custClrLst>
    <a:custClr name="MT Green">
      <a:srgbClr val="60B612"/>
    </a:custClr>
    <a:custClr name="MT Blue">
      <a:srgbClr val="004696"/>
    </a:custClr>
    <a:custClr name="MT Cyan">
      <a:srgbClr val="3399F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METTLER TOLEDO</Template>
  <TotalTime>157</TotalTime>
  <Words>107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METTLER TOLEDO</vt:lpstr>
      <vt:lpstr>Directory Watcher</vt:lpstr>
      <vt:lpstr>Agenda</vt:lpstr>
      <vt:lpstr>Scope</vt:lpstr>
      <vt:lpstr>Architecture</vt:lpstr>
      <vt:lpstr>Technology Used</vt:lpstr>
      <vt:lpstr>PowerPoint Presentation</vt:lpstr>
    </vt:vector>
  </TitlesOfParts>
  <Company>Mettler Toledo International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Watcher</dc:title>
  <dc:creator>Prasad Hari MTTS</dc:creator>
  <cp:lastModifiedBy>Prasad Hari MTTS</cp:lastModifiedBy>
  <cp:revision>22</cp:revision>
  <dcterms:created xsi:type="dcterms:W3CDTF">2021-02-09T06:22:43Z</dcterms:created>
  <dcterms:modified xsi:type="dcterms:W3CDTF">2021-02-09T08:59:57Z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f615ef3-aa90-4fa2-9d66-c4f70f9fc413_Enabled">
    <vt:lpwstr>true</vt:lpwstr>
  </property>
  <property fmtid="{D5CDD505-2E9C-101B-9397-08002B2CF9AE}" pid="3" name="MSIP_Label_af615ef3-aa90-4fa2-9d66-c4f70f9fc413_SetDate">
    <vt:lpwstr>2021-02-09T06:50:41Z</vt:lpwstr>
  </property>
  <property fmtid="{D5CDD505-2E9C-101B-9397-08002B2CF9AE}" pid="4" name="MSIP_Label_af615ef3-aa90-4fa2-9d66-c4f70f9fc413_Method">
    <vt:lpwstr>Standard</vt:lpwstr>
  </property>
  <property fmtid="{D5CDD505-2E9C-101B-9397-08002B2CF9AE}" pid="5" name="MSIP_Label_af615ef3-aa90-4fa2-9d66-c4f70f9fc413_Name">
    <vt:lpwstr>Confidential</vt:lpwstr>
  </property>
  <property fmtid="{D5CDD505-2E9C-101B-9397-08002B2CF9AE}" pid="6" name="MSIP_Label_af615ef3-aa90-4fa2-9d66-c4f70f9fc413_SiteId">
    <vt:lpwstr>fb4c0aee-6cd2-482f-a1a5-717e7c02496b</vt:lpwstr>
  </property>
  <property fmtid="{D5CDD505-2E9C-101B-9397-08002B2CF9AE}" pid="7" name="MSIP_Label_af615ef3-aa90-4fa2-9d66-c4f70f9fc413_ActionId">
    <vt:lpwstr>848bd855-f811-4c87-b86d-bb80c88f6629</vt:lpwstr>
  </property>
  <property fmtid="{D5CDD505-2E9C-101B-9397-08002B2CF9AE}" pid="8" name="MSIP_Label_af615ef3-aa90-4fa2-9d66-c4f70f9fc413_ContentBits">
    <vt:lpwstr>0</vt:lpwstr>
  </property>
</Properties>
</file>